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41"/>
  </p:notesMasterIdLst>
  <p:handoutMasterIdLst>
    <p:handoutMasterId r:id="rId42"/>
  </p:handoutMasterIdLst>
  <p:sldIdLst>
    <p:sldId id="285" r:id="rId5"/>
    <p:sldId id="286" r:id="rId6"/>
    <p:sldId id="293" r:id="rId7"/>
    <p:sldId id="295" r:id="rId8"/>
    <p:sldId id="287" r:id="rId9"/>
    <p:sldId id="294" r:id="rId10"/>
    <p:sldId id="289" r:id="rId11"/>
    <p:sldId id="256" r:id="rId12"/>
    <p:sldId id="351" r:id="rId13"/>
    <p:sldId id="258" r:id="rId14"/>
    <p:sldId id="257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8" r:id="rId23"/>
    <p:sldId id="269" r:id="rId24"/>
    <p:sldId id="270" r:id="rId25"/>
    <p:sldId id="271" r:id="rId26"/>
    <p:sldId id="272" r:id="rId27"/>
    <p:sldId id="273" r:id="rId28"/>
    <p:sldId id="345" r:id="rId29"/>
    <p:sldId id="346" r:id="rId30"/>
    <p:sldId id="347" r:id="rId31"/>
    <p:sldId id="348" r:id="rId32"/>
    <p:sldId id="349" r:id="rId33"/>
    <p:sldId id="350" r:id="rId34"/>
    <p:sldId id="280" r:id="rId35"/>
    <p:sldId id="281" r:id="rId36"/>
    <p:sldId id="282" r:id="rId37"/>
    <p:sldId id="283" r:id="rId38"/>
    <p:sldId id="266" r:id="rId39"/>
    <p:sldId id="290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09" autoAdjust="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7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1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6AA0E-8FC2-4399-86B2-3AF84F5413AE}" type="datetimeFigureOut">
              <a:rPr lang="en-US" smtClean="0"/>
              <a:pPr/>
              <a:t>7/20/2009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7E89F-5DC4-4610-AC7D-F5D3A0FC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5B0374D-ADEC-4BE8-A292-A03E84F85564}" type="datetimeFigureOut">
              <a:rPr lang="en-US"/>
              <a:pPr>
                <a:defRPr/>
              </a:pPr>
              <a:t>7/20/2009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6C6FDB1-3107-471C-956B-FB961F47E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1CF02B-64A4-42A6-91E4-B1042890B42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47D0F11-E09A-4A59-9719-3BEE8400F4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216389-84B6-4BD2-9DD3-F29E46C94E2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D7D4F1-EE60-4D5B-B6AC-38CF0D90E2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4431A4-33F3-4B1E-9B31-A849F3B8A49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6BD52E-A564-422B-A42B-132CB12A528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2B8E2F-BF38-4BEF-AF30-72AF75BC5BF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85ED01-8D89-4A1E-BB7B-4892678AA62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AA36DB-5FBB-4121-A60F-9A35BC5B83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5E061B-78C5-4A43-B87F-94679754338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07AF66-B4E2-47A6-80A8-9560AE5B005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E0C20A-721D-417B-8474-4E2E8CA985A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02CC4E-9094-4A9B-8407-5043F5E0D6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5AED2D-B8BB-4174-8F9D-5CFA29932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4C9053-D251-4C89-9788-79B63870BE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D5D9BF1-1A4C-40CB-BBB0-C8EE898562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4351D0-F351-4195-94CA-8BB8F99157A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C74353-C1F8-46EC-8EDB-F729209D8B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8A82BA-B8BB-419C-8E73-264634D4399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FF54A1-5F15-4DC8-AE07-0E9DF4EE9B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92207A-5B66-4831-83F9-F96EBA875C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F8073-97BB-4225-B154-817188196C92}" type="datetimeFigureOut">
              <a:rPr lang="en-US"/>
              <a:pPr>
                <a:defRPr/>
              </a:pPr>
              <a:t>7/20/2009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24856-286F-4A0D-B6AA-47A085646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10C6C-B260-4179-A90B-09215389276F}" type="datetimeFigureOut">
              <a:rPr lang="en-US"/>
              <a:pPr>
                <a:defRPr/>
              </a:pPr>
              <a:t>7/20/2009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5C05E-9577-43EB-8280-16B3E65B5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A8C26-8017-4CAF-A1F6-0BAE029EBC39}" type="datetimeFigureOut">
              <a:rPr lang="en-US"/>
              <a:pPr>
                <a:defRPr/>
              </a:pPr>
              <a:t>7/20/2009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4E71-A2FF-47A3-9B32-C467D9241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8CEF3-D3A9-4CC0-B2A2-C40B2204EE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6737E-5588-42AE-8963-F212874035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3DE93-A520-4984-B7F9-89241F1A0A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607D0-68AD-429B-917A-7731BB8040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5F228-881B-46B1-85AC-E75A8C7C9D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2BF8F-BB50-4B72-A459-D4ABFF2C0A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EDB6C-0D5E-4BC1-829E-59E3C7A298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C8C49-6037-41DC-9853-4FFA25A5DF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65F3A-EFB4-4FAC-A962-6A14AE3409C9}" type="datetimeFigureOut">
              <a:rPr lang="en-US"/>
              <a:pPr>
                <a:defRPr/>
              </a:pPr>
              <a:t>7/20/2009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C3AD-AB81-4A59-891D-5D1E494D1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327F9-533A-4C0B-A51A-B353236C3D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A870A-3CDC-4078-AF3D-C124F4C293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BC459-E724-44BE-AFB0-583488EFE5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E332B-924B-49F8-9C95-9484BB72F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AD93D-080C-40F8-9319-9ADAA144B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BDD38-88E8-4327-A78D-CCACE32A0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2F374-D761-4BB2-A566-023A967D6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A9960-7A4F-42D0-A19B-ACA4442CD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3DE04-276E-4881-A4F9-86053D8FE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95AC2-EE3D-4C1F-AC45-881874D72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444CF-134E-4346-9968-E6D6E2221EEA}" type="datetimeFigureOut">
              <a:rPr lang="en-US"/>
              <a:pPr>
                <a:defRPr/>
              </a:pPr>
              <a:t>7/20/2009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956FA-9C54-47A0-9402-D661E699E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E88A8-4DD0-4EA1-897D-665F00329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B38C8-BEFD-4BA2-90D8-9C65A490E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D66A5-FAA4-4B88-8989-381F7D30C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051FB-78A6-4EDF-8EDC-189AB503E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21276-0D79-46AA-A693-DE7F5A03E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71FAE-B405-480C-AD22-D85715587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7A91C-DDB8-488F-812A-D995F6004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BFEC0-7B53-43DD-8280-BF831F71F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0E5F8-6B76-4481-BA61-89A766E61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CD055-A33F-489E-B7B1-029A75C22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AA7A2-AA09-4FB6-9F4A-501DA58C2154}" type="datetimeFigureOut">
              <a:rPr lang="en-US"/>
              <a:pPr>
                <a:defRPr/>
              </a:pPr>
              <a:t>7/20/2009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C727E-7300-48BA-AD91-53B323869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76344-004C-470A-9082-6B9351934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2AB87-E0E1-4E9D-9203-ACC5014CC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FCA22-5901-4EB8-B419-8429CDE2C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41F41-E3EC-4FA4-A3E3-12D74136B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681DE-FF4C-461A-9426-1F844D8D4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017BD-529B-44FB-99F2-BFC9FFBA17B5}" type="datetimeFigureOut">
              <a:rPr lang="en-US"/>
              <a:pPr>
                <a:defRPr/>
              </a:pPr>
              <a:t>7/20/2009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E6678-A07D-4AD6-9F1B-C0E763853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7C9E9-E0AC-4BC4-8BAD-2D3C2ADF206A}" type="datetimeFigureOut">
              <a:rPr lang="en-US"/>
              <a:pPr>
                <a:defRPr/>
              </a:pPr>
              <a:t>7/20/2009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F6A80-CC66-4357-8E08-3DA2C1177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0009F-5EBE-4D52-A66A-0F5E5575374F}" type="datetimeFigureOut">
              <a:rPr lang="en-US"/>
              <a:pPr>
                <a:defRPr/>
              </a:pPr>
              <a:t>7/20/2009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17BE9-975F-4099-B7F0-56FDCAA8F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1DAEC-5BCF-47BC-8BED-20C6C8763CC1}" type="datetimeFigureOut">
              <a:rPr lang="en-US"/>
              <a:pPr>
                <a:defRPr/>
              </a:pPr>
              <a:t>7/20/2009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0C72C-731C-4C9B-B297-6646DEC14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FA18B-1B21-4734-95F9-4A1522A032DC}" type="datetimeFigureOut">
              <a:rPr lang="en-US"/>
              <a:pPr>
                <a:defRPr/>
              </a:pPr>
              <a:t>7/20/2009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EBD97-A0B4-40C8-8F46-17E1A3454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5051FF-264E-4424-A4D7-2E47A635C07E}" type="datetimeFigureOut">
              <a:rPr lang="en-US"/>
              <a:pPr>
                <a:defRPr/>
              </a:pPr>
              <a:t>7/20/2009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C3A176-4BB5-4D58-8B06-2F3D2ADC3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5" r:id="rId3"/>
    <p:sldLayoutId id="2147483664" r:id="rId4"/>
    <p:sldLayoutId id="2147483663" r:id="rId5"/>
    <p:sldLayoutId id="2147483662" r:id="rId6"/>
    <p:sldLayoutId id="2147483661" r:id="rId7"/>
    <p:sldLayoutId id="2147483660" r:id="rId8"/>
    <p:sldLayoutId id="2147483659" r:id="rId9"/>
    <p:sldLayoutId id="2147483658" r:id="rId10"/>
    <p:sldLayoutId id="214748365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6F356E3-5FF7-4450-A602-24787133E4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687" name="Picture 7" descr="welcome_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889EA78-3DAF-4EAF-85A8-EBB13DE74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0DF2E57F-032D-4AE6-99F9-7291420E3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defRPr sz="3200" b="1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defRPr sz="3200" b="1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defRPr sz="3200" b="1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defRPr sz="3200" b="1">
          <a:solidFill>
            <a:schemeClr val="tx1"/>
          </a:solidFill>
          <a:latin typeface="+mn-lt"/>
        </a:defRPr>
      </a:lvl5pPr>
      <a:lvl6pPr marL="2514600" indent="-228600" algn="ctr" rtl="0" eaLnBrk="0" fontAlgn="base" hangingPunct="0">
        <a:spcBef>
          <a:spcPct val="20000"/>
        </a:spcBef>
        <a:spcAft>
          <a:spcPct val="0"/>
        </a:spcAft>
        <a:defRPr sz="3200" b="1">
          <a:solidFill>
            <a:schemeClr val="tx1"/>
          </a:solidFill>
          <a:latin typeface="+mn-lt"/>
        </a:defRPr>
      </a:lvl6pPr>
      <a:lvl7pPr marL="2971800" indent="-228600" algn="ctr" rtl="0" eaLnBrk="0" fontAlgn="base" hangingPunct="0">
        <a:spcBef>
          <a:spcPct val="20000"/>
        </a:spcBef>
        <a:spcAft>
          <a:spcPct val="0"/>
        </a:spcAft>
        <a:defRPr sz="3200" b="1">
          <a:solidFill>
            <a:schemeClr val="tx1"/>
          </a:solidFill>
          <a:latin typeface="+mn-lt"/>
        </a:defRPr>
      </a:lvl7pPr>
      <a:lvl8pPr marL="3429000" indent="-228600" algn="ctr" rtl="0" eaLnBrk="0" fontAlgn="base" hangingPunct="0">
        <a:spcBef>
          <a:spcPct val="20000"/>
        </a:spcBef>
        <a:spcAft>
          <a:spcPct val="0"/>
        </a:spcAft>
        <a:defRPr sz="3200" b="1">
          <a:solidFill>
            <a:schemeClr val="tx1"/>
          </a:solidFill>
          <a:latin typeface="+mn-lt"/>
        </a:defRPr>
      </a:lvl8pPr>
      <a:lvl9pPr marL="3886200" indent="-228600" algn="ctr" rtl="0" eaLnBrk="0" fontAlgn="base" hangingPunct="0">
        <a:spcBef>
          <a:spcPct val="20000"/>
        </a:spcBef>
        <a:spcAft>
          <a:spcPct val="0"/>
        </a:spcAft>
        <a:defRPr sz="3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305800" cy="6172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6500" smtClean="0">
                <a:latin typeface="DEAD SECRETARY"/>
              </a:rPr>
              <a:t> Movement #1</a:t>
            </a:r>
          </a:p>
          <a:p>
            <a:pPr>
              <a:buFont typeface="Arial" charset="0"/>
              <a:buNone/>
            </a:pPr>
            <a:endParaRPr lang="en-US" sz="4500" smtClean="0">
              <a:latin typeface="DEAD SECRETARY"/>
            </a:endParaRPr>
          </a:p>
          <a:p>
            <a:pPr algn="ctr">
              <a:buFont typeface="Arial" charset="0"/>
              <a:buNone/>
            </a:pPr>
            <a:r>
              <a:rPr lang="en-US" sz="5000" smtClean="0">
                <a:latin typeface="DEAD SECRETARY"/>
              </a:rPr>
              <a:t>  Jesus was moved with     Sorrow and to find a quiet place at the news of        john the baptists death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8000" smtClean="0">
                <a:solidFill>
                  <a:schemeClr val="bg1"/>
                </a:solidFill>
                <a:latin typeface="ACID LABEL___"/>
              </a:rPr>
              <a:t>Movement</a:t>
            </a:r>
            <a:endParaRPr lang="en-US" sz="400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algn="ctr">
              <a:buFont typeface="Arial" charset="0"/>
              <a:buNone/>
            </a:pPr>
            <a:endParaRPr lang="en-US" sz="400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algn="ctr">
              <a:buFont typeface="Arial" charset="0"/>
              <a:buNone/>
            </a:pPr>
            <a:r>
              <a:rPr lang="en-US" sz="4000" smtClean="0">
                <a:solidFill>
                  <a:schemeClr val="bg1"/>
                </a:solidFill>
                <a:latin typeface="DEAD SECRETARY"/>
              </a:rPr>
              <a:t>The progress of events in a </a:t>
            </a:r>
          </a:p>
          <a:p>
            <a:pPr algn="ctr">
              <a:buFont typeface="Arial" charset="0"/>
              <a:buNone/>
            </a:pPr>
            <a:r>
              <a:rPr lang="en-US" sz="4000" smtClean="0">
                <a:solidFill>
                  <a:schemeClr val="bg1"/>
                </a:solidFill>
                <a:latin typeface="DEAD SECRETARY"/>
              </a:rPr>
              <a:t>narrative or drama</a:t>
            </a:r>
          </a:p>
          <a:p>
            <a:pPr algn="ctr">
              <a:buFont typeface="Arial" charset="0"/>
              <a:buNone/>
            </a:pPr>
            <a:r>
              <a:rPr lang="en-US" sz="4000" smtClean="0">
                <a:solidFill>
                  <a:schemeClr val="bg1"/>
                </a:solidFill>
                <a:latin typeface="DEAD SECRETARY"/>
              </a:rPr>
              <a:t> A self-contained section </a:t>
            </a:r>
          </a:p>
          <a:p>
            <a:pPr algn="ctr">
              <a:buFont typeface="Arial" charset="0"/>
              <a:buNone/>
            </a:pPr>
            <a:r>
              <a:rPr lang="en-US" sz="4000" smtClean="0">
                <a:solidFill>
                  <a:schemeClr val="bg1"/>
                </a:solidFill>
                <a:latin typeface="DEAD SECRETARY"/>
              </a:rPr>
              <a:t>of an extended composition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 anchor="ctr"/>
          <a:lstStyle/>
          <a:p>
            <a:pPr>
              <a:buFont typeface="Arial" charset="0"/>
              <a:buNone/>
            </a:pPr>
            <a:r>
              <a:rPr lang="en-US" b="1" baseline="30000" dirty="0" smtClean="0">
                <a:latin typeface="DEAD SECRETARY"/>
              </a:rPr>
              <a:t>     </a:t>
            </a:r>
            <a:r>
              <a:rPr lang="en-US" sz="4000" b="1" baseline="30000" dirty="0" smtClean="0">
                <a:latin typeface="DEAD SECRETARY"/>
              </a:rPr>
              <a:t>30</a:t>
            </a:r>
            <a:r>
              <a:rPr lang="en-US" sz="4000" b="1" dirty="0" smtClean="0">
                <a:latin typeface="DEAD SECRETARY"/>
              </a:rPr>
              <a:t>The apostles gathered around Jesus and reported to him all they had done and taught. </a:t>
            </a:r>
            <a:r>
              <a:rPr lang="en-US" sz="4000" b="1" baseline="30000" dirty="0" smtClean="0">
                <a:latin typeface="DEAD SECRETARY"/>
              </a:rPr>
              <a:t>31</a:t>
            </a:r>
            <a:r>
              <a:rPr lang="en-US" sz="4000" b="1" dirty="0" smtClean="0">
                <a:latin typeface="DEAD SECRETARY"/>
              </a:rPr>
              <a:t>Then, because so many people were coming and going that they did not even have a chance to eat, he said to them, “Come with me by yourselves to a quiet place and get some rest.”     Mark 6:30,31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305800" cy="6172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6500" smtClean="0">
                <a:latin typeface="DEAD SECRETARY"/>
              </a:rPr>
              <a:t> Movement #2</a:t>
            </a:r>
          </a:p>
          <a:p>
            <a:pPr>
              <a:buFont typeface="Arial" charset="0"/>
              <a:buNone/>
            </a:pPr>
            <a:endParaRPr lang="en-US" sz="4500" smtClean="0">
              <a:latin typeface="DEAD SECRETARY"/>
            </a:endParaRPr>
          </a:p>
          <a:p>
            <a:pPr algn="ctr">
              <a:buFont typeface="Arial" charset="0"/>
              <a:buNone/>
            </a:pPr>
            <a:r>
              <a:rPr lang="en-US" sz="5000" smtClean="0">
                <a:latin typeface="DEAD SECRETARY"/>
              </a:rPr>
              <a:t>  Jesus was moved with compassion at the sight of    Sheep without a shepherd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 anchor="ctr"/>
          <a:lstStyle/>
          <a:p>
            <a:pPr>
              <a:buFont typeface="Arial" charset="0"/>
              <a:buNone/>
            </a:pPr>
            <a:r>
              <a:rPr lang="en-US" sz="3600" baseline="30000" dirty="0" smtClean="0">
                <a:latin typeface="DEAD SECRETARY"/>
              </a:rPr>
              <a:t>    </a:t>
            </a:r>
            <a:r>
              <a:rPr lang="en-US" sz="3600" b="1" baseline="30000" dirty="0" smtClean="0">
                <a:latin typeface="DEAD SECRETARY"/>
              </a:rPr>
              <a:t>33</a:t>
            </a:r>
            <a:r>
              <a:rPr lang="en-US" sz="3600" b="1" dirty="0" smtClean="0">
                <a:latin typeface="DEAD SECRETARY"/>
              </a:rPr>
              <a:t>But many who saw them leaving recognized them and ran on foot from all the towns and got there ahead of them. </a:t>
            </a:r>
            <a:r>
              <a:rPr lang="en-US" sz="3600" b="1" baseline="30000" dirty="0" smtClean="0">
                <a:latin typeface="DEAD SECRETARY"/>
              </a:rPr>
              <a:t>34</a:t>
            </a:r>
            <a:r>
              <a:rPr lang="en-US" sz="3600" b="1" dirty="0" smtClean="0">
                <a:latin typeface="DEAD SECRETARY"/>
              </a:rPr>
              <a:t>When Jesus landed and saw a large crowd, he had compassion on them, because they were like sheep without a shepherd. so he began teaching them many things.</a:t>
            </a:r>
          </a:p>
          <a:p>
            <a:pPr algn="r">
              <a:buFont typeface="Arial" charset="0"/>
              <a:buNone/>
            </a:pPr>
            <a:r>
              <a:rPr lang="en-US" sz="3600" b="1" dirty="0" smtClean="0">
                <a:latin typeface="DEAD SECRETARY"/>
              </a:rPr>
              <a:t>Mark 6:33,34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3" descr="compassion crazy 2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0850" y="304800"/>
            <a:ext cx="4668838" cy="2286000"/>
          </a:xfrm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371600" y="2819400"/>
            <a:ext cx="69342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DEAD SECRETARY"/>
              </a:rPr>
              <a:t>A feeling of deep sympathy and sorrow for another who is stricken by misfortune, </a:t>
            </a:r>
            <a:r>
              <a:rPr lang="en-US" sz="4000" b="1" u="sng">
                <a:solidFill>
                  <a:schemeClr val="bg1"/>
                </a:solidFill>
                <a:latin typeface="DEAD SECRETARY"/>
              </a:rPr>
              <a:t>Accompanied by a strong desire to alleviate the suffering</a:t>
            </a:r>
            <a:endParaRPr lang="en-US" sz="4000">
              <a:solidFill>
                <a:schemeClr val="bg1"/>
              </a:solidFill>
              <a:latin typeface="DEAD SECRETAR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305800" cy="6172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6500" dirty="0" smtClean="0">
                <a:latin typeface="DEAD SECRETARY"/>
              </a:rPr>
              <a:t> Movement #3</a:t>
            </a:r>
          </a:p>
          <a:p>
            <a:pPr>
              <a:buFont typeface="Arial" charset="0"/>
              <a:buNone/>
            </a:pPr>
            <a:endParaRPr lang="en-US" sz="4500" dirty="0" smtClean="0">
              <a:latin typeface="DEAD SECRETARY"/>
            </a:endParaRPr>
          </a:p>
          <a:p>
            <a:pPr algn="ctr">
              <a:buFont typeface="Arial" charset="0"/>
              <a:buNone/>
            </a:pPr>
            <a:r>
              <a:rPr lang="en-US" sz="6000" dirty="0" smtClean="0">
                <a:latin typeface="DEAD SECRETARY"/>
              </a:rPr>
              <a:t>Jesus was moved           To Meet the             Practical needs                 of the mob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305800" cy="6172200"/>
          </a:xfrm>
        </p:spPr>
        <p:txBody>
          <a:bodyPr anchor="ctr"/>
          <a:lstStyle/>
          <a:p>
            <a:pPr algn="ctr">
              <a:buFont typeface="Arial" charset="0"/>
              <a:buNone/>
            </a:pPr>
            <a:r>
              <a:rPr lang="en-US" sz="6500" smtClean="0">
                <a:latin typeface="DEAD SECRETARY"/>
              </a:rPr>
              <a:t> </a:t>
            </a:r>
            <a:r>
              <a:rPr lang="en-US" sz="8000" smtClean="0">
                <a:latin typeface="DEAD SECRETARY"/>
              </a:rPr>
              <a:t>You Give Them Something To Eat!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305800" cy="6172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6500" smtClean="0">
                <a:latin typeface="DEAD SECRETARY"/>
              </a:rPr>
              <a:t> Magnitude of               The Movements</a:t>
            </a:r>
          </a:p>
          <a:p>
            <a:pPr algn="ctr">
              <a:buFont typeface="Arial" charset="0"/>
              <a:buNone/>
            </a:pPr>
            <a:r>
              <a:rPr lang="en-US" sz="5000" smtClean="0">
                <a:latin typeface="DEAD SECRETARY"/>
              </a:rPr>
              <a:t>  </a:t>
            </a:r>
            <a:r>
              <a:rPr lang="en-US" sz="5000" smtClean="0">
                <a:solidFill>
                  <a:srgbClr val="FF0000"/>
                </a:solidFill>
                <a:latin typeface="DEAD SECRETARY"/>
              </a:rPr>
              <a:t>5,000 men plus women &amp; Children were fed from 5 loaves &amp; 2 Fish With 12       full baskets left 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4114800"/>
            <a:ext cx="5715000" cy="23622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DEAD SECRETARY" pitchFamily="2" charset="0"/>
              </a:rPr>
              <a:t>We have 3 different kids in 3 different sports…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3732" name="Picture 4" descr="WelcomeGrach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4191000"/>
            <a:ext cx="5715000" cy="2438400"/>
          </a:xfrm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DEAD SECRETARY" pitchFamily="2" charset="0"/>
              </a:rPr>
              <a:t>We have 3 different kids in 3 different sports…    You Give Them         Something To Eat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dirty="0" smtClean="0">
              <a:latin typeface="DEAD SECRETAR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5715000" cy="30480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4000" smtClean="0">
                <a:latin typeface="DEAD SECRETARY"/>
              </a:rPr>
              <a:t>You don’t know how   NEEDY my family is… </a:t>
            </a:r>
          </a:p>
          <a:p>
            <a:pPr algn="ctr">
              <a:buFont typeface="Arial" charset="0"/>
              <a:buNone/>
            </a:pPr>
            <a:endParaRPr lang="en-US" sz="4000" smtClean="0">
              <a:latin typeface="DEAD SECRETAR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5715000" cy="30480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4000" smtClean="0">
                <a:latin typeface="DEAD SECRETARY"/>
              </a:rPr>
              <a:t>You don’t know how   NEEDY my family is… </a:t>
            </a:r>
          </a:p>
          <a:p>
            <a:pPr algn="ctr">
              <a:buFont typeface="Arial" charset="0"/>
              <a:buNone/>
            </a:pPr>
            <a:r>
              <a:rPr lang="en-US" sz="4000" smtClean="0">
                <a:latin typeface="DEAD SECRETARY"/>
              </a:rPr>
              <a:t>You Give Them         Something To Eat</a:t>
            </a:r>
          </a:p>
          <a:p>
            <a:pPr algn="ctr">
              <a:buFont typeface="Arial" charset="0"/>
              <a:buNone/>
            </a:pPr>
            <a:endParaRPr lang="en-US" sz="4000" smtClean="0">
              <a:latin typeface="DEAD SECRETAR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5715000" cy="30480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4000" smtClean="0">
                <a:solidFill>
                  <a:schemeClr val="bg1"/>
                </a:solidFill>
                <a:latin typeface="DEAD SECRETARY"/>
              </a:rPr>
              <a:t>Caring for my kids takes all my time and energy…</a:t>
            </a:r>
          </a:p>
          <a:p>
            <a:pPr algn="ctr">
              <a:buFont typeface="Arial" charset="0"/>
              <a:buNone/>
            </a:pPr>
            <a:endParaRPr lang="en-US" sz="4000" smtClean="0">
              <a:latin typeface="DEAD SECRETAR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901" name="Picture 5" descr="JUST GIVE ME JES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85800" y="152400"/>
            <a:ext cx="5715000" cy="30480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latin typeface="DEAD SECRETARY" pitchFamily="2" charset="0"/>
              </a:rPr>
              <a:t>I don’t Know            where to start           or who I can help…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dirty="0" smtClean="0">
              <a:latin typeface="DEAD SECRETAR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52400"/>
            <a:ext cx="5715000" cy="30480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latin typeface="DEAD SECRETARY" pitchFamily="2" charset="0"/>
              </a:rPr>
              <a:t>I don’t Know where to start or who I can help…  You Give Them     Something To Eat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dirty="0" smtClean="0">
              <a:latin typeface="DEAD SECRETAR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4191000"/>
            <a:ext cx="5410200" cy="26670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DEAD SECRETARY" pitchFamily="2" charset="0"/>
              </a:rPr>
              <a:t>Our schedules are so full We’re Just too Busy…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dirty="0" smtClean="0">
              <a:latin typeface="DEAD SECRETAR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" y="4038600"/>
            <a:ext cx="5715000" cy="25908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DEAD SECRETARY" pitchFamily="2" charset="0"/>
              </a:rPr>
              <a:t>Our schedules are so full We’re Just too Busy…  You Give Them     Something To Eat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dirty="0" smtClean="0">
              <a:latin typeface="DEAD SECRETAR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305800" cy="6172200"/>
          </a:xfrm>
        </p:spPr>
        <p:txBody>
          <a:bodyPr anchor="ctr"/>
          <a:lstStyle/>
          <a:p>
            <a:pPr algn="ctr">
              <a:buFont typeface="Arial" charset="0"/>
              <a:buNone/>
            </a:pPr>
            <a:r>
              <a:rPr lang="en-US" sz="6500" smtClean="0">
                <a:latin typeface="DEAD SECRETARY"/>
              </a:rPr>
              <a:t> </a:t>
            </a:r>
            <a:r>
              <a:rPr lang="en-US" sz="8000" smtClean="0">
                <a:solidFill>
                  <a:schemeClr val="bg1"/>
                </a:solidFill>
                <a:latin typeface="DEAD SECRETARY"/>
              </a:rPr>
              <a:t>What will Be </a:t>
            </a:r>
          </a:p>
          <a:p>
            <a:pPr algn="ctr">
              <a:buFont typeface="Arial" charset="0"/>
              <a:buNone/>
            </a:pPr>
            <a:r>
              <a:rPr lang="en-US" sz="8000" smtClean="0">
                <a:solidFill>
                  <a:schemeClr val="bg1"/>
                </a:solidFill>
                <a:latin typeface="DEAD SECRETARY"/>
              </a:rPr>
              <a:t>Your Next Move?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king and kingdom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8" name="Picture 4" descr="summer fun 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7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3124200" y="3048000"/>
            <a:ext cx="5867400" cy="3505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ctr"/>
            <a:r>
              <a:rPr lang="en-US" sz="2000" b="1" u="sng">
                <a:solidFill>
                  <a:srgbClr val="000000"/>
                </a:solidFill>
                <a:latin typeface="Berlin Sans FB" pitchFamily="34" charset="0"/>
              </a:rPr>
              <a:t>Time Commitment</a:t>
            </a:r>
            <a:r>
              <a:rPr lang="en-US" sz="2000" b="1">
                <a:solidFill>
                  <a:srgbClr val="000000"/>
                </a:solidFill>
                <a:latin typeface="Berlin Sans FB" pitchFamily="34" charset="0"/>
              </a:rPr>
              <a:t>: 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Berlin Sans FB" pitchFamily="34" charset="0"/>
              </a:rPr>
              <a:t>2 hours a month</a:t>
            </a:r>
          </a:p>
          <a:p>
            <a:pPr algn="ctr"/>
            <a:endParaRPr lang="en-US" sz="2000" b="1" noProof="1">
              <a:solidFill>
                <a:srgbClr val="000000"/>
              </a:solidFill>
              <a:latin typeface="Berlin Sans FB" pitchFamily="34" charset="0"/>
            </a:endParaRPr>
          </a:p>
          <a:p>
            <a:pPr algn="ctr"/>
            <a:r>
              <a:rPr lang="en-US" sz="2000" b="1" u="sng">
                <a:solidFill>
                  <a:srgbClr val="000000"/>
                </a:solidFill>
                <a:latin typeface="Berlin Sans FB" pitchFamily="34" charset="0"/>
              </a:rPr>
              <a:t>Location:</a:t>
            </a:r>
            <a:r>
              <a:rPr lang="en-US" sz="2000" b="1">
                <a:solidFill>
                  <a:srgbClr val="000000"/>
                </a:solidFill>
                <a:latin typeface="Berlin Sans FB" pitchFamily="34" charset="0"/>
              </a:rPr>
              <a:t> 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Berlin Sans FB" pitchFamily="34" charset="0"/>
              </a:rPr>
              <a:t>School campuses</a:t>
            </a:r>
          </a:p>
          <a:p>
            <a:pPr algn="ctr"/>
            <a:endParaRPr lang="en-US" sz="2000">
              <a:solidFill>
                <a:srgbClr val="000000"/>
              </a:solidFill>
              <a:latin typeface="Berlin Sans FB" pitchFamily="34" charset="0"/>
            </a:endParaRPr>
          </a:p>
          <a:p>
            <a:pPr algn="ctr"/>
            <a:r>
              <a:rPr lang="en-US" sz="2000" b="1" u="sng">
                <a:solidFill>
                  <a:srgbClr val="000000"/>
                </a:solidFill>
                <a:latin typeface="Berlin Sans FB" pitchFamily="34" charset="0"/>
              </a:rPr>
              <a:t>If you would like more information:</a:t>
            </a:r>
          </a:p>
          <a:p>
            <a:pPr algn="ctr"/>
            <a:endParaRPr lang="en-US" sz="2000" b="1" u="sng">
              <a:solidFill>
                <a:srgbClr val="000000"/>
              </a:solidFill>
              <a:latin typeface="Berlin Sans FB" pitchFamily="34" charset="0"/>
            </a:endParaRPr>
          </a:p>
          <a:p>
            <a:pPr algn="ctr"/>
            <a:r>
              <a:rPr lang="en-US" sz="2000">
                <a:solidFill>
                  <a:srgbClr val="000000"/>
                </a:solidFill>
                <a:latin typeface="Berlin Sans FB" pitchFamily="34" charset="0"/>
              </a:rPr>
              <a:t>Pick up a brochure at the Children’s Ministry Desk or 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Berlin Sans FB" pitchFamily="34" charset="0"/>
              </a:rPr>
              <a:t>fill out the information below and drop in an </a:t>
            </a:r>
            <a:endParaRPr lang="en-US" sz="2000" b="1">
              <a:solidFill>
                <a:srgbClr val="000000"/>
              </a:solidFill>
              <a:latin typeface="Berlin Sans FB" pitchFamily="34" charset="0"/>
            </a:endParaRPr>
          </a:p>
          <a:p>
            <a:pPr algn="ctr"/>
            <a:r>
              <a:rPr lang="en-US" sz="2000">
                <a:solidFill>
                  <a:srgbClr val="000000"/>
                </a:solidFill>
                <a:latin typeface="Berlin Sans FB" pitchFamily="34" charset="0"/>
              </a:rPr>
              <a:t>offering box for Casey Burke</a:t>
            </a:r>
            <a:endParaRPr lang="en-US" sz="2000"/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3505200" y="2286000"/>
            <a:ext cx="5181600" cy="457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ctr"/>
            <a:r>
              <a:rPr lang="en-US" sz="3000" b="1">
                <a:solidFill>
                  <a:srgbClr val="000000"/>
                </a:solidFill>
                <a:latin typeface="Freestyle Script" pitchFamily="66" charset="0"/>
              </a:rPr>
              <a:t>Give a little time, Get a lot in return. Be one!</a:t>
            </a:r>
            <a:endParaRPr lang="en-US" sz="3000"/>
          </a:p>
        </p:txBody>
      </p:sp>
      <p:grpSp>
        <p:nvGrpSpPr>
          <p:cNvPr id="74757" name="Group 5"/>
          <p:cNvGrpSpPr>
            <a:grpSpLocks/>
          </p:cNvGrpSpPr>
          <p:nvPr/>
        </p:nvGrpSpPr>
        <p:grpSpPr bwMode="auto">
          <a:xfrm>
            <a:off x="3505200" y="304800"/>
            <a:ext cx="5181600" cy="1714500"/>
            <a:chOff x="109956600" y="106870500"/>
            <a:chExt cx="2339340" cy="990600"/>
          </a:xfrm>
        </p:grpSpPr>
        <p:sp>
          <p:nvSpPr>
            <p:cNvPr id="74758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9956600" y="106870500"/>
              <a:ext cx="2339340" cy="4191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Berlin Sans FB"/>
                </a:rPr>
                <a:t>WILDCAT</a:t>
              </a:r>
            </a:p>
          </p:txBody>
        </p:sp>
        <p:sp>
          <p:nvSpPr>
            <p:cNvPr id="74759" name="WordArt 7"/>
            <p:cNvSpPr>
              <a:spLocks noChangeArrowheads="1" noChangeShapeType="1" noTextEdit="1"/>
            </p:cNvSpPr>
            <p:nvPr/>
          </p:nvSpPr>
          <p:spPr bwMode="auto">
            <a:xfrm>
              <a:off x="109956600" y="107442000"/>
              <a:ext cx="2339340" cy="4191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Berlin Sans FB"/>
                </a:rPr>
                <a:t>MENTORS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4" name="Picture 4" descr="lu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king and kingdom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arah's Main Master">
  <a:themeElements>
    <a:clrScheme name="Sarah's Main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arah's Main Master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rah's Main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ah's Main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ah's Main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ah's Main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ah's Main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ah's Main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ah's Main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ah's Main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ah's Main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ah's Main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ah's Main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ah's Main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2299</TotalTime>
  <Words>356</Words>
  <Application>Microsoft Office PowerPoint</Application>
  <PresentationFormat>On-screen Show (4:3)</PresentationFormat>
  <Paragraphs>69</Paragraphs>
  <Slides>36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Office Theme</vt:lpstr>
      <vt:lpstr>2_Default Design</vt:lpstr>
      <vt:lpstr>Default Design</vt:lpstr>
      <vt:lpstr>Sarah's Main Master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timc</dc:creator>
  <cp:lastModifiedBy>dac</cp:lastModifiedBy>
  <cp:revision>22</cp:revision>
  <dcterms:created xsi:type="dcterms:W3CDTF">2009-07-14T20:54:28Z</dcterms:created>
  <dcterms:modified xsi:type="dcterms:W3CDTF">2009-07-20T16:13:52Z</dcterms:modified>
</cp:coreProperties>
</file>