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heme/themeOverride39.xml" ContentType="application/vnd.openxmlformats-officedocument.themeOverride+xml"/>
  <Override PartName="/ppt/notesSlides/notesSlide23.xml" ContentType="application/vnd.openxmlformats-officedocument.presentationml.notesSlide+xml"/>
  <Override PartName="/ppt/theme/themeOverride17.xml" ContentType="application/vnd.openxmlformats-officedocument.themeOverride+xml"/>
  <Override PartName="/ppt/theme/themeOverride28.xml" ContentType="application/vnd.openxmlformats-officedocument.themeOverride+xml"/>
  <Override PartName="/ppt/notesSlides/notesSlide12.xml" ContentType="application/vnd.openxmlformats-officedocument.presentationml.notesSlide+xml"/>
  <Override PartName="/ppt/theme/themeOverride46.xml" ContentType="application/vnd.openxmlformats-officedocument.themeOverride+xml"/>
  <Override PartName="/ppt/theme/themeOverride24.xml" ContentType="application/vnd.openxmlformats-officedocument.themeOverride+xml"/>
  <Override PartName="/ppt/theme/themeOverride35.xml" ContentType="application/vnd.openxmlformats-officedocument.themeOverr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4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theme/themeOverride20.xml" ContentType="application/vnd.openxmlformats-officedocument.themeOverride+xml"/>
  <Override PartName="/ppt/theme/themeOverride3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heme/themeOverride29.xml" ContentType="application/vnd.openxmlformats-officedocument.themeOverride+xml"/>
  <Override PartName="/ppt/notesSlides/notesSlide13.xml" ContentType="application/vnd.openxmlformats-officedocument.presentationml.notesSlide+xml"/>
  <Override PartName="/ppt/theme/themeOverride47.xml" ContentType="application/vnd.openxmlformats-officedocument.themeOverride+xml"/>
  <Override PartName="/ppt/slideLayouts/slideLayout10.xml" ContentType="application/vnd.openxmlformats-officedocument.presentationml.slideLayout+xml"/>
  <Override PartName="/ppt/theme/themeOverride18.xml" ContentType="application/vnd.openxmlformats-officedocument.themeOverride+xml"/>
  <Override PartName="/ppt/theme/themeOverride36.xml" ContentType="application/vnd.openxmlformats-officedocument.themeOverr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heme/themeOverride25.xml" ContentType="application/vnd.openxmlformats-officedocument.themeOverride+xml"/>
  <Override PartName="/ppt/theme/themeOverride43.xml" ContentType="application/vnd.openxmlformats-officedocument.themeOverr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theme/themeOverride9.xml" ContentType="application/vnd.openxmlformats-officedocument.themeOverride+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23.xml" ContentType="application/vnd.openxmlformats-officedocument.themeOverride+xml"/>
  <Override PartName="/ppt/theme/themeOverride32.xml" ContentType="application/vnd.openxmlformats-officedocument.themeOverride+xml"/>
  <Override PartName="/ppt/theme/themeOverride41.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Override19.xml" ContentType="application/vnd.openxmlformats-officedocument.themeOverride+xml"/>
  <Override PartName="/ppt/notesSlides/notesSlide14.xml" ContentType="application/vnd.openxmlformats-officedocument.presentationml.notesSlide+xml"/>
  <Override PartName="/ppt/theme/themeOverride48.xml" ContentType="application/vnd.openxmlformats-officedocument.themeOverride+xml"/>
  <Override PartName="/ppt/theme/themeOverride37.xml" ContentType="application/vnd.openxmlformats-officedocument.themeOverr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Override15.xml" ContentType="application/vnd.openxmlformats-officedocument.themeOverride+xml"/>
  <Override PartName="/ppt/theme/themeOverride26.xml" ContentType="application/vnd.openxmlformats-officedocument.themeOverride+xml"/>
  <Override PartName="/ppt/notesSlides/notesSlide10.xml" ContentType="application/vnd.openxmlformats-officedocument.presentationml.notesSlide+xml"/>
  <Override PartName="/ppt/theme/themeOverride44.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heme/themeOverride22.xml" ContentType="application/vnd.openxmlformats-officedocument.themeOverride+xml"/>
  <Override PartName="/ppt/theme/themeOverride33.xml" ContentType="application/vnd.openxmlformats-officedocument.themeOverr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theme/themeOverride8.xml" ContentType="application/vnd.openxmlformats-officedocument.themeOverride+xml"/>
  <Override PartName="/ppt/notesSlides/notesSlide1.xml" ContentType="application/vnd.openxmlformats-officedocument.presentationml.notesSlide+xml"/>
  <Override PartName="/ppt/theme/themeOverride11.xml" ContentType="application/vnd.openxmlformats-officedocument.themeOverr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heme/themeOverride38.xml" ContentType="application/vnd.openxmlformats-officedocument.themeOverride+xml"/>
  <Override PartName="/ppt/notesSlides/notesSlide22.xml" ContentType="application/vnd.openxmlformats-officedocument.presentationml.notesSlide+xml"/>
  <Override PartName="/ppt/theme/themeOverride27.xml" ContentType="application/vnd.openxmlformats-officedocument.themeOverride+xml"/>
  <Override PartName="/ppt/notesSlides/notesSlide11.xml" ContentType="application/vnd.openxmlformats-officedocument.presentationml.notesSlide+xml"/>
  <Override PartName="/ppt/theme/themeOverride45.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34.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80"/>
  </p:notesMasterIdLst>
  <p:sldIdLst>
    <p:sldId id="281" r:id="rId4"/>
    <p:sldId id="289" r:id="rId5"/>
    <p:sldId id="290" r:id="rId6"/>
    <p:sldId id="291" r:id="rId7"/>
    <p:sldId id="292" r:id="rId8"/>
    <p:sldId id="293" r:id="rId9"/>
    <p:sldId id="294" r:id="rId10"/>
    <p:sldId id="295" r:id="rId11"/>
    <p:sldId id="297" r:id="rId12"/>
    <p:sldId id="298" r:id="rId13"/>
    <p:sldId id="299" r:id="rId14"/>
    <p:sldId id="300" r:id="rId15"/>
    <p:sldId id="301" r:id="rId16"/>
    <p:sldId id="302" r:id="rId17"/>
    <p:sldId id="312" r:id="rId18"/>
    <p:sldId id="313" r:id="rId19"/>
    <p:sldId id="314" r:id="rId20"/>
    <p:sldId id="315" r:id="rId21"/>
    <p:sldId id="316" r:id="rId22"/>
    <p:sldId id="317" r:id="rId23"/>
    <p:sldId id="318" r:id="rId24"/>
    <p:sldId id="319" r:id="rId25"/>
    <p:sldId id="344" r:id="rId26"/>
    <p:sldId id="350" r:id="rId27"/>
    <p:sldId id="320" r:id="rId28"/>
    <p:sldId id="321" r:id="rId29"/>
    <p:sldId id="322" r:id="rId30"/>
    <p:sldId id="303" r:id="rId31"/>
    <p:sldId id="304" r:id="rId32"/>
    <p:sldId id="305" r:id="rId33"/>
    <p:sldId id="306" r:id="rId34"/>
    <p:sldId id="307" r:id="rId35"/>
    <p:sldId id="308" r:id="rId36"/>
    <p:sldId id="309" r:id="rId37"/>
    <p:sldId id="347" r:id="rId38"/>
    <p:sldId id="311" r:id="rId39"/>
    <p:sldId id="345" r:id="rId40"/>
    <p:sldId id="323" r:id="rId41"/>
    <p:sldId id="325" r:id="rId42"/>
    <p:sldId id="326" r:id="rId43"/>
    <p:sldId id="327" r:id="rId44"/>
    <p:sldId id="328" r:id="rId45"/>
    <p:sldId id="329" r:id="rId46"/>
    <p:sldId id="337" r:id="rId47"/>
    <p:sldId id="338" r:id="rId48"/>
    <p:sldId id="340" r:id="rId49"/>
    <p:sldId id="341" r:id="rId50"/>
    <p:sldId id="346" r:id="rId51"/>
    <p:sldId id="258" r:id="rId52"/>
    <p:sldId id="268" r:id="rId53"/>
    <p:sldId id="259" r:id="rId54"/>
    <p:sldId id="260" r:id="rId55"/>
    <p:sldId id="261" r:id="rId56"/>
    <p:sldId id="256" r:id="rId57"/>
    <p:sldId id="262" r:id="rId58"/>
    <p:sldId id="277" r:id="rId59"/>
    <p:sldId id="263" r:id="rId60"/>
    <p:sldId id="264" r:id="rId61"/>
    <p:sldId id="265" r:id="rId62"/>
    <p:sldId id="280" r:id="rId63"/>
    <p:sldId id="278" r:id="rId64"/>
    <p:sldId id="270" r:id="rId65"/>
    <p:sldId id="271" r:id="rId66"/>
    <p:sldId id="272" r:id="rId67"/>
    <p:sldId id="279" r:id="rId68"/>
    <p:sldId id="274" r:id="rId69"/>
    <p:sldId id="275" r:id="rId70"/>
    <p:sldId id="276" r:id="rId71"/>
    <p:sldId id="257" r:id="rId72"/>
    <p:sldId id="331" r:id="rId73"/>
    <p:sldId id="332" r:id="rId74"/>
    <p:sldId id="333" r:id="rId75"/>
    <p:sldId id="334" r:id="rId76"/>
    <p:sldId id="335" r:id="rId77"/>
    <p:sldId id="349" r:id="rId78"/>
    <p:sldId id="336" r:id="rId7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BCB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4737" autoAdjust="0"/>
  </p:normalViewPr>
  <p:slideViewPr>
    <p:cSldViewPr>
      <p:cViewPr varScale="1">
        <p:scale>
          <a:sx n="141" d="100"/>
          <a:sy n="141" d="100"/>
        </p:scale>
        <p:origin x="-108" y="-13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E86EE-0B95-4B75-8E80-81B5A59ADAD7}" type="datetimeFigureOut">
              <a:rPr lang="en-US" smtClean="0"/>
              <a:pPr/>
              <a:t>1/3/2011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CC2CA-F1CE-408F-A7C8-8CC03F97888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6DB833-7316-4D0E-9DA7-715608AB2D97}" type="slidenum">
              <a:rPr lang="en-US"/>
              <a:pPr/>
              <a:t>9</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61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62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324EAA-817C-4BC0-BEB8-3B44AD251934}" type="slidenum">
              <a:rPr lang="en-US"/>
              <a:pPr/>
              <a:t>10</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63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64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65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66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67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68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FCC2CA-F1CE-408F-A7C8-8CC03F97888F}" type="slidenum">
              <a:rPr lang="en-US" smtClean="0"/>
              <a:pPr/>
              <a:t>69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3B9A2C-EA44-4B42-9A20-009949C6BEA1}" type="slidenum">
              <a:rPr lang="en-US"/>
              <a:pPr/>
              <a:t>11</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0229B-BCFD-45F5-BC4A-C75EE198CF59}" type="slidenum">
              <a:rPr lang="en-US"/>
              <a:pPr/>
              <a:t>12</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71912-F917-4DB3-B6D6-4AD7916670D4}" type="slidenum">
              <a:rPr lang="en-US"/>
              <a:pPr/>
              <a:t>13</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0F7B3-02BA-41A0-A033-A59DC498DFFA}" type="slidenum">
              <a:rPr lang="en-US"/>
              <a:pPr/>
              <a:t>14</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49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FCC2CA-F1CE-408F-A7C8-8CC03F97888F}" type="slidenum">
              <a:rPr lang="en-US" smtClean="0"/>
              <a:pPr/>
              <a:t>51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FE00D5-7198-4894-93F7-38DDF970F6DD}" type="datetimeFigureOut">
              <a:rPr lang="en-US" smtClean="0"/>
              <a:pPr/>
              <a:t>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E00D5-7198-4894-93F7-38DDF970F6DD}" type="datetimeFigureOut">
              <a:rPr lang="en-US" smtClean="0"/>
              <a:pPr/>
              <a:t>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E00D5-7198-4894-93F7-38DDF970F6DD}" type="datetimeFigureOut">
              <a:rPr lang="en-US" smtClean="0"/>
              <a:pPr/>
              <a:t>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7853327-BC3A-48CF-BE1E-C678A5C702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8"/>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DC7C119-9ED6-44CE-9140-B1485E33927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8" name="Text Placeholder 2"/>
          <p:cNvSpPr>
            <a:spLocks noGrp="1"/>
          </p:cNvSpPr>
          <p:nvPr>
            <p:ph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E00D5-7198-4894-93F7-38DDF970F6DD}" type="datetimeFigureOut">
              <a:rPr lang="en-US" smtClean="0"/>
              <a:pPr/>
              <a:t>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FE00D5-7198-4894-93F7-38DDF970F6DD}" type="datetimeFigureOut">
              <a:rPr lang="en-US" smtClean="0"/>
              <a:pPr/>
              <a:t>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FE00D5-7198-4894-93F7-38DDF970F6DD}" type="datetimeFigureOut">
              <a:rPr lang="en-US" smtClean="0"/>
              <a:pPr/>
              <a:t>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FE00D5-7198-4894-93F7-38DDF970F6DD}" type="datetimeFigureOut">
              <a:rPr lang="en-US" smtClean="0"/>
              <a:pPr/>
              <a:t>1/3/2011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FE00D5-7198-4894-93F7-38DDF970F6DD}" type="datetimeFigureOut">
              <a:rPr lang="en-US" smtClean="0"/>
              <a:pPr/>
              <a:t>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E00D5-7198-4894-93F7-38DDF970F6DD}" type="datetimeFigureOut">
              <a:rPr lang="en-US" smtClean="0"/>
              <a:pPr/>
              <a:t>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E00D5-7198-4894-93F7-38DDF970F6DD}" type="datetimeFigureOut">
              <a:rPr lang="en-US" smtClean="0"/>
              <a:pPr/>
              <a:t>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E00D5-7198-4894-93F7-38DDF970F6DD}" type="datetimeFigureOut">
              <a:rPr lang="en-US" smtClean="0"/>
              <a:pPr/>
              <a:t>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E0AE-F8D7-4385-B47F-3D13A952F18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1FE00D5-7198-4894-93F7-38DDF970F6DD}" type="datetimeFigureOut">
              <a:rPr lang="en-US" smtClean="0"/>
              <a:pPr/>
              <a:t>1/3/2011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A4E0AE-F8D7-4385-B47F-3D13A952F18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8"/>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4DC7C119-9ED6-44CE-9140-B1485E33927E}"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031" name="Picture 193" descr="Happy New Year_t"/>
          <p:cNvPicPr>
            <a:picLocks noChangeAspect="1" noChangeArrowheads="1"/>
          </p:cNvPicPr>
          <p:nvPr userDrawn="1"/>
        </p:nvPicPr>
        <p:blipFill>
          <a:blip r:embed="rId4" cstate="print"/>
          <a:srcRect/>
          <a:stretch>
            <a:fillRect/>
          </a:stretch>
        </p:blipFill>
        <p:spPr bwMode="auto">
          <a:xfrm>
            <a:off x="0" y="2"/>
            <a:ext cx="9145588" cy="514469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Tx/>
        <a:buNone/>
        <a:defRPr sz="3600" kern="1200">
          <a:solidFill>
            <a:schemeClr val="bg1"/>
          </a:solidFill>
          <a:latin typeface="Arial" pitchFamily="34" charset="0"/>
          <a:ea typeface="+mn-ea"/>
          <a:cs typeface="Arial" pitchFamily="34" charset="0"/>
        </a:defRPr>
      </a:lvl1pPr>
      <a:lvl2pPr marL="742950" indent="-285750" algn="ctr" defTabSz="914400" rtl="0" eaLnBrk="1" latinLnBrk="0" hangingPunct="1">
        <a:spcBef>
          <a:spcPct val="20000"/>
        </a:spcBef>
        <a:buFontTx/>
        <a:buNone/>
        <a:defRPr sz="3600" kern="1200">
          <a:solidFill>
            <a:schemeClr val="bg1"/>
          </a:solidFill>
          <a:latin typeface="Arial" pitchFamily="34" charset="0"/>
          <a:ea typeface="+mn-ea"/>
          <a:cs typeface="Arial" pitchFamily="34" charset="0"/>
        </a:defRPr>
      </a:lvl2pPr>
      <a:lvl3pPr marL="1143000" indent="-228600" algn="ctr" defTabSz="914400" rtl="0" eaLnBrk="1" latinLnBrk="0" hangingPunct="1">
        <a:spcBef>
          <a:spcPct val="20000"/>
        </a:spcBef>
        <a:buFontTx/>
        <a:buNone/>
        <a:defRPr sz="3600" kern="1200">
          <a:solidFill>
            <a:schemeClr val="bg1"/>
          </a:solidFill>
          <a:latin typeface="Arial" pitchFamily="34" charset="0"/>
          <a:ea typeface="+mn-ea"/>
          <a:cs typeface="Arial" pitchFamily="34" charset="0"/>
        </a:defRPr>
      </a:lvl3pPr>
      <a:lvl4pPr marL="1600200" indent="-228600" algn="ctr" defTabSz="914400" rtl="0" eaLnBrk="1" latinLnBrk="0" hangingPunct="1">
        <a:spcBef>
          <a:spcPct val="20000"/>
        </a:spcBef>
        <a:buFontTx/>
        <a:buNone/>
        <a:defRPr sz="3600" kern="1200">
          <a:solidFill>
            <a:schemeClr val="bg1"/>
          </a:solidFill>
          <a:latin typeface="Arial" pitchFamily="34" charset="0"/>
          <a:ea typeface="+mn-ea"/>
          <a:cs typeface="Arial" pitchFamily="34" charset="0"/>
        </a:defRPr>
      </a:lvl4pPr>
      <a:lvl5pPr marL="2057400" indent="-228600" algn="ctr" defTabSz="914400" rtl="0" eaLnBrk="1" latinLnBrk="0" hangingPunct="1">
        <a:spcBef>
          <a:spcPct val="20000"/>
        </a:spcBef>
        <a:buFontTx/>
        <a:buNone/>
        <a:defRPr sz="36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9.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hemeOverride" Target="../theme/themeOverride10.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1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1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13.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themeOverride" Target="../theme/themeOverr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themeOverride" Target="../theme/themeOverr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themeOverride" Target="../theme/themeOverr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3.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4.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5.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6.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47.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themeOverride" Target="../theme/themeOverride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hemeOverride" Target="../theme/themeOverride8.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57200" y="819150"/>
            <a:ext cx="8229600" cy="3394472"/>
          </a:xfrm>
        </p:spPr>
        <p:txBody>
          <a:bodyPr>
            <a:normAutofit/>
          </a:bodyPr>
          <a:lstStyle/>
          <a:p>
            <a:r>
              <a:rPr lang="en-US" b="1" dirty="0" smtClean="0"/>
              <a:t>Life </a:t>
            </a:r>
            <a:r>
              <a:rPr lang="en-US" b="1" dirty="0"/>
              <a:t>of salvation </a:t>
            </a:r>
          </a:p>
          <a:p>
            <a:r>
              <a:rPr lang="en-US" b="1" dirty="0"/>
              <a:t>His empire shall bring</a:t>
            </a:r>
          </a:p>
          <a:p>
            <a:r>
              <a:rPr lang="en-US" b="1" dirty="0"/>
              <a:t>Joy to the nations </a:t>
            </a:r>
          </a:p>
          <a:p>
            <a:r>
              <a:rPr lang="en-US" b="1" dirty="0"/>
              <a:t>when Jesus is King</a:t>
            </a:r>
          </a:p>
          <a:p>
            <a:endParaRPr lang="en-US" b="1"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457200" y="666750"/>
            <a:ext cx="8229600" cy="3394472"/>
          </a:xfrm>
        </p:spPr>
        <p:txBody>
          <a:bodyPr>
            <a:normAutofit fontScale="92500" lnSpcReduction="10000"/>
          </a:bodyPr>
          <a:lstStyle/>
          <a:p>
            <a:r>
              <a:rPr lang="en-US" b="1" dirty="0"/>
              <a:t>So come let us sing a song</a:t>
            </a:r>
          </a:p>
          <a:p>
            <a:r>
              <a:rPr lang="en-US" b="1" dirty="0"/>
              <a:t>A song declaring we belong</a:t>
            </a:r>
          </a:p>
          <a:p>
            <a:r>
              <a:rPr lang="en-US" b="1" dirty="0"/>
              <a:t>To Jesus, He is all we need</a:t>
            </a:r>
          </a:p>
          <a:p>
            <a:r>
              <a:rPr lang="en-US" b="1" dirty="0"/>
              <a:t>Lift up a heart of praise </a:t>
            </a:r>
          </a:p>
          <a:p>
            <a:r>
              <a:rPr lang="en-US" b="1" dirty="0"/>
              <a:t>Sing now with voices raised</a:t>
            </a:r>
          </a:p>
          <a:p>
            <a:r>
              <a:rPr lang="en-US" b="1" dirty="0"/>
              <a:t>To Jesus, sing to the King</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457200" y="742950"/>
            <a:ext cx="8229600" cy="3394472"/>
          </a:xfrm>
        </p:spPr>
        <p:txBody>
          <a:bodyPr>
            <a:normAutofit/>
          </a:bodyPr>
          <a:lstStyle/>
          <a:p>
            <a:r>
              <a:rPr lang="en-US" b="1" dirty="0" smtClean="0"/>
              <a:t>For </a:t>
            </a:r>
            <a:r>
              <a:rPr lang="en-US" b="1" dirty="0"/>
              <a:t>He’s returning </a:t>
            </a:r>
          </a:p>
          <a:p>
            <a:r>
              <a:rPr lang="en-US" b="1" dirty="0"/>
              <a:t>We watch and we pray </a:t>
            </a:r>
          </a:p>
          <a:p>
            <a:r>
              <a:rPr lang="en-US" b="1" dirty="0"/>
              <a:t>We will be ready </a:t>
            </a:r>
          </a:p>
          <a:p>
            <a:r>
              <a:rPr lang="en-US" b="1" dirty="0"/>
              <a:t>The dawn of that day</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457200" y="819150"/>
            <a:ext cx="8229600" cy="3394472"/>
          </a:xfrm>
        </p:spPr>
        <p:txBody>
          <a:bodyPr>
            <a:normAutofit/>
          </a:bodyPr>
          <a:lstStyle/>
          <a:p>
            <a:r>
              <a:rPr lang="en-US" b="1" dirty="0"/>
              <a:t>We’ll join in singing</a:t>
            </a:r>
          </a:p>
          <a:p>
            <a:r>
              <a:rPr lang="en-US" b="1" dirty="0"/>
              <a:t>With all the redeemed</a:t>
            </a:r>
          </a:p>
          <a:p>
            <a:r>
              <a:rPr lang="en-US" b="1" dirty="0"/>
              <a:t>Satan is vanquished</a:t>
            </a:r>
          </a:p>
          <a:p>
            <a:r>
              <a:rPr lang="en-US" b="1" dirty="0"/>
              <a:t>And Jesus is King</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457200" y="514350"/>
            <a:ext cx="8229600" cy="3394472"/>
          </a:xfrm>
        </p:spPr>
        <p:txBody>
          <a:bodyPr>
            <a:normAutofit fontScale="85000" lnSpcReduction="20000"/>
          </a:bodyPr>
          <a:lstStyle/>
          <a:p>
            <a:r>
              <a:rPr lang="en-US" sz="3800" b="1" dirty="0"/>
              <a:t>So come let us sing a song</a:t>
            </a:r>
          </a:p>
          <a:p>
            <a:r>
              <a:rPr lang="en-US" sz="3800" b="1" dirty="0"/>
              <a:t>A song declaring we belong</a:t>
            </a:r>
          </a:p>
          <a:p>
            <a:r>
              <a:rPr lang="en-US" sz="3800" b="1" dirty="0"/>
              <a:t>To Jesus, He is all we need</a:t>
            </a:r>
          </a:p>
          <a:p>
            <a:r>
              <a:rPr lang="en-US" sz="3800" b="1" dirty="0"/>
              <a:t>Lift up a heart of praise </a:t>
            </a:r>
          </a:p>
          <a:p>
            <a:r>
              <a:rPr lang="en-US" sz="3800" b="1" dirty="0"/>
              <a:t>Sing now with voices raised</a:t>
            </a:r>
          </a:p>
          <a:p>
            <a:r>
              <a:rPr lang="en-US" sz="3800" b="1" dirty="0"/>
              <a:t>To Jesus, sing to the King</a:t>
            </a:r>
          </a:p>
          <a:p>
            <a:r>
              <a:rPr lang="en-US" b="1" dirty="0"/>
              <a:t>(repeat)</a:t>
            </a:r>
          </a:p>
        </p:txBody>
      </p:sp>
      <p:sp>
        <p:nvSpPr>
          <p:cNvPr id="27652" name="Rectangle 4"/>
          <p:cNvSpPr>
            <a:spLocks noChangeArrowheads="1"/>
          </p:cNvSpPr>
          <p:nvPr/>
        </p:nvSpPr>
        <p:spPr bwMode="auto">
          <a:xfrm>
            <a:off x="0" y="4629150"/>
            <a:ext cx="9144000" cy="307777"/>
          </a:xfrm>
          <a:prstGeom prst="rect">
            <a:avLst/>
          </a:prstGeom>
          <a:noFill/>
          <a:ln w="9525">
            <a:noFill/>
            <a:miter lim="800000"/>
            <a:headEnd/>
            <a:tailEnd/>
          </a:ln>
          <a:effectLst/>
        </p:spPr>
        <p:txBody>
          <a:bodyPr>
            <a:spAutoFit/>
          </a:bodyPr>
          <a:lstStyle/>
          <a:p>
            <a:pPr algn="ctr"/>
            <a:r>
              <a:rPr lang="en-US" sz="1400" b="1" dirty="0">
                <a:solidFill>
                  <a:schemeClr val="bg1"/>
                </a:solidFill>
                <a:latin typeface="Arial" pitchFamily="34" charset="0"/>
                <a:cs typeface="Arial" pitchFamily="34" charset="0"/>
              </a:rPr>
              <a:t>TEMPLE BIBLE CHURCH Used by Permission CCLI #78316</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361950"/>
            <a:ext cx="8229600" cy="857250"/>
          </a:xfrm>
        </p:spPr>
        <p:txBody>
          <a:bodyPr vert="horz" lIns="91440" tIns="45720" rIns="91440" bIns="45720" rtlCol="0">
            <a:normAutofit/>
          </a:bodyPr>
          <a:lstStyle/>
          <a:p>
            <a:pPr marL="342900" indent="-342900">
              <a:spcBef>
                <a:spcPct val="20000"/>
              </a:spcBef>
            </a:pPr>
            <a:r>
              <a:rPr lang="en-US" sz="3600" b="1" dirty="0" smtClean="0">
                <a:ea typeface="+mn-ea"/>
              </a:rPr>
              <a:t>REIGN IN US</a:t>
            </a:r>
            <a:endParaRPr lang="en-US" sz="3600" b="1" dirty="0">
              <a:ea typeface="+mn-ea"/>
            </a:endParaRPr>
          </a:p>
        </p:txBody>
      </p:sp>
      <p:sp>
        <p:nvSpPr>
          <p:cNvPr id="5123" name="Rectangle 3"/>
          <p:cNvSpPr>
            <a:spLocks noGrp="1" noChangeArrowheads="1"/>
          </p:cNvSpPr>
          <p:nvPr>
            <p:ph idx="1"/>
          </p:nvPr>
        </p:nvSpPr>
        <p:spPr>
          <a:xfrm>
            <a:off x="457200" y="1504950"/>
            <a:ext cx="8229600" cy="3394472"/>
          </a:xfrm>
        </p:spPr>
        <p:txBody>
          <a:bodyPr>
            <a:normAutofit/>
          </a:bodyPr>
          <a:lstStyle/>
          <a:p>
            <a:r>
              <a:rPr lang="en-US" b="1" dirty="0"/>
              <a:t>You thought of us </a:t>
            </a:r>
          </a:p>
          <a:p>
            <a:r>
              <a:rPr lang="en-US" b="1" dirty="0"/>
              <a:t>before the world began to breathe</a:t>
            </a:r>
          </a:p>
          <a:p>
            <a:r>
              <a:rPr lang="en-US" b="1" dirty="0"/>
              <a:t>You knew our names</a:t>
            </a:r>
          </a:p>
          <a:p>
            <a:r>
              <a:rPr lang="en-US" b="1" dirty="0"/>
              <a:t>Before we came to be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147" name="Rectangle 3"/>
          <p:cNvSpPr>
            <a:spLocks noGrp="1" noChangeArrowheads="1"/>
          </p:cNvSpPr>
          <p:nvPr>
            <p:ph idx="1"/>
          </p:nvPr>
        </p:nvSpPr>
        <p:spPr/>
        <p:txBody>
          <a:bodyPr>
            <a:normAutofit/>
          </a:bodyPr>
          <a:lstStyle/>
          <a:p>
            <a:r>
              <a:rPr lang="en-US" b="1" dirty="0"/>
              <a:t>You saw the very day</a:t>
            </a:r>
          </a:p>
          <a:p>
            <a:r>
              <a:rPr lang="en-US" b="1" dirty="0"/>
              <a:t>We’d fall away from You</a:t>
            </a:r>
          </a:p>
          <a:p>
            <a:r>
              <a:rPr lang="en-US" b="1" dirty="0"/>
              <a:t>How desperately </a:t>
            </a:r>
          </a:p>
          <a:p>
            <a:r>
              <a:rPr lang="en-US" b="1" dirty="0"/>
              <a:t>we need to be redeemed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7171" name="Rectangle 3"/>
          <p:cNvSpPr>
            <a:spLocks noGrp="1" noChangeArrowheads="1"/>
          </p:cNvSpPr>
          <p:nvPr>
            <p:ph idx="1"/>
          </p:nvPr>
        </p:nvSpPr>
        <p:spPr/>
        <p:txBody>
          <a:bodyPr>
            <a:normAutofit/>
          </a:bodyPr>
          <a:lstStyle/>
          <a:p>
            <a:r>
              <a:rPr lang="en-US" b="1" dirty="0"/>
              <a:t>Lord Jesus</a:t>
            </a:r>
          </a:p>
          <a:p>
            <a:r>
              <a:rPr lang="en-US" b="1" dirty="0"/>
              <a:t>Come lead us</a:t>
            </a:r>
          </a:p>
          <a:p>
            <a:r>
              <a:rPr lang="en-US" b="1" dirty="0"/>
              <a:t>We’re desperate</a:t>
            </a:r>
          </a:p>
          <a:p>
            <a:r>
              <a:rPr lang="en-US" b="1" dirty="0"/>
              <a:t>For Your touch</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8195" name="Rectangle 3"/>
          <p:cNvSpPr>
            <a:spLocks noGrp="1" noChangeArrowheads="1"/>
          </p:cNvSpPr>
          <p:nvPr>
            <p:ph idx="1"/>
          </p:nvPr>
        </p:nvSpPr>
        <p:spPr/>
        <p:txBody>
          <a:bodyPr>
            <a:normAutofit/>
          </a:bodyPr>
          <a:lstStyle/>
          <a:p>
            <a:r>
              <a:rPr lang="en-US" b="1" dirty="0"/>
              <a:t>Oh great and mighty One</a:t>
            </a:r>
          </a:p>
          <a:p>
            <a:r>
              <a:rPr lang="en-US" b="1" dirty="0"/>
              <a:t>With one desire we come</a:t>
            </a:r>
          </a:p>
          <a:p>
            <a:r>
              <a:rPr lang="en-US" b="1" dirty="0"/>
              <a:t>That You would reign</a:t>
            </a:r>
          </a:p>
          <a:p>
            <a:r>
              <a:rPr lang="en-US" b="1" dirty="0"/>
              <a:t>That You would reign in us</a:t>
            </a:r>
          </a:p>
          <a:p>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9219" name="Rectangle 3"/>
          <p:cNvSpPr>
            <a:spLocks noGrp="1" noChangeArrowheads="1"/>
          </p:cNvSpPr>
          <p:nvPr>
            <p:ph idx="1"/>
          </p:nvPr>
        </p:nvSpPr>
        <p:spPr/>
        <p:txBody>
          <a:bodyPr vert="horz" lIns="91440" tIns="45720" rIns="91440" bIns="45720" rtlCol="0">
            <a:normAutofit/>
          </a:bodyPr>
          <a:lstStyle/>
          <a:p>
            <a:r>
              <a:rPr lang="en-US" b="1" dirty="0"/>
              <a:t>We’re offering up our lives</a:t>
            </a:r>
          </a:p>
          <a:p>
            <a:r>
              <a:rPr lang="en-US" b="1" dirty="0"/>
              <a:t>A living sacrifice</a:t>
            </a:r>
          </a:p>
          <a:p>
            <a:r>
              <a:rPr lang="en-US" b="1" dirty="0"/>
              <a:t>That </a:t>
            </a:r>
            <a:r>
              <a:rPr lang="en-US" b="1" dirty="0" smtClean="0"/>
              <a:t>You would </a:t>
            </a:r>
            <a:r>
              <a:rPr lang="en-US" b="1" dirty="0"/>
              <a:t>reign</a:t>
            </a:r>
          </a:p>
          <a:p>
            <a:r>
              <a:rPr lang="en-US" b="1" dirty="0"/>
              <a:t>That You would reign in us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50"/>
            <a:ext cx="8229600" cy="857250"/>
          </a:xfrm>
        </p:spPr>
        <p:txBody>
          <a:bodyPr/>
          <a:lstStyle/>
          <a:p>
            <a:r>
              <a:rPr lang="en-US" b="1" dirty="0" smtClean="0"/>
              <a:t>Majestic</a:t>
            </a:r>
            <a:endParaRPr lang="en-US" b="1" dirty="0"/>
          </a:p>
        </p:txBody>
      </p:sp>
      <p:sp>
        <p:nvSpPr>
          <p:cNvPr id="3" name="Content Placeholder 2"/>
          <p:cNvSpPr>
            <a:spLocks noGrp="1"/>
          </p:cNvSpPr>
          <p:nvPr>
            <p:ph idx="1"/>
          </p:nvPr>
        </p:nvSpPr>
        <p:spPr>
          <a:xfrm>
            <a:off x="457200" y="1428750"/>
            <a:ext cx="8229600" cy="3394472"/>
          </a:xfrm>
        </p:spPr>
        <p:txBody>
          <a:bodyPr>
            <a:normAutofit/>
          </a:bodyPr>
          <a:lstStyle/>
          <a:p>
            <a:pPr>
              <a:spcBef>
                <a:spcPts val="0"/>
              </a:spcBef>
            </a:pPr>
            <a:r>
              <a:rPr lang="en-US" b="1" dirty="0" smtClean="0"/>
              <a:t>O Lord our Lord how majestic is </a:t>
            </a:r>
          </a:p>
          <a:p>
            <a:pPr>
              <a:spcBef>
                <a:spcPts val="0"/>
              </a:spcBef>
            </a:pPr>
            <a:r>
              <a:rPr lang="en-US" b="1" dirty="0" smtClean="0"/>
              <a:t>Your name in all the earth</a:t>
            </a:r>
            <a:br>
              <a:rPr lang="en-US" b="1" dirty="0" smtClean="0"/>
            </a:br>
            <a:r>
              <a:rPr lang="en-US" b="1" dirty="0" smtClean="0"/>
              <a:t>O Lord our Lord how majestic is </a:t>
            </a:r>
          </a:p>
          <a:p>
            <a:pPr>
              <a:spcBef>
                <a:spcPts val="0"/>
              </a:spcBef>
            </a:pPr>
            <a:r>
              <a:rPr lang="en-US" b="1" dirty="0" smtClean="0"/>
              <a:t>Your name in all the earth</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2291" name="Rectangle 3"/>
          <p:cNvSpPr>
            <a:spLocks noGrp="1" noChangeArrowheads="1"/>
          </p:cNvSpPr>
          <p:nvPr>
            <p:ph idx="1"/>
          </p:nvPr>
        </p:nvSpPr>
        <p:spPr/>
        <p:txBody>
          <a:bodyPr vert="horz" lIns="91440" tIns="45720" rIns="91440" bIns="45720" rtlCol="0">
            <a:normAutofit/>
          </a:bodyPr>
          <a:lstStyle/>
          <a:p>
            <a:r>
              <a:rPr lang="en-US" b="1"/>
              <a:t>Spirit of the living God</a:t>
            </a:r>
          </a:p>
          <a:p>
            <a:r>
              <a:rPr lang="en-US" b="1"/>
              <a:t>Fall fresh again</a:t>
            </a:r>
          </a:p>
          <a:p>
            <a:r>
              <a:rPr lang="en-US" b="1"/>
              <a:t>Come search our hearts and</a:t>
            </a:r>
          </a:p>
          <a:p>
            <a:r>
              <a:rPr lang="en-US" b="1"/>
              <a:t>Purify our lives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3315" name="Rectangle 3"/>
          <p:cNvSpPr>
            <a:spLocks noGrp="1" noChangeArrowheads="1"/>
          </p:cNvSpPr>
          <p:nvPr>
            <p:ph idx="1"/>
          </p:nvPr>
        </p:nvSpPr>
        <p:spPr/>
        <p:txBody>
          <a:bodyPr vert="horz" lIns="91440" tIns="45720" rIns="91440" bIns="45720" rtlCol="0">
            <a:normAutofit/>
          </a:bodyPr>
          <a:lstStyle/>
          <a:p>
            <a:r>
              <a:rPr lang="en-US" b="1"/>
              <a:t>We need Your perfect love</a:t>
            </a:r>
          </a:p>
          <a:p>
            <a:r>
              <a:rPr lang="en-US" b="1"/>
              <a:t>We need Your discipline</a:t>
            </a:r>
          </a:p>
          <a:p>
            <a:r>
              <a:rPr lang="en-US" b="1"/>
              <a:t>We’re lost unless You guide us</a:t>
            </a:r>
          </a:p>
          <a:p>
            <a:r>
              <a:rPr lang="en-US" b="1"/>
              <a:t>With Your light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4339" name="Rectangle 3"/>
          <p:cNvSpPr>
            <a:spLocks noGrp="1" noChangeArrowheads="1"/>
          </p:cNvSpPr>
          <p:nvPr>
            <p:ph idx="1"/>
          </p:nvPr>
        </p:nvSpPr>
        <p:spPr/>
        <p:txBody>
          <a:bodyPr vert="horz" lIns="91440" tIns="45720" rIns="91440" bIns="45720" rtlCol="0">
            <a:normAutofit/>
          </a:bodyPr>
          <a:lstStyle/>
          <a:p>
            <a:r>
              <a:rPr lang="en-US" b="1"/>
              <a:t>Lord Jesus</a:t>
            </a:r>
          </a:p>
          <a:p>
            <a:r>
              <a:rPr lang="en-US" b="1"/>
              <a:t>Come lead us</a:t>
            </a:r>
          </a:p>
          <a:p>
            <a:r>
              <a:rPr lang="en-US" b="1"/>
              <a:t>We’re desperate</a:t>
            </a:r>
          </a:p>
          <a:p>
            <a:r>
              <a:rPr lang="en-US" b="1"/>
              <a:t>For Your touch</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1447800" y="895350"/>
            <a:ext cx="6553200" cy="3733800"/>
          </a:xfrm>
        </p:spPr>
        <p:txBody>
          <a:bodyPr>
            <a:normAutofit/>
          </a:bodyPr>
          <a:lstStyle/>
          <a:p>
            <a:r>
              <a:rPr lang="en-US" b="1" dirty="0">
                <a:solidFill>
                  <a:schemeClr val="bg1"/>
                </a:solidFill>
              </a:rPr>
              <a:t>Oh great and mighty One</a:t>
            </a:r>
          </a:p>
          <a:p>
            <a:r>
              <a:rPr lang="en-US" b="1" dirty="0">
                <a:solidFill>
                  <a:schemeClr val="bg1"/>
                </a:solidFill>
              </a:rPr>
              <a:t>With one desire we come</a:t>
            </a:r>
          </a:p>
          <a:p>
            <a:r>
              <a:rPr lang="en-US" b="1" dirty="0">
                <a:solidFill>
                  <a:schemeClr val="bg1"/>
                </a:solidFill>
              </a:rPr>
              <a:t>That You would reign</a:t>
            </a:r>
          </a:p>
          <a:p>
            <a:r>
              <a:rPr lang="en-US" b="1" dirty="0">
                <a:solidFill>
                  <a:schemeClr val="bg1"/>
                </a:solidFill>
              </a:rPr>
              <a:t>That You would reign in us</a:t>
            </a:r>
          </a:p>
          <a:p>
            <a:endParaRPr lang="en-US"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subTitle" idx="1"/>
          </p:nvPr>
        </p:nvSpPr>
        <p:spPr>
          <a:xfrm>
            <a:off x="1371600" y="971550"/>
            <a:ext cx="6400800" cy="3257550"/>
          </a:xfrm>
        </p:spPr>
        <p:txBody>
          <a:bodyPr>
            <a:normAutofit/>
          </a:bodyPr>
          <a:lstStyle/>
          <a:p>
            <a:r>
              <a:rPr lang="en-US" b="1" dirty="0">
                <a:solidFill>
                  <a:schemeClr val="bg1"/>
                </a:solidFill>
              </a:rPr>
              <a:t>We’re offering up our lives</a:t>
            </a:r>
          </a:p>
          <a:p>
            <a:r>
              <a:rPr lang="en-US" b="1" dirty="0">
                <a:solidFill>
                  <a:schemeClr val="bg1"/>
                </a:solidFill>
              </a:rPr>
              <a:t>A living sacrifice</a:t>
            </a:r>
          </a:p>
          <a:p>
            <a:r>
              <a:rPr lang="en-US" b="1" dirty="0">
                <a:solidFill>
                  <a:schemeClr val="bg1"/>
                </a:solidFill>
              </a:rPr>
              <a:t>That </a:t>
            </a:r>
            <a:r>
              <a:rPr lang="en-US" b="1" dirty="0" smtClean="0">
                <a:solidFill>
                  <a:schemeClr val="bg1"/>
                </a:solidFill>
              </a:rPr>
              <a:t>You would </a:t>
            </a:r>
            <a:r>
              <a:rPr lang="en-US" b="1" dirty="0">
                <a:solidFill>
                  <a:schemeClr val="bg1"/>
                </a:solidFill>
              </a:rPr>
              <a:t>reign</a:t>
            </a:r>
          </a:p>
          <a:p>
            <a:r>
              <a:rPr lang="en-US" b="1" dirty="0">
                <a:solidFill>
                  <a:schemeClr val="bg1"/>
                </a:solidFill>
              </a:rPr>
              <a:t>That You would reign in us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7411" name="Rectangle 3"/>
          <p:cNvSpPr>
            <a:spLocks noGrp="1" noChangeArrowheads="1"/>
          </p:cNvSpPr>
          <p:nvPr>
            <p:ph idx="1"/>
          </p:nvPr>
        </p:nvSpPr>
        <p:spPr/>
        <p:txBody>
          <a:bodyPr vert="horz" lIns="91440" tIns="45720" rIns="91440" bIns="45720" rtlCol="0">
            <a:normAutofit/>
          </a:bodyPr>
          <a:lstStyle/>
          <a:p>
            <a:r>
              <a:rPr lang="en-US" b="1"/>
              <a:t>We cry out for Your life to refine us</a:t>
            </a:r>
          </a:p>
          <a:p>
            <a:r>
              <a:rPr lang="en-US" b="1"/>
              <a:t>Cry out for Your love to define us</a:t>
            </a:r>
          </a:p>
          <a:p>
            <a:r>
              <a:rPr lang="en-US" b="1"/>
              <a:t>Cry out for Your mercy to keep us</a:t>
            </a:r>
          </a:p>
          <a:p>
            <a:r>
              <a:rPr lang="en-US" b="1"/>
              <a:t>Blameless until You return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5363" name="Rectangle 3"/>
          <p:cNvSpPr>
            <a:spLocks noGrp="1" noChangeArrowheads="1"/>
          </p:cNvSpPr>
          <p:nvPr>
            <p:ph idx="1"/>
          </p:nvPr>
        </p:nvSpPr>
        <p:spPr/>
        <p:txBody>
          <a:bodyPr vert="horz" lIns="91440" tIns="45720" rIns="91440" bIns="45720" rtlCol="0">
            <a:normAutofit/>
          </a:bodyPr>
          <a:lstStyle/>
          <a:p>
            <a:r>
              <a:rPr lang="en-US" b="1" dirty="0"/>
              <a:t>Oh great and mighty One</a:t>
            </a:r>
          </a:p>
          <a:p>
            <a:r>
              <a:rPr lang="en-US" b="1" dirty="0"/>
              <a:t>With one desire we come</a:t>
            </a:r>
          </a:p>
          <a:p>
            <a:r>
              <a:rPr lang="en-US" b="1" dirty="0"/>
              <a:t>That You would reign</a:t>
            </a:r>
          </a:p>
          <a:p>
            <a:r>
              <a:rPr lang="en-US" b="1" dirty="0"/>
              <a:t>That You would reign in us</a:t>
            </a:r>
          </a:p>
          <a:p>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457200" y="514350"/>
            <a:ext cx="8229600" cy="3394472"/>
          </a:xfrm>
        </p:spPr>
        <p:txBody>
          <a:bodyPr>
            <a:normAutofit/>
          </a:bodyPr>
          <a:lstStyle/>
          <a:p>
            <a:r>
              <a:rPr lang="en-US" b="1" dirty="0"/>
              <a:t>We’re offering up our lives</a:t>
            </a:r>
          </a:p>
          <a:p>
            <a:r>
              <a:rPr lang="en-US" b="1" dirty="0"/>
              <a:t>A living sacrifice</a:t>
            </a:r>
          </a:p>
          <a:p>
            <a:r>
              <a:rPr lang="en-US" b="1" dirty="0"/>
              <a:t>That you would reign</a:t>
            </a:r>
          </a:p>
          <a:p>
            <a:r>
              <a:rPr lang="en-US" b="1" dirty="0"/>
              <a:t>That You would reign in us</a:t>
            </a:r>
          </a:p>
        </p:txBody>
      </p:sp>
      <p:sp>
        <p:nvSpPr>
          <p:cNvPr id="16388" name="Rectangle 4"/>
          <p:cNvSpPr>
            <a:spLocks noChangeArrowheads="1"/>
          </p:cNvSpPr>
          <p:nvPr/>
        </p:nvSpPr>
        <p:spPr bwMode="auto">
          <a:xfrm>
            <a:off x="1828800" y="4400550"/>
            <a:ext cx="5469574" cy="369332"/>
          </a:xfrm>
          <a:prstGeom prst="rect">
            <a:avLst/>
          </a:prstGeom>
          <a:noFill/>
          <a:ln w="9525">
            <a:noFill/>
            <a:miter lim="800000"/>
            <a:headEnd/>
            <a:tailEnd/>
          </a:ln>
          <a:effectLst/>
        </p:spPr>
        <p:txBody>
          <a:bodyPr wrap="none">
            <a:spAutoFit/>
          </a:bodyPr>
          <a:lstStyle/>
          <a:p>
            <a:r>
              <a:rPr lang="en-US" b="1" dirty="0">
                <a:solidFill>
                  <a:schemeClr val="bg1"/>
                </a:solidFill>
              </a:rPr>
              <a:t>TEMPLE BIBLE CHURCH Used by Permission CCLI#78316</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857250"/>
          </a:xfrm>
        </p:spPr>
        <p:txBody>
          <a:bodyPr vert="horz" lIns="91440" tIns="45720" rIns="91440" bIns="45720" rtlCol="0">
            <a:normAutofit/>
          </a:bodyPr>
          <a:lstStyle/>
          <a:p>
            <a:pPr marL="342900" indent="-342900">
              <a:spcBef>
                <a:spcPct val="20000"/>
              </a:spcBef>
            </a:pPr>
            <a:r>
              <a:rPr lang="en-US" sz="3600" b="1" dirty="0" smtClean="0">
                <a:ea typeface="+mn-ea"/>
              </a:rPr>
              <a:t>WHERE WE BELONG</a:t>
            </a:r>
            <a:endParaRPr lang="en-US" sz="3600" b="1" dirty="0">
              <a:ea typeface="+mn-ea"/>
            </a:endParaRPr>
          </a:p>
        </p:txBody>
      </p:sp>
      <p:sp>
        <p:nvSpPr>
          <p:cNvPr id="3" name="Content Placeholder 2"/>
          <p:cNvSpPr>
            <a:spLocks noGrp="1"/>
          </p:cNvSpPr>
          <p:nvPr>
            <p:ph idx="1"/>
          </p:nvPr>
        </p:nvSpPr>
        <p:spPr>
          <a:xfrm>
            <a:off x="457200" y="1428750"/>
            <a:ext cx="8229600" cy="3394472"/>
          </a:xfrm>
        </p:spPr>
        <p:txBody>
          <a:bodyPr>
            <a:normAutofit/>
          </a:bodyPr>
          <a:lstStyle/>
          <a:p>
            <a:pPr>
              <a:spcBef>
                <a:spcPts val="0"/>
              </a:spcBef>
            </a:pPr>
            <a:r>
              <a:rPr lang="en-US" b="1" dirty="0" smtClean="0"/>
              <a:t>There is no height or depth; </a:t>
            </a:r>
          </a:p>
          <a:p>
            <a:pPr>
              <a:spcBef>
                <a:spcPts val="0"/>
              </a:spcBef>
            </a:pPr>
            <a:r>
              <a:rPr lang="en-US" b="1" dirty="0" smtClean="0"/>
              <a:t>neither life nor death</a:t>
            </a:r>
            <a:br>
              <a:rPr lang="en-US" b="1" dirty="0" smtClean="0"/>
            </a:br>
            <a:r>
              <a:rPr lang="en-US" b="1" dirty="0" smtClean="0"/>
              <a:t>Can take me from all that I find</a:t>
            </a:r>
            <a:br>
              <a:rPr lang="en-US" b="1" dirty="0" smtClean="0"/>
            </a:br>
            <a:r>
              <a:rPr lang="en-US" b="1" dirty="0" smtClean="0"/>
              <a:t>Here now in Your glory Lord</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1550"/>
            <a:ext cx="8229600" cy="3394472"/>
          </a:xfrm>
        </p:spPr>
        <p:txBody>
          <a:bodyPr>
            <a:normAutofit/>
          </a:bodyPr>
          <a:lstStyle/>
          <a:p>
            <a:pPr>
              <a:spcBef>
                <a:spcPts val="0"/>
              </a:spcBef>
            </a:pPr>
            <a:r>
              <a:rPr lang="en-US" b="1" dirty="0" smtClean="0"/>
              <a:t>No other </a:t>
            </a:r>
            <a:r>
              <a:rPr lang="en-US" b="1" dirty="0" err="1" smtClean="0"/>
              <a:t>pow'rs</a:t>
            </a:r>
            <a:r>
              <a:rPr lang="en-US" b="1" dirty="0" smtClean="0"/>
              <a:t> or love; </a:t>
            </a:r>
          </a:p>
          <a:p>
            <a:pPr>
              <a:spcBef>
                <a:spcPts val="0"/>
              </a:spcBef>
            </a:pPr>
            <a:r>
              <a:rPr lang="en-US" b="1" dirty="0" smtClean="0"/>
              <a:t>the things of now or to come</a:t>
            </a:r>
            <a:br>
              <a:rPr lang="en-US" b="1" dirty="0" smtClean="0"/>
            </a:br>
            <a:r>
              <a:rPr lang="en-US" b="1" dirty="0" smtClean="0"/>
              <a:t>There's nothing on earth in this life</a:t>
            </a:r>
            <a:br>
              <a:rPr lang="en-US" b="1" dirty="0" smtClean="0"/>
            </a:br>
            <a:r>
              <a:rPr lang="en-US" b="1" dirty="0" smtClean="0"/>
              <a:t>That could ever separate us Lord</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0550"/>
            <a:ext cx="8229600" cy="3394472"/>
          </a:xfrm>
        </p:spPr>
        <p:txBody>
          <a:bodyPr>
            <a:normAutofit/>
          </a:bodyPr>
          <a:lstStyle/>
          <a:p>
            <a:pPr>
              <a:spcBef>
                <a:spcPts val="0"/>
              </a:spcBef>
            </a:pPr>
            <a:r>
              <a:rPr lang="en-US" b="1" dirty="0" smtClean="0"/>
              <a:t>The heavens declare Your greatness</a:t>
            </a:r>
            <a:br>
              <a:rPr lang="en-US" b="1" dirty="0" smtClean="0"/>
            </a:br>
            <a:r>
              <a:rPr lang="en-US" b="1" dirty="0" smtClean="0"/>
              <a:t>The oceans cry out to You</a:t>
            </a:r>
            <a:br>
              <a:rPr lang="en-US" b="1" dirty="0" smtClean="0"/>
            </a:br>
            <a:r>
              <a:rPr lang="en-US" b="1" dirty="0" smtClean="0"/>
              <a:t>The mountains they bow down </a:t>
            </a:r>
          </a:p>
          <a:p>
            <a:pPr>
              <a:spcBef>
                <a:spcPts val="0"/>
              </a:spcBef>
            </a:pPr>
            <a:r>
              <a:rPr lang="en-US" b="1" dirty="0" smtClean="0"/>
              <a:t>before You</a:t>
            </a:r>
            <a:br>
              <a:rPr lang="en-US" b="1" dirty="0" smtClean="0"/>
            </a:br>
            <a:r>
              <a:rPr lang="en-US" b="1" dirty="0" smtClean="0"/>
              <a:t>So I'll join with the earth </a:t>
            </a:r>
          </a:p>
          <a:p>
            <a:pPr>
              <a:spcBef>
                <a:spcPts val="0"/>
              </a:spcBef>
            </a:pPr>
            <a:r>
              <a:rPr lang="en-US" b="1" dirty="0" smtClean="0"/>
              <a:t>and I'll give my praise to You</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14350"/>
            <a:ext cx="8534400" cy="3657600"/>
          </a:xfrm>
        </p:spPr>
        <p:txBody>
          <a:bodyPr>
            <a:noAutofit/>
          </a:bodyPr>
          <a:lstStyle/>
          <a:p>
            <a:pPr>
              <a:spcBef>
                <a:spcPts val="0"/>
              </a:spcBef>
            </a:pPr>
            <a:r>
              <a:rPr lang="en-US" b="1" dirty="0" smtClean="0"/>
              <a:t>Your love is never ending; </a:t>
            </a:r>
          </a:p>
          <a:p>
            <a:pPr>
              <a:spcBef>
                <a:spcPts val="0"/>
              </a:spcBef>
            </a:pPr>
            <a:r>
              <a:rPr lang="en-US" b="1" dirty="0" smtClean="0"/>
              <a:t>to Your hands we surrender</a:t>
            </a:r>
            <a:br>
              <a:rPr lang="en-US" b="1" dirty="0" smtClean="0"/>
            </a:br>
            <a:r>
              <a:rPr lang="en-US" b="1" dirty="0" smtClean="0"/>
              <a:t>Where all our sins are washed away</a:t>
            </a:r>
            <a:br>
              <a:rPr lang="en-US" b="1" dirty="0" smtClean="0"/>
            </a:br>
            <a:r>
              <a:rPr lang="en-US" b="1" dirty="0" smtClean="0"/>
              <a:t>Your grace beyond reason </a:t>
            </a:r>
          </a:p>
          <a:p>
            <a:pPr>
              <a:spcBef>
                <a:spcPts val="0"/>
              </a:spcBef>
            </a:pPr>
            <a:r>
              <a:rPr lang="en-US" b="1" dirty="0" smtClean="0"/>
              <a:t>has paid for our freedom</a:t>
            </a:r>
            <a:br>
              <a:rPr lang="en-US" b="1" dirty="0" smtClean="0"/>
            </a:br>
            <a:r>
              <a:rPr lang="en-US" b="1" dirty="0" smtClean="0"/>
              <a:t>We're made alive in You</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90550"/>
            <a:ext cx="8305800" cy="3394472"/>
          </a:xfrm>
        </p:spPr>
        <p:txBody>
          <a:bodyPr>
            <a:normAutofit fontScale="92500"/>
          </a:bodyPr>
          <a:lstStyle/>
          <a:p>
            <a:pPr>
              <a:spcBef>
                <a:spcPts val="0"/>
              </a:spcBef>
            </a:pPr>
            <a:r>
              <a:rPr lang="en-US" b="1" dirty="0" smtClean="0"/>
              <a:t>We run to Your throne where we belong</a:t>
            </a:r>
            <a:br>
              <a:rPr lang="en-US" b="1" dirty="0" smtClean="0"/>
            </a:br>
            <a:r>
              <a:rPr lang="en-US" b="1" dirty="0" smtClean="0"/>
              <a:t>Every heart will sing that Jesus is Lord</a:t>
            </a:r>
            <a:br>
              <a:rPr lang="en-US" b="1" dirty="0" smtClean="0"/>
            </a:br>
            <a:r>
              <a:rPr lang="en-US" b="1" dirty="0" smtClean="0"/>
              <a:t>Casting all else aside </a:t>
            </a:r>
          </a:p>
          <a:p>
            <a:pPr>
              <a:spcBef>
                <a:spcPts val="0"/>
              </a:spcBef>
            </a:pPr>
            <a:r>
              <a:rPr lang="en-US" b="1" dirty="0" smtClean="0"/>
              <a:t>for the joy of our Christ</a:t>
            </a:r>
            <a:br>
              <a:rPr lang="en-US" b="1" dirty="0" smtClean="0"/>
            </a:br>
            <a:r>
              <a:rPr lang="en-US" b="1" dirty="0" smtClean="0"/>
              <a:t>Let Your glory fall</a:t>
            </a:r>
            <a:br>
              <a:rPr lang="en-US" b="1" dirty="0" smtClean="0"/>
            </a:br>
            <a:r>
              <a:rPr lang="en-US" b="1" dirty="0" smtClean="0"/>
              <a:t>Our hearts are filled with Your fire</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47750"/>
            <a:ext cx="8229600" cy="3394472"/>
          </a:xfrm>
        </p:spPr>
        <p:txBody>
          <a:bodyPr>
            <a:normAutofit/>
          </a:bodyPr>
          <a:lstStyle/>
          <a:p>
            <a:pPr>
              <a:spcBef>
                <a:spcPts val="0"/>
              </a:spcBef>
            </a:pPr>
            <a:r>
              <a:rPr lang="en-US" b="1" dirty="0" smtClean="0"/>
              <a:t>No other </a:t>
            </a:r>
            <a:r>
              <a:rPr lang="en-US" b="1" dirty="0" err="1" smtClean="0"/>
              <a:t>pow'rs</a:t>
            </a:r>
            <a:r>
              <a:rPr lang="en-US" b="1" dirty="0" smtClean="0"/>
              <a:t> or love; </a:t>
            </a:r>
          </a:p>
          <a:p>
            <a:pPr>
              <a:spcBef>
                <a:spcPts val="0"/>
              </a:spcBef>
            </a:pPr>
            <a:r>
              <a:rPr lang="en-US" b="1" dirty="0" smtClean="0"/>
              <a:t>the things of now or to come</a:t>
            </a:r>
            <a:br>
              <a:rPr lang="en-US" b="1" dirty="0" smtClean="0"/>
            </a:br>
            <a:r>
              <a:rPr lang="en-US" b="1" dirty="0" smtClean="0"/>
              <a:t>There's nothing on earth in this life</a:t>
            </a:r>
            <a:br>
              <a:rPr lang="en-US" b="1" dirty="0" smtClean="0"/>
            </a:br>
            <a:r>
              <a:rPr lang="en-US" b="1" dirty="0" smtClean="0"/>
              <a:t>That could ever separate us Lord</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6750"/>
            <a:ext cx="8229600" cy="3394472"/>
          </a:xfrm>
        </p:spPr>
        <p:txBody>
          <a:bodyPr>
            <a:normAutofit fontScale="92500"/>
          </a:bodyPr>
          <a:lstStyle/>
          <a:p>
            <a:pPr>
              <a:spcBef>
                <a:spcPts val="0"/>
              </a:spcBef>
            </a:pPr>
            <a:r>
              <a:rPr lang="en-US" b="1" dirty="0" smtClean="0"/>
              <a:t>Your love is never ending; </a:t>
            </a:r>
          </a:p>
          <a:p>
            <a:pPr>
              <a:spcBef>
                <a:spcPts val="0"/>
              </a:spcBef>
            </a:pPr>
            <a:r>
              <a:rPr lang="en-US" b="1" dirty="0" smtClean="0"/>
              <a:t>to Your hands we surrender</a:t>
            </a:r>
            <a:br>
              <a:rPr lang="en-US" b="1" dirty="0" smtClean="0"/>
            </a:br>
            <a:r>
              <a:rPr lang="en-US" b="1" dirty="0" smtClean="0"/>
              <a:t>Where all our sins are washed away</a:t>
            </a:r>
            <a:br>
              <a:rPr lang="en-US" b="1" dirty="0" smtClean="0"/>
            </a:br>
            <a:r>
              <a:rPr lang="en-US" b="1" dirty="0" smtClean="0"/>
              <a:t>Your grace beyond reason </a:t>
            </a:r>
          </a:p>
          <a:p>
            <a:pPr>
              <a:spcBef>
                <a:spcPts val="0"/>
              </a:spcBef>
            </a:pPr>
            <a:r>
              <a:rPr lang="en-US" b="1" dirty="0" smtClean="0"/>
              <a:t>has paid for our freedom</a:t>
            </a:r>
            <a:br>
              <a:rPr lang="en-US" b="1" dirty="0" smtClean="0"/>
            </a:br>
            <a:r>
              <a:rPr lang="en-US" b="1" dirty="0" smtClean="0"/>
              <a:t>We're made alive in You</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19150"/>
            <a:ext cx="8458200" cy="3394472"/>
          </a:xfrm>
        </p:spPr>
        <p:txBody>
          <a:bodyPr>
            <a:normAutofit fontScale="92500"/>
          </a:bodyPr>
          <a:lstStyle/>
          <a:p>
            <a:pPr>
              <a:spcBef>
                <a:spcPts val="0"/>
              </a:spcBef>
            </a:pPr>
            <a:r>
              <a:rPr lang="en-US" b="1" dirty="0" smtClean="0"/>
              <a:t>We run to Your throne where we belong</a:t>
            </a:r>
            <a:br>
              <a:rPr lang="en-US" b="1" dirty="0" smtClean="0"/>
            </a:br>
            <a:r>
              <a:rPr lang="en-US" b="1" dirty="0" smtClean="0"/>
              <a:t>Every heart will sing that Jesus is Lord</a:t>
            </a:r>
            <a:br>
              <a:rPr lang="en-US" b="1" dirty="0" smtClean="0"/>
            </a:br>
            <a:r>
              <a:rPr lang="en-US" b="1" dirty="0" smtClean="0"/>
              <a:t>Casting all else aside </a:t>
            </a:r>
          </a:p>
          <a:p>
            <a:pPr>
              <a:spcBef>
                <a:spcPts val="0"/>
              </a:spcBef>
            </a:pPr>
            <a:r>
              <a:rPr lang="en-US" b="1" dirty="0" smtClean="0"/>
              <a:t>for the joy of our Christ</a:t>
            </a:r>
            <a:br>
              <a:rPr lang="en-US" b="1" dirty="0" smtClean="0"/>
            </a:br>
            <a:r>
              <a:rPr lang="en-US" b="1" dirty="0" smtClean="0"/>
              <a:t>Let Your glory fall</a:t>
            </a:r>
            <a:br>
              <a:rPr lang="en-US" b="1" dirty="0" smtClean="0"/>
            </a:br>
            <a:r>
              <a:rPr lang="en-US" b="1" dirty="0" smtClean="0"/>
              <a:t>Our hearts are filled with Your fire</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457200" y="590550"/>
            <a:ext cx="8305800" cy="3886200"/>
          </a:xfrm>
        </p:spPr>
        <p:txBody>
          <a:bodyPr>
            <a:normAutofit fontScale="92500"/>
          </a:bodyPr>
          <a:lstStyle/>
          <a:p>
            <a:pPr>
              <a:spcBef>
                <a:spcPts val="0"/>
              </a:spcBef>
            </a:pPr>
            <a:r>
              <a:rPr lang="en-US" b="1" dirty="0" smtClean="0">
                <a:solidFill>
                  <a:schemeClr val="bg1"/>
                </a:solidFill>
              </a:rPr>
              <a:t>We run to Your throne where we belong</a:t>
            </a:r>
            <a:br>
              <a:rPr lang="en-US" b="1" dirty="0" smtClean="0">
                <a:solidFill>
                  <a:schemeClr val="bg1"/>
                </a:solidFill>
              </a:rPr>
            </a:br>
            <a:r>
              <a:rPr lang="en-US" b="1" dirty="0" smtClean="0">
                <a:solidFill>
                  <a:schemeClr val="bg1"/>
                </a:solidFill>
              </a:rPr>
              <a:t>Every heart will sing that Jesus is Lord</a:t>
            </a:r>
            <a:br>
              <a:rPr lang="en-US" b="1" dirty="0" smtClean="0">
                <a:solidFill>
                  <a:schemeClr val="bg1"/>
                </a:solidFill>
              </a:rPr>
            </a:br>
            <a:r>
              <a:rPr lang="en-US" b="1" dirty="0" smtClean="0">
                <a:solidFill>
                  <a:schemeClr val="bg1"/>
                </a:solidFill>
              </a:rPr>
              <a:t>Casting all else aside </a:t>
            </a:r>
          </a:p>
          <a:p>
            <a:pPr>
              <a:spcBef>
                <a:spcPts val="0"/>
              </a:spcBef>
            </a:pPr>
            <a:r>
              <a:rPr lang="en-US" b="1" dirty="0" smtClean="0">
                <a:solidFill>
                  <a:schemeClr val="bg1"/>
                </a:solidFill>
              </a:rPr>
              <a:t>for the joy of our Christ</a:t>
            </a:r>
            <a:br>
              <a:rPr lang="en-US" b="1" dirty="0" smtClean="0">
                <a:solidFill>
                  <a:schemeClr val="bg1"/>
                </a:solidFill>
              </a:rPr>
            </a:br>
            <a:r>
              <a:rPr lang="en-US" b="1" dirty="0" smtClean="0">
                <a:solidFill>
                  <a:schemeClr val="bg1"/>
                </a:solidFill>
              </a:rPr>
              <a:t>Let Your glory fall</a:t>
            </a:r>
            <a:br>
              <a:rPr lang="en-US" b="1" dirty="0" smtClean="0">
                <a:solidFill>
                  <a:schemeClr val="bg1"/>
                </a:solidFill>
              </a:rPr>
            </a:br>
            <a:r>
              <a:rPr lang="en-US" b="1" dirty="0" smtClean="0">
                <a:solidFill>
                  <a:schemeClr val="bg1"/>
                </a:solidFill>
              </a:rPr>
              <a:t>Our hearts are filled with Your fire</a:t>
            </a:r>
            <a:endParaRPr lang="en-US"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66750"/>
            <a:ext cx="8382000" cy="3394472"/>
          </a:xfrm>
        </p:spPr>
        <p:txBody>
          <a:bodyPr>
            <a:normAutofit fontScale="92500"/>
          </a:bodyPr>
          <a:lstStyle/>
          <a:p>
            <a:r>
              <a:rPr lang="en-US" b="1" dirty="0" smtClean="0"/>
              <a:t>We run to Your throne where we belong</a:t>
            </a:r>
            <a:br>
              <a:rPr lang="en-US" b="1" dirty="0" smtClean="0"/>
            </a:br>
            <a:r>
              <a:rPr lang="en-US" b="1" dirty="0" smtClean="0"/>
              <a:t>Every heart will sing that Jesus is Lord</a:t>
            </a:r>
            <a:br>
              <a:rPr lang="en-US" b="1" dirty="0" smtClean="0"/>
            </a:br>
            <a:r>
              <a:rPr lang="en-US" b="1" dirty="0" smtClean="0"/>
              <a:t>Casting all else aside </a:t>
            </a:r>
          </a:p>
          <a:p>
            <a:r>
              <a:rPr lang="en-US" b="1" dirty="0" smtClean="0"/>
              <a:t>for the joy of our Christ</a:t>
            </a:r>
            <a:br>
              <a:rPr lang="en-US" b="1" dirty="0" smtClean="0"/>
            </a:br>
            <a:r>
              <a:rPr lang="en-US" b="1" dirty="0" smtClean="0"/>
              <a:t>Let Your glory fall</a:t>
            </a:r>
            <a:br>
              <a:rPr lang="en-US" b="1" dirty="0" smtClean="0"/>
            </a:br>
            <a:r>
              <a:rPr lang="en-US" b="1" dirty="0" smtClean="0"/>
              <a:t>Our hearts are filled with Your fire</a:t>
            </a:r>
            <a:endParaRPr lang="en-US" b="1" dirty="0"/>
          </a:p>
        </p:txBody>
      </p:sp>
      <p:sp>
        <p:nvSpPr>
          <p:cNvPr id="4" name="Rectangle 3"/>
          <p:cNvSpPr/>
          <p:nvPr/>
        </p:nvSpPr>
        <p:spPr>
          <a:xfrm>
            <a:off x="2362200" y="4599218"/>
            <a:ext cx="4572000" cy="258532"/>
          </a:xfrm>
          <a:prstGeom prst="rect">
            <a:avLst/>
          </a:prstGeom>
        </p:spPr>
        <p:txBody>
          <a:bodyPr>
            <a:spAutoFit/>
          </a:bodyPr>
          <a:lstStyle/>
          <a:p>
            <a:pPr algn="ctr" eaLnBrk="0" hangingPunct="0">
              <a:lnSpc>
                <a:spcPct val="90000"/>
              </a:lnSpc>
              <a:spcBef>
                <a:spcPct val="20000"/>
              </a:spcBef>
            </a:pPr>
            <a:r>
              <a:rPr lang="en-US" sz="1200" b="1" dirty="0" smtClean="0">
                <a:solidFill>
                  <a:srgbClr val="FFFFFF"/>
                </a:solidFill>
                <a:latin typeface="Arial" pitchFamily="34" charset="0"/>
                <a:cs typeface="Arial" pitchFamily="34" charset="0"/>
              </a:rPr>
              <a:t>TEMPLE BIBLE CHURCH Used by Permission CCLI #78316</a:t>
            </a:r>
            <a:endParaRPr lang="en-US" sz="1200" b="1" dirty="0">
              <a:solidFill>
                <a:srgbClr val="FFFFFF"/>
              </a:solidFill>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685800" y="1352550"/>
            <a:ext cx="8001000" cy="2514600"/>
          </a:xfrm>
        </p:spPr>
        <p:txBody>
          <a:bodyPr>
            <a:noAutofit/>
          </a:bodyPr>
          <a:lstStyle/>
          <a:p>
            <a:r>
              <a:rPr lang="en-US" sz="4000" b="1" dirty="0" smtClean="0">
                <a:solidFill>
                  <a:schemeClr val="bg1"/>
                </a:solidFill>
              </a:rPr>
              <a:t>It is well </a:t>
            </a:r>
          </a:p>
          <a:p>
            <a:r>
              <a:rPr lang="en-US" sz="4000" b="1" dirty="0" smtClean="0">
                <a:solidFill>
                  <a:schemeClr val="bg1"/>
                </a:solidFill>
              </a:rPr>
              <a:t>with my soul</a:t>
            </a:r>
            <a:br>
              <a:rPr lang="en-US" sz="4000" b="1" dirty="0" smtClean="0">
                <a:solidFill>
                  <a:schemeClr val="bg1"/>
                </a:solidFill>
              </a:rPr>
            </a:br>
            <a:r>
              <a:rPr lang="en-US" sz="4000" b="1" dirty="0" smtClean="0">
                <a:solidFill>
                  <a:schemeClr val="bg1"/>
                </a:solidFill>
              </a:rPr>
              <a:t>It is well, it is well with my soul</a:t>
            </a:r>
            <a:endParaRPr lang="en-US" sz="4000" b="1" dirty="0">
              <a:solidFill>
                <a:schemeClr val="bg1"/>
              </a:solidFill>
            </a:endParaRPr>
          </a:p>
        </p:txBody>
      </p:sp>
      <p:sp>
        <p:nvSpPr>
          <p:cNvPr id="5" name="Title 1"/>
          <p:cNvSpPr txBox="1">
            <a:spLocks/>
          </p:cNvSpPr>
          <p:nvPr/>
        </p:nvSpPr>
        <p:spPr>
          <a:xfrm>
            <a:off x="381000" y="209550"/>
            <a:ext cx="8229600" cy="8572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IT IS WELL WITH MY SOUL</a:t>
            </a:r>
            <a:endParaRPr kumimoji="0" lang="en-US" sz="44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47750"/>
            <a:ext cx="8229600" cy="3394472"/>
          </a:xfrm>
        </p:spPr>
        <p:txBody>
          <a:bodyPr>
            <a:normAutofit fontScale="92500" lnSpcReduction="10000"/>
          </a:bodyPr>
          <a:lstStyle/>
          <a:p>
            <a:pPr>
              <a:lnSpc>
                <a:spcPct val="110000"/>
              </a:lnSpc>
              <a:spcBef>
                <a:spcPts val="0"/>
              </a:spcBef>
            </a:pPr>
            <a:r>
              <a:rPr lang="en-US" b="1" dirty="0" smtClean="0"/>
              <a:t>When peace like a river </a:t>
            </a:r>
          </a:p>
          <a:p>
            <a:pPr>
              <a:lnSpc>
                <a:spcPct val="110000"/>
              </a:lnSpc>
              <a:spcBef>
                <a:spcPts val="0"/>
              </a:spcBef>
            </a:pPr>
            <a:r>
              <a:rPr lang="en-US" b="1" dirty="0" err="1" smtClean="0"/>
              <a:t>attendeth</a:t>
            </a:r>
            <a:r>
              <a:rPr lang="en-US" b="1" dirty="0" smtClean="0"/>
              <a:t> my way</a:t>
            </a:r>
            <a:br>
              <a:rPr lang="en-US" b="1" dirty="0" smtClean="0"/>
            </a:br>
            <a:r>
              <a:rPr lang="en-US" b="1" dirty="0" smtClean="0"/>
              <a:t>When sorrows like sea billows roll</a:t>
            </a:r>
            <a:br>
              <a:rPr lang="en-US" b="1" dirty="0" smtClean="0"/>
            </a:br>
            <a:r>
              <a:rPr lang="en-US" b="1" dirty="0" smtClean="0"/>
              <a:t>Whatever my lot, </a:t>
            </a:r>
          </a:p>
          <a:p>
            <a:pPr>
              <a:lnSpc>
                <a:spcPct val="110000"/>
              </a:lnSpc>
              <a:spcBef>
                <a:spcPts val="0"/>
              </a:spcBef>
            </a:pPr>
            <a:r>
              <a:rPr lang="en-US" b="1" dirty="0" smtClean="0"/>
              <a:t>Thou hast taught me to say</a:t>
            </a:r>
            <a:br>
              <a:rPr lang="en-US" b="1" dirty="0" smtClean="0"/>
            </a:br>
            <a:r>
              <a:rPr lang="en-US" b="1" dirty="0" smtClean="0"/>
              <a:t>It is well, it is well with my soul</a:t>
            </a:r>
          </a:p>
          <a:p>
            <a:endParaRPr lang="en-US" b="1" dirty="0"/>
          </a:p>
        </p:txBody>
      </p:sp>
      <p:sp>
        <p:nvSpPr>
          <p:cNvPr id="4" name="Title 3"/>
          <p:cNvSpPr>
            <a:spLocks noGrp="1"/>
          </p:cNvSpPr>
          <p:nvPr>
            <p:ph type="title"/>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47750"/>
            <a:ext cx="8229600" cy="3394472"/>
          </a:xfrm>
        </p:spPr>
        <p:txBody>
          <a:bodyPr>
            <a:normAutofit/>
          </a:bodyPr>
          <a:lstStyle/>
          <a:p>
            <a:r>
              <a:rPr lang="en-US" b="1" dirty="0" smtClean="0"/>
              <a:t>It is well </a:t>
            </a:r>
          </a:p>
          <a:p>
            <a:r>
              <a:rPr lang="en-US" b="1" dirty="0" smtClean="0"/>
              <a:t>with my soul</a:t>
            </a:r>
            <a:br>
              <a:rPr lang="en-US" b="1" dirty="0" smtClean="0"/>
            </a:br>
            <a:r>
              <a:rPr lang="en-US" b="1" dirty="0" smtClean="0"/>
              <a:t>It is well, it is well with my soul</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42950"/>
            <a:ext cx="8229600" cy="3394472"/>
          </a:xfrm>
        </p:spPr>
        <p:txBody>
          <a:bodyPr>
            <a:normAutofit/>
          </a:bodyPr>
          <a:lstStyle/>
          <a:p>
            <a:pPr>
              <a:spcBef>
                <a:spcPts val="0"/>
              </a:spcBef>
            </a:pPr>
            <a:r>
              <a:rPr lang="en-US" b="1" dirty="0" smtClean="0"/>
              <a:t>O Lord our Lord how majestic is </a:t>
            </a:r>
          </a:p>
          <a:p>
            <a:pPr>
              <a:spcBef>
                <a:spcPts val="0"/>
              </a:spcBef>
            </a:pPr>
            <a:r>
              <a:rPr lang="en-US" b="1" dirty="0" smtClean="0"/>
              <a:t>Your name in all the earth</a:t>
            </a:r>
            <a:br>
              <a:rPr lang="en-US" b="1" dirty="0" smtClean="0"/>
            </a:br>
            <a:r>
              <a:rPr lang="en-US" b="1" dirty="0" smtClean="0"/>
              <a:t>O Lord our Lord how majestic is </a:t>
            </a:r>
          </a:p>
          <a:p>
            <a:pPr>
              <a:spcBef>
                <a:spcPts val="0"/>
              </a:spcBef>
            </a:pPr>
            <a:r>
              <a:rPr lang="en-US" b="1" dirty="0" smtClean="0"/>
              <a:t>Your name in all the earth</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8150"/>
            <a:ext cx="8229600" cy="4156473"/>
          </a:xfrm>
        </p:spPr>
        <p:txBody>
          <a:bodyPr>
            <a:noAutofit/>
          </a:bodyPr>
          <a:lstStyle/>
          <a:p>
            <a:pPr>
              <a:spcBef>
                <a:spcPts val="0"/>
              </a:spcBef>
            </a:pPr>
            <a:r>
              <a:rPr lang="en-US" b="1" dirty="0" smtClean="0"/>
              <a:t>My sin, oh the bliss </a:t>
            </a:r>
          </a:p>
          <a:p>
            <a:pPr>
              <a:spcBef>
                <a:spcPts val="0"/>
              </a:spcBef>
            </a:pPr>
            <a:r>
              <a:rPr lang="en-US" b="1" dirty="0" smtClean="0"/>
              <a:t>of this glorious thought</a:t>
            </a:r>
            <a:br>
              <a:rPr lang="en-US" b="1" dirty="0" smtClean="0"/>
            </a:br>
            <a:r>
              <a:rPr lang="en-US" b="1" dirty="0" smtClean="0"/>
              <a:t>My sin, not in part, but the whole</a:t>
            </a:r>
            <a:br>
              <a:rPr lang="en-US" b="1" dirty="0" smtClean="0"/>
            </a:br>
            <a:r>
              <a:rPr lang="en-US" b="1" dirty="0" smtClean="0"/>
              <a:t>Is nailed to the cross </a:t>
            </a:r>
          </a:p>
          <a:p>
            <a:pPr>
              <a:spcBef>
                <a:spcPts val="0"/>
              </a:spcBef>
            </a:pPr>
            <a:r>
              <a:rPr lang="en-US" b="1" dirty="0" smtClean="0"/>
              <a:t>and I bear it no more</a:t>
            </a:r>
            <a:br>
              <a:rPr lang="en-US" b="1" dirty="0" smtClean="0"/>
            </a:br>
            <a:r>
              <a:rPr lang="en-US" b="1" dirty="0" smtClean="0"/>
              <a:t>Praise the Lord, praise the Lord, </a:t>
            </a:r>
          </a:p>
          <a:p>
            <a:pPr>
              <a:spcBef>
                <a:spcPts val="0"/>
              </a:spcBef>
            </a:pPr>
            <a:r>
              <a:rPr lang="en-US" b="1" dirty="0" smtClean="0"/>
              <a:t>oh my soul</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76350"/>
            <a:ext cx="8229600" cy="3394472"/>
          </a:xfrm>
        </p:spPr>
        <p:txBody>
          <a:bodyPr>
            <a:normAutofit/>
          </a:bodyPr>
          <a:lstStyle/>
          <a:p>
            <a:r>
              <a:rPr lang="en-US" b="1" dirty="0" smtClean="0"/>
              <a:t>It is well </a:t>
            </a:r>
          </a:p>
          <a:p>
            <a:r>
              <a:rPr lang="en-US" b="1" dirty="0" smtClean="0"/>
              <a:t>with my soul</a:t>
            </a:r>
            <a:br>
              <a:rPr lang="en-US" b="1" dirty="0" smtClean="0"/>
            </a:br>
            <a:r>
              <a:rPr lang="en-US" b="1" dirty="0" smtClean="0"/>
              <a:t>It is well, it is well with my soul</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61950"/>
            <a:ext cx="8229600" cy="4038599"/>
          </a:xfrm>
        </p:spPr>
        <p:txBody>
          <a:bodyPr>
            <a:noAutofit/>
          </a:bodyPr>
          <a:lstStyle/>
          <a:p>
            <a:pPr>
              <a:spcBef>
                <a:spcPts val="0"/>
              </a:spcBef>
            </a:pPr>
            <a:r>
              <a:rPr lang="en-US" b="1" dirty="0" smtClean="0"/>
              <a:t>And Lord, haste the day </a:t>
            </a:r>
          </a:p>
          <a:p>
            <a:pPr>
              <a:spcBef>
                <a:spcPts val="0"/>
              </a:spcBef>
            </a:pPr>
            <a:r>
              <a:rPr lang="en-US" b="1" dirty="0" smtClean="0"/>
              <a:t>when my faith shall be sight</a:t>
            </a:r>
            <a:br>
              <a:rPr lang="en-US" b="1" dirty="0" smtClean="0"/>
            </a:br>
            <a:r>
              <a:rPr lang="en-US" b="1" dirty="0" smtClean="0"/>
              <a:t>The clouds be rolled back </a:t>
            </a:r>
          </a:p>
          <a:p>
            <a:pPr>
              <a:spcBef>
                <a:spcPts val="0"/>
              </a:spcBef>
            </a:pPr>
            <a:r>
              <a:rPr lang="en-US" b="1" dirty="0" smtClean="0"/>
              <a:t>as a scroll</a:t>
            </a:r>
            <a:br>
              <a:rPr lang="en-US" b="1" dirty="0" smtClean="0"/>
            </a:br>
            <a:r>
              <a:rPr lang="en-US" b="1" dirty="0" smtClean="0"/>
              <a:t>The trump shall resound </a:t>
            </a:r>
          </a:p>
          <a:p>
            <a:pPr>
              <a:spcBef>
                <a:spcPts val="0"/>
              </a:spcBef>
            </a:pPr>
            <a:r>
              <a:rPr lang="en-US" b="1" dirty="0" smtClean="0"/>
              <a:t>and the Lord shall descend</a:t>
            </a:r>
            <a:br>
              <a:rPr lang="en-US" b="1" dirty="0" smtClean="0"/>
            </a:br>
            <a:r>
              <a:rPr lang="en-US" b="1" dirty="0" smtClean="0"/>
              <a:t>Even so, it is well with my soul</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42950"/>
            <a:ext cx="8229600" cy="3394472"/>
          </a:xfrm>
        </p:spPr>
        <p:txBody>
          <a:bodyPr>
            <a:noAutofit/>
          </a:bodyPr>
          <a:lstStyle/>
          <a:p>
            <a:pPr>
              <a:spcBef>
                <a:spcPts val="0"/>
              </a:spcBef>
            </a:pPr>
            <a:r>
              <a:rPr lang="en-US" b="1" dirty="0" smtClean="0"/>
              <a:t>It is well </a:t>
            </a:r>
          </a:p>
          <a:p>
            <a:pPr>
              <a:spcBef>
                <a:spcPts val="0"/>
              </a:spcBef>
            </a:pPr>
            <a:r>
              <a:rPr lang="en-US" b="1" dirty="0" smtClean="0"/>
              <a:t>with my soul</a:t>
            </a:r>
            <a:br>
              <a:rPr lang="en-US" b="1" dirty="0" smtClean="0"/>
            </a:br>
            <a:r>
              <a:rPr lang="en-US" b="1" dirty="0" smtClean="0"/>
              <a:t>It is well, it is well with my soul</a:t>
            </a:r>
          </a:p>
          <a:p>
            <a:pPr>
              <a:spcBef>
                <a:spcPts val="0"/>
              </a:spcBef>
            </a:pPr>
            <a:r>
              <a:rPr lang="en-US" b="1" dirty="0" smtClean="0"/>
              <a:t>(repeat)</a:t>
            </a:r>
          </a:p>
          <a:p>
            <a:pPr>
              <a:spcBef>
                <a:spcPts val="0"/>
              </a:spcBef>
            </a:pPr>
            <a:r>
              <a:rPr lang="en-US" b="1" dirty="0" smtClean="0"/>
              <a:t>It is well, it is well with my soul</a:t>
            </a:r>
            <a:endParaRPr lang="en-US" b="1" dirty="0"/>
          </a:p>
        </p:txBody>
      </p:sp>
      <p:sp>
        <p:nvSpPr>
          <p:cNvPr id="4" name="Rectangle 3"/>
          <p:cNvSpPr/>
          <p:nvPr/>
        </p:nvSpPr>
        <p:spPr>
          <a:xfrm>
            <a:off x="1905000" y="4324350"/>
            <a:ext cx="5562600" cy="369332"/>
          </a:xfrm>
          <a:prstGeom prst="rect">
            <a:avLst/>
          </a:prstGeom>
        </p:spPr>
        <p:txBody>
          <a:bodyPr wrap="square">
            <a:spAutoFit/>
          </a:bodyPr>
          <a:lstStyle/>
          <a:p>
            <a:r>
              <a:rPr lang="en-US" dirty="0">
                <a:solidFill>
                  <a:prstClr val="white"/>
                </a:solidFill>
              </a:rPr>
              <a:t>Temple Bible Church Used By Permission CCLI #78316</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descr="Out to Lunch.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pic>
        <p:nvPicPr>
          <p:cNvPr id="8" name="Picture 7" descr="Thirtyone – 13  3.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descr="TBClifehurts2.jpg"/>
          <p:cNvPicPr>
            <a:picLocks noChangeAspect="1"/>
          </p:cNvPicPr>
          <p:nvPr/>
        </p:nvPicPr>
        <p:blipFill>
          <a:blip r:embed="rId2" cstate="print"/>
          <a:stretch>
            <a:fillRect/>
          </a:stretch>
        </p:blipFill>
        <p:spPr>
          <a:xfrm>
            <a:off x="328188" y="0"/>
            <a:ext cx="8487624" cy="51435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descr="bcs 2011.jpg"/>
          <p:cNvPicPr>
            <a:picLocks noChangeAspect="1"/>
          </p:cNvPicPr>
          <p:nvPr/>
        </p:nvPicPr>
        <p:blipFill>
          <a:blip r:embed="rId2" cstate="print"/>
          <a:stretch>
            <a:fillRect/>
          </a:stretch>
        </p:blipFill>
        <p:spPr>
          <a:xfrm>
            <a:off x="609600" y="438150"/>
            <a:ext cx="7772400" cy="432206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ggies 1.JPG"/>
          <p:cNvPicPr>
            <a:picLocks noChangeAspect="1"/>
          </p:cNvPicPr>
          <p:nvPr/>
        </p:nvPicPr>
        <p:blipFill>
          <a:blip r:embed="rId2" cstate="print"/>
          <a:stretch>
            <a:fillRect/>
          </a:stretch>
        </p:blipFill>
        <p:spPr>
          <a:xfrm>
            <a:off x="2651125" y="0"/>
            <a:ext cx="3841750" cy="51435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295400" y="2057400"/>
            <a:ext cx="6934200" cy="1477328"/>
          </a:xfrm>
          <a:prstGeom prst="rect">
            <a:avLst/>
          </a:prstGeom>
          <a:noFill/>
        </p:spPr>
        <p:txBody>
          <a:bodyPr wrap="square" rtlCol="0">
            <a:spAutoFit/>
          </a:bodyPr>
          <a:lstStyle/>
          <a:p>
            <a:pPr algn="ctr"/>
            <a:r>
              <a:rPr lang="en-US" sz="9000" dirty="0" smtClean="0">
                <a:solidFill>
                  <a:schemeClr val="bg1"/>
                </a:solidFill>
                <a:effectLst>
                  <a:outerShdw blurRad="38100" dist="38100" dir="2700000" algn="tl">
                    <a:srgbClr val="000000">
                      <a:alpha val="43137"/>
                    </a:srgbClr>
                  </a:outerShdw>
                </a:effectLst>
                <a:latin typeface="Bleeding Cowboys" pitchFamily="2" charset="0"/>
              </a:rPr>
              <a:t>Resolutions</a:t>
            </a:r>
            <a:endParaRPr lang="en-US" sz="9000" dirty="0">
              <a:solidFill>
                <a:schemeClr val="bg1"/>
              </a:solidFill>
              <a:effectLst>
                <a:outerShdw blurRad="38100" dist="38100" dir="2700000" algn="tl">
                  <a:srgbClr val="000000">
                    <a:alpha val="43137"/>
                  </a:srgbClr>
                </a:outerShdw>
              </a:effectLst>
              <a:latin typeface="Bleeding Cowboys" pitchFamily="2"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90550"/>
            <a:ext cx="8229600" cy="3394472"/>
          </a:xfrm>
        </p:spPr>
        <p:txBody>
          <a:bodyPr>
            <a:normAutofit/>
          </a:bodyPr>
          <a:lstStyle/>
          <a:p>
            <a:pPr>
              <a:spcBef>
                <a:spcPts val="0"/>
              </a:spcBef>
            </a:pPr>
            <a:r>
              <a:rPr lang="en-US" b="1" dirty="0" smtClean="0"/>
              <a:t>The heavens declare Your greatness</a:t>
            </a:r>
            <a:br>
              <a:rPr lang="en-US" b="1" dirty="0" smtClean="0"/>
            </a:br>
            <a:r>
              <a:rPr lang="en-US" b="1" dirty="0" smtClean="0"/>
              <a:t>The oceans cry out to You</a:t>
            </a:r>
            <a:br>
              <a:rPr lang="en-US" b="1" dirty="0" smtClean="0"/>
            </a:br>
            <a:r>
              <a:rPr lang="en-US" b="1" dirty="0" smtClean="0"/>
              <a:t>The mountains they bow down </a:t>
            </a:r>
          </a:p>
          <a:p>
            <a:pPr>
              <a:spcBef>
                <a:spcPts val="0"/>
              </a:spcBef>
            </a:pPr>
            <a:r>
              <a:rPr lang="en-US" b="1" dirty="0" smtClean="0"/>
              <a:t>before You</a:t>
            </a:r>
            <a:br>
              <a:rPr lang="en-US" b="1" dirty="0" smtClean="0"/>
            </a:br>
            <a:r>
              <a:rPr lang="en-US" b="1" dirty="0" smtClean="0"/>
              <a:t>So I'll join with the earth </a:t>
            </a:r>
          </a:p>
          <a:p>
            <a:pPr>
              <a:spcBef>
                <a:spcPts val="0"/>
              </a:spcBef>
            </a:pPr>
            <a:r>
              <a:rPr lang="en-US" b="1" dirty="0" smtClean="0"/>
              <a:t>and I'll give my praise to You</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piggy-bank1.jpg"/>
          <p:cNvPicPr>
            <a:picLocks noChangeAspect="1"/>
          </p:cNvPicPr>
          <p:nvPr/>
        </p:nvPicPr>
        <p:blipFill>
          <a:blip r:embed="rId3" cstate="print"/>
          <a:stretch>
            <a:fillRect/>
          </a:stretch>
        </p:blipFill>
        <p:spPr>
          <a:xfrm>
            <a:off x="556991" y="0"/>
            <a:ext cx="8030021" cy="51435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hipleys.jpg"/>
          <p:cNvPicPr>
            <a:picLocks noChangeAspect="1"/>
          </p:cNvPicPr>
          <p:nvPr/>
        </p:nvPicPr>
        <p:blipFill>
          <a:blip r:embed="rId3" cstate="print"/>
          <a:stretch>
            <a:fillRect/>
          </a:stretch>
        </p:blipFill>
        <p:spPr>
          <a:xfrm>
            <a:off x="0" y="1885950"/>
            <a:ext cx="9185564" cy="13716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umbell.jpg"/>
          <p:cNvPicPr>
            <a:picLocks noChangeAspect="1"/>
          </p:cNvPicPr>
          <p:nvPr/>
        </p:nvPicPr>
        <p:blipFill>
          <a:blip r:embed="rId3" cstate="print"/>
          <a:stretch>
            <a:fillRect/>
          </a:stretch>
        </p:blipFill>
        <p:spPr>
          <a:xfrm>
            <a:off x="838200" y="256743"/>
            <a:ext cx="7620000" cy="4539233"/>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ide_t_nv.jpg"/>
          <p:cNvPicPr>
            <a:picLocks noChangeAspect="1"/>
          </p:cNvPicPr>
          <p:nvPr/>
        </p:nvPicPr>
        <p:blipFill>
          <a:blip r:embed="rId3" cstate="print"/>
          <a:stretch>
            <a:fillRect/>
          </a:stretch>
        </p:blipFill>
        <p:spPr>
          <a:xfrm>
            <a:off x="-609600" y="-457200"/>
            <a:ext cx="10896600" cy="6343650"/>
          </a:xfrm>
          <a:prstGeom prst="rect">
            <a:avLst/>
          </a:prstGeom>
        </p:spPr>
      </p:pic>
      <p:sp>
        <p:nvSpPr>
          <p:cNvPr id="7" name="TextBox 6"/>
          <p:cNvSpPr txBox="1"/>
          <p:nvPr/>
        </p:nvSpPr>
        <p:spPr>
          <a:xfrm>
            <a:off x="1905000" y="2800367"/>
            <a:ext cx="5715000" cy="1815882"/>
          </a:xfrm>
          <a:prstGeom prst="rect">
            <a:avLst/>
          </a:prstGeom>
          <a:noFill/>
        </p:spPr>
        <p:txBody>
          <a:bodyPr wrap="square" rtlCol="0">
            <a:spAutoFit/>
          </a:bodyPr>
          <a:lstStyle/>
          <a:p>
            <a:pPr algn="ctr"/>
            <a:r>
              <a:rPr lang="en-US" sz="2800" dirty="0" smtClean="0">
                <a:solidFill>
                  <a:schemeClr val="bg1"/>
                </a:solidFill>
              </a:rPr>
              <a:t>When sinful human beings aspire to the status and position of God, and refuse to acknowledge their dependence on Him.  </a:t>
            </a:r>
            <a:r>
              <a:rPr lang="en-US" sz="2800" dirty="0" err="1" smtClean="0">
                <a:solidFill>
                  <a:schemeClr val="bg1"/>
                </a:solidFill>
              </a:rPr>
              <a:t>Mahaney</a:t>
            </a:r>
            <a:r>
              <a:rPr lang="en-US" sz="2800" dirty="0" smtClean="0">
                <a:solidFill>
                  <a:schemeClr val="bg1"/>
                </a:solidFill>
              </a:rPr>
              <a:t> </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umility_c_nv.jpg"/>
          <p:cNvPicPr>
            <a:picLocks noChangeAspect="1"/>
          </p:cNvPicPr>
          <p:nvPr/>
        </p:nvPicPr>
        <p:blipFill>
          <a:blip r:embed="rId3" cstate="print"/>
          <a:stretch>
            <a:fillRect/>
          </a:stretch>
        </p:blipFill>
        <p:spPr>
          <a:xfrm>
            <a:off x="0" y="0"/>
            <a:ext cx="9144000" cy="5143500"/>
          </a:xfrm>
          <a:prstGeom prst="rect">
            <a:avLst/>
          </a:prstGeom>
        </p:spPr>
      </p:pic>
      <p:sp>
        <p:nvSpPr>
          <p:cNvPr id="9" name="TextBox 8"/>
          <p:cNvSpPr txBox="1"/>
          <p:nvPr/>
        </p:nvSpPr>
        <p:spPr>
          <a:xfrm>
            <a:off x="609600" y="1657350"/>
            <a:ext cx="7924800" cy="2246769"/>
          </a:xfrm>
          <a:prstGeom prst="rect">
            <a:avLst/>
          </a:prstGeom>
          <a:noFill/>
        </p:spPr>
        <p:txBody>
          <a:bodyPr wrap="square" rtlCol="0">
            <a:spAutoFit/>
          </a:bodyPr>
          <a:lstStyle/>
          <a:p>
            <a:pPr algn="ctr"/>
            <a:r>
              <a:rPr lang="en-US" sz="2800" b="1" dirty="0" smtClean="0">
                <a:solidFill>
                  <a:schemeClr val="bg1"/>
                </a:solidFill>
              </a:rPr>
              <a:t>“Honestly </a:t>
            </a:r>
            <a:r>
              <a:rPr lang="en-US" sz="2800" b="1" dirty="0">
                <a:solidFill>
                  <a:schemeClr val="bg1"/>
                </a:solidFill>
              </a:rPr>
              <a:t>assessing ourselves in light of God’s holiness and our </a:t>
            </a:r>
            <a:r>
              <a:rPr lang="en-US" sz="2800" b="1" dirty="0" smtClean="0">
                <a:solidFill>
                  <a:schemeClr val="bg1"/>
                </a:solidFill>
              </a:rPr>
              <a:t>sinfulness.”  </a:t>
            </a:r>
            <a:r>
              <a:rPr lang="en-US" sz="2800" b="1" dirty="0" err="1" smtClean="0">
                <a:solidFill>
                  <a:schemeClr val="bg1"/>
                </a:solidFill>
              </a:rPr>
              <a:t>Mahaney</a:t>
            </a:r>
            <a:r>
              <a:rPr lang="en-US" sz="2800" dirty="0" smtClean="0"/>
              <a:t>.</a:t>
            </a:r>
          </a:p>
          <a:p>
            <a:pPr algn="ctr"/>
            <a:endParaRPr lang="en-US" sz="2800" b="1" dirty="0">
              <a:solidFill>
                <a:schemeClr val="bg1"/>
              </a:solidFill>
            </a:endParaRPr>
          </a:p>
          <a:p>
            <a:pPr algn="ctr"/>
            <a:r>
              <a:rPr lang="en-US" sz="2800" b="1" dirty="0" smtClean="0">
                <a:solidFill>
                  <a:schemeClr val="bg1"/>
                </a:solidFill>
              </a:rPr>
              <a:t>“Humility begins with a sense of subordination to God in Christ.”  Piper</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possible Overloaded.jpg"/>
          <p:cNvPicPr>
            <a:picLocks noChangeAspect="1"/>
          </p:cNvPicPr>
          <p:nvPr/>
        </p:nvPicPr>
        <p:blipFill>
          <a:blip r:embed="rId3" cstate="print"/>
          <a:stretch>
            <a:fillRect/>
          </a:stretch>
        </p:blipFill>
        <p:spPr>
          <a:xfrm>
            <a:off x="2057400" y="285762"/>
            <a:ext cx="5105400" cy="2948369"/>
          </a:xfrm>
          <a:prstGeom prst="rect">
            <a:avLst/>
          </a:prstGeom>
        </p:spPr>
      </p:pic>
      <p:sp>
        <p:nvSpPr>
          <p:cNvPr id="5" name="TextBox 4"/>
          <p:cNvSpPr txBox="1"/>
          <p:nvPr/>
        </p:nvSpPr>
        <p:spPr>
          <a:xfrm>
            <a:off x="304800" y="3257550"/>
            <a:ext cx="8458200" cy="2185214"/>
          </a:xfrm>
          <a:prstGeom prst="rect">
            <a:avLst/>
          </a:prstGeom>
          <a:noFill/>
        </p:spPr>
        <p:txBody>
          <a:bodyPr wrap="square" rtlCol="0">
            <a:spAutoFit/>
          </a:bodyPr>
          <a:lstStyle/>
          <a:p>
            <a:pPr algn="ctr"/>
            <a:r>
              <a:rPr lang="en-US" sz="4400" dirty="0" smtClean="0">
                <a:solidFill>
                  <a:schemeClr val="bg1"/>
                </a:solidFill>
              </a:rPr>
              <a:t>Paul is challenging us to do the IMPOSSIBLE!</a:t>
            </a:r>
          </a:p>
          <a:p>
            <a:pPr algn="ctr"/>
            <a:endParaRPr lang="en-US" sz="4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38200" y="896362"/>
            <a:ext cx="7239000" cy="3046988"/>
          </a:xfrm>
          <a:prstGeom prst="rect">
            <a:avLst/>
          </a:prstGeom>
          <a:noFill/>
        </p:spPr>
        <p:txBody>
          <a:bodyPr wrap="square" rtlCol="0">
            <a:spAutoFit/>
          </a:bodyPr>
          <a:lstStyle/>
          <a:p>
            <a:pPr algn="ctr"/>
            <a:r>
              <a:rPr lang="en-US" sz="3200" dirty="0" smtClean="0"/>
              <a:t>1. Do nothing out of selfish ambition</a:t>
            </a:r>
          </a:p>
          <a:p>
            <a:pPr algn="ctr"/>
            <a:endParaRPr lang="en-US" sz="3200" dirty="0" smtClean="0"/>
          </a:p>
          <a:p>
            <a:pPr algn="ctr"/>
            <a:r>
              <a:rPr lang="en-US" sz="3200" dirty="0" smtClean="0"/>
              <a:t>2. Consider others more important than yourselves            </a:t>
            </a:r>
          </a:p>
          <a:p>
            <a:pPr algn="ctr"/>
            <a:endParaRPr lang="en-US" sz="3200" dirty="0"/>
          </a:p>
          <a:p>
            <a:pPr algn="ctr"/>
            <a:r>
              <a:rPr lang="en-US" sz="3200" dirty="0" smtClean="0"/>
              <a:t>3. Look out for the interests of others.</a:t>
            </a:r>
            <a:endParaRPr lang="en-US" sz="32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umility_c_nv.jpg"/>
          <p:cNvPicPr>
            <a:picLocks noChangeAspect="1"/>
          </p:cNvPicPr>
          <p:nvPr/>
        </p:nvPicPr>
        <p:blipFill>
          <a:blip r:embed="rId3" cstate="print"/>
          <a:stretch>
            <a:fillRect/>
          </a:stretch>
        </p:blipFill>
        <p:spPr>
          <a:xfrm>
            <a:off x="0" y="0"/>
            <a:ext cx="9144000" cy="5143500"/>
          </a:xfrm>
          <a:prstGeom prst="rect">
            <a:avLst/>
          </a:prstGeom>
        </p:spPr>
      </p:pic>
      <p:sp>
        <p:nvSpPr>
          <p:cNvPr id="9" name="TextBox 8"/>
          <p:cNvSpPr txBox="1"/>
          <p:nvPr/>
        </p:nvSpPr>
        <p:spPr>
          <a:xfrm>
            <a:off x="152400" y="1617405"/>
            <a:ext cx="8839200" cy="2554545"/>
          </a:xfrm>
          <a:prstGeom prst="rect">
            <a:avLst/>
          </a:prstGeom>
          <a:noFill/>
        </p:spPr>
        <p:txBody>
          <a:bodyPr wrap="square" rtlCol="0">
            <a:spAutoFit/>
          </a:bodyPr>
          <a:lstStyle/>
          <a:p>
            <a:pPr algn="ctr"/>
            <a:r>
              <a:rPr lang="en-US" sz="3200" dirty="0" smtClean="0">
                <a:solidFill>
                  <a:schemeClr val="bg1"/>
                </a:solidFill>
              </a:rPr>
              <a:t>Jesus replied: Love the Lord your God with all your heart and with all your soul and with all your mind.  This is the first and greatest commandment.  And the second is like it: Love your neighbor as yourself. </a:t>
            </a:r>
          </a:p>
          <a:p>
            <a:pPr algn="ctr"/>
            <a:r>
              <a:rPr lang="en-US" sz="3200" dirty="0" smtClean="0">
                <a:solidFill>
                  <a:schemeClr val="bg1"/>
                </a:solidFill>
              </a:rPr>
              <a:t>Matthew 22:37-39</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umility_c_nv.jpg"/>
          <p:cNvPicPr>
            <a:picLocks noChangeAspect="1"/>
          </p:cNvPicPr>
          <p:nvPr/>
        </p:nvPicPr>
        <p:blipFill>
          <a:blip r:embed="rId3" cstate="print"/>
          <a:stretch>
            <a:fillRect/>
          </a:stretch>
        </p:blipFill>
        <p:spPr>
          <a:xfrm>
            <a:off x="0" y="0"/>
            <a:ext cx="9144000" cy="5143500"/>
          </a:xfrm>
          <a:prstGeom prst="rect">
            <a:avLst/>
          </a:prstGeom>
        </p:spPr>
      </p:pic>
      <p:sp>
        <p:nvSpPr>
          <p:cNvPr id="9" name="TextBox 8"/>
          <p:cNvSpPr txBox="1"/>
          <p:nvPr/>
        </p:nvSpPr>
        <p:spPr>
          <a:xfrm>
            <a:off x="152400" y="1600200"/>
            <a:ext cx="8839200" cy="2062103"/>
          </a:xfrm>
          <a:prstGeom prst="rect">
            <a:avLst/>
          </a:prstGeom>
          <a:noFill/>
        </p:spPr>
        <p:txBody>
          <a:bodyPr wrap="square" rtlCol="0">
            <a:spAutoFit/>
          </a:bodyPr>
          <a:lstStyle/>
          <a:p>
            <a:pPr algn="ctr"/>
            <a:r>
              <a:rPr lang="en-US" sz="3200" dirty="0" smtClean="0"/>
              <a:t>“</a:t>
            </a:r>
            <a:r>
              <a:rPr lang="en-US" sz="3200" dirty="0" smtClean="0">
                <a:solidFill>
                  <a:schemeClr val="bg1"/>
                </a:solidFill>
              </a:rPr>
              <a:t>“…we </a:t>
            </a:r>
            <a:r>
              <a:rPr lang="en-US" sz="3200" dirty="0">
                <a:solidFill>
                  <a:schemeClr val="bg1"/>
                </a:solidFill>
              </a:rPr>
              <a:t>have preferred the wide, fast road of self-esteem instead of the narrow, slow road of self-denial that comes from humility</a:t>
            </a:r>
            <a:r>
              <a:rPr lang="en-US" sz="3200" dirty="0" smtClean="0">
                <a:solidFill>
                  <a:schemeClr val="bg1"/>
                </a:solidFill>
              </a:rPr>
              <a:t>.”</a:t>
            </a:r>
            <a:endParaRPr lang="en-US" sz="3200" dirty="0">
              <a:solidFill>
                <a:schemeClr val="bg1"/>
              </a:solidFill>
            </a:endParaRPr>
          </a:p>
          <a:p>
            <a:pPr algn="ctr"/>
            <a:r>
              <a:rPr lang="en-US" sz="3200" dirty="0" smtClean="0">
                <a:solidFill>
                  <a:schemeClr val="bg1"/>
                </a:solidFill>
              </a:rPr>
              <a:t>Brian Sanders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066800" y="3562350"/>
            <a:ext cx="6934200" cy="1323439"/>
          </a:xfrm>
          <a:prstGeom prst="rect">
            <a:avLst/>
          </a:prstGeom>
          <a:noFill/>
        </p:spPr>
        <p:txBody>
          <a:bodyPr wrap="square" rtlCol="0">
            <a:spAutoFit/>
          </a:bodyPr>
          <a:lstStyle/>
          <a:p>
            <a:pPr algn="ctr"/>
            <a:r>
              <a:rPr lang="en-US" sz="4000" dirty="0" smtClean="0">
                <a:solidFill>
                  <a:schemeClr val="bg1"/>
                </a:solidFill>
              </a:rPr>
              <a:t>The IMPOSSIBLE </a:t>
            </a:r>
          </a:p>
          <a:p>
            <a:pPr algn="ctr"/>
            <a:r>
              <a:rPr lang="en-US" sz="4000" dirty="0" smtClean="0">
                <a:solidFill>
                  <a:schemeClr val="bg1"/>
                </a:solidFill>
              </a:rPr>
              <a:t>becomes POSSIBLE</a:t>
            </a:r>
            <a:endParaRPr lang="en-US" sz="4000" dirty="0">
              <a:solidFill>
                <a:schemeClr val="bg1"/>
              </a:solidFill>
            </a:endParaRPr>
          </a:p>
        </p:txBody>
      </p:sp>
      <p:pic>
        <p:nvPicPr>
          <p:cNvPr id="6" name="Picture 5" descr="impossible becomes possible.jpg"/>
          <p:cNvPicPr>
            <a:picLocks noChangeAspect="1"/>
          </p:cNvPicPr>
          <p:nvPr/>
        </p:nvPicPr>
        <p:blipFill>
          <a:blip r:embed="rId3" cstate="print"/>
          <a:stretch>
            <a:fillRect/>
          </a:stretch>
        </p:blipFill>
        <p:spPr>
          <a:xfrm>
            <a:off x="2895600" y="228600"/>
            <a:ext cx="3319246" cy="316346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95350"/>
            <a:ext cx="8229600" cy="3394472"/>
          </a:xfrm>
        </p:spPr>
        <p:txBody>
          <a:bodyPr>
            <a:normAutofit/>
          </a:bodyPr>
          <a:lstStyle/>
          <a:p>
            <a:pPr>
              <a:spcBef>
                <a:spcPts val="0"/>
              </a:spcBef>
            </a:pPr>
            <a:r>
              <a:rPr lang="en-US" b="1" dirty="0" smtClean="0"/>
              <a:t>I will worship You </a:t>
            </a:r>
          </a:p>
          <a:p>
            <a:pPr>
              <a:spcBef>
                <a:spcPts val="0"/>
              </a:spcBef>
            </a:pPr>
            <a:r>
              <a:rPr lang="en-US" b="1" dirty="0" smtClean="0"/>
              <a:t>I will worship You</a:t>
            </a:r>
          </a:p>
          <a:p>
            <a:pPr>
              <a:spcBef>
                <a:spcPts val="0"/>
              </a:spcBef>
            </a:pPr>
            <a:r>
              <a:rPr lang="en-US" b="1" dirty="0" smtClean="0"/>
              <a:t>I will worship You </a:t>
            </a:r>
          </a:p>
          <a:p>
            <a:pPr>
              <a:spcBef>
                <a:spcPts val="0"/>
              </a:spcBef>
            </a:pPr>
            <a:r>
              <a:rPr lang="en-US" b="1" dirty="0" smtClean="0"/>
              <a:t>I will worship You</a:t>
            </a:r>
          </a:p>
          <a:p>
            <a:pPr>
              <a:spcBef>
                <a:spcPts val="0"/>
              </a:spcBef>
            </a:pPr>
            <a:r>
              <a:rPr lang="en-US" b="1" dirty="0" smtClean="0"/>
              <a:t>We will worship You </a:t>
            </a:r>
          </a:p>
          <a:p>
            <a:pPr>
              <a:spcBef>
                <a:spcPts val="0"/>
              </a:spcBef>
            </a:pPr>
            <a:r>
              <a:rPr lang="en-US" b="1" dirty="0" smtClean="0"/>
              <a:t>We will worship You</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Jesus__The_Perfect_Servant_by_Enedlhach.jpg"/>
          <p:cNvPicPr>
            <a:picLocks noChangeAspect="1"/>
          </p:cNvPicPr>
          <p:nvPr/>
        </p:nvPicPr>
        <p:blipFill>
          <a:blip r:embed="rId2" cstate="print"/>
          <a:stretch>
            <a:fillRect/>
          </a:stretch>
        </p:blipFill>
        <p:spPr>
          <a:xfrm>
            <a:off x="0" y="1"/>
            <a:ext cx="9144000" cy="2268141"/>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esus__The_Perfect_Servant_2.jpg"/>
          <p:cNvPicPr>
            <a:picLocks noChangeAspect="1"/>
          </p:cNvPicPr>
          <p:nvPr/>
        </p:nvPicPr>
        <p:blipFill>
          <a:blip r:embed="rId3" cstate="print"/>
          <a:stretch>
            <a:fillRect/>
          </a:stretch>
        </p:blipFill>
        <p:spPr>
          <a:xfrm>
            <a:off x="0" y="2"/>
            <a:ext cx="9144000" cy="2321719"/>
          </a:xfrm>
          <a:prstGeom prst="rect">
            <a:avLst/>
          </a:prstGeom>
        </p:spPr>
      </p:pic>
      <p:sp>
        <p:nvSpPr>
          <p:cNvPr id="5" name="TextBox 4"/>
          <p:cNvSpPr txBox="1"/>
          <p:nvPr/>
        </p:nvSpPr>
        <p:spPr>
          <a:xfrm>
            <a:off x="457200" y="2495550"/>
            <a:ext cx="8153400" cy="2246769"/>
          </a:xfrm>
          <a:prstGeom prst="rect">
            <a:avLst/>
          </a:prstGeom>
          <a:noFill/>
        </p:spPr>
        <p:txBody>
          <a:bodyPr wrap="square" rtlCol="0">
            <a:spAutoFit/>
          </a:bodyPr>
          <a:lstStyle/>
          <a:p>
            <a:pPr algn="ctr"/>
            <a:r>
              <a:rPr lang="en-US" sz="2800" dirty="0" smtClean="0">
                <a:solidFill>
                  <a:schemeClr val="bg1"/>
                </a:solidFill>
              </a:rPr>
              <a:t>Not so with you. Instead, whoever wants to become great among you must be your servant, and whoever wants to be first must be slave of all. For even the Son of Man did not come to be served, but to serve, and to give his life as a ransom for many.  Mark 10:43-45</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y_t_nv.jp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y_c_nv.jpg"/>
          <p:cNvPicPr>
            <a:picLocks noChangeAspect="1"/>
          </p:cNvPicPr>
          <p:nvPr/>
        </p:nvPicPr>
        <p:blipFill>
          <a:blip r:embed="rId3" cstate="print"/>
          <a:stretch>
            <a:fillRect/>
          </a:stretch>
        </p:blipFill>
        <p:spPr>
          <a:xfrm>
            <a:off x="0" y="0"/>
            <a:ext cx="9144000" cy="5143500"/>
          </a:xfrm>
          <a:prstGeom prst="rect">
            <a:avLst/>
          </a:prstGeom>
        </p:spPr>
      </p:pic>
      <p:sp>
        <p:nvSpPr>
          <p:cNvPr id="6" name="TextBox 5"/>
          <p:cNvSpPr txBox="1"/>
          <p:nvPr/>
        </p:nvSpPr>
        <p:spPr>
          <a:xfrm>
            <a:off x="381000" y="800100"/>
            <a:ext cx="8458200" cy="3970318"/>
          </a:xfrm>
          <a:prstGeom prst="rect">
            <a:avLst/>
          </a:prstGeom>
          <a:noFill/>
        </p:spPr>
        <p:txBody>
          <a:bodyPr wrap="square" rtlCol="0">
            <a:spAutoFit/>
          </a:bodyPr>
          <a:lstStyle/>
          <a:p>
            <a:pPr algn="ctr"/>
            <a:r>
              <a:rPr lang="en-US" sz="3200" b="1" dirty="0" smtClean="0"/>
              <a:t>Therefore, God exalted Him to the highest place   and gave Him the name that is above every name, that at the name of Jesus every knee should bow,   in heaven and on earth and under the earth, and every tongue confess that Jesus Christ is Lord, to  the glory of God the Father.</a:t>
            </a:r>
          </a:p>
          <a:p>
            <a:pPr algn="ctr"/>
            <a:endParaRPr lang="en-US" sz="2800" b="1" dirty="0"/>
          </a:p>
          <a:p>
            <a:pPr algn="ctr"/>
            <a:r>
              <a:rPr lang="en-US" sz="3200" b="1" dirty="0" smtClean="0"/>
              <a:t>Philippians 2:9-11</a:t>
            </a:r>
            <a:endParaRPr lang="en-US" sz="32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y_c_nv.jpg"/>
          <p:cNvPicPr>
            <a:picLocks noChangeAspect="1"/>
          </p:cNvPicPr>
          <p:nvPr/>
        </p:nvPicPr>
        <p:blipFill>
          <a:blip r:embed="rId3" cstate="print"/>
          <a:stretch>
            <a:fillRect/>
          </a:stretch>
        </p:blipFill>
        <p:spPr>
          <a:xfrm>
            <a:off x="0" y="0"/>
            <a:ext cx="9144000" cy="5143500"/>
          </a:xfrm>
          <a:prstGeom prst="rect">
            <a:avLst/>
          </a:prstGeom>
        </p:spPr>
      </p:pic>
      <p:sp>
        <p:nvSpPr>
          <p:cNvPr id="6" name="TextBox 5"/>
          <p:cNvSpPr txBox="1"/>
          <p:nvPr/>
        </p:nvSpPr>
        <p:spPr>
          <a:xfrm>
            <a:off x="381000" y="1028715"/>
            <a:ext cx="8458200" cy="3785652"/>
          </a:xfrm>
          <a:prstGeom prst="rect">
            <a:avLst/>
          </a:prstGeom>
          <a:noFill/>
        </p:spPr>
        <p:txBody>
          <a:bodyPr wrap="square" rtlCol="0">
            <a:spAutoFit/>
          </a:bodyPr>
          <a:lstStyle/>
          <a:p>
            <a:pPr algn="ctr"/>
            <a:r>
              <a:rPr lang="en-US" sz="3600" b="1" dirty="0"/>
              <a:t>I tell you the truth, unless a kernel of wheat falls to the ground and dies, it remains only a single seed. But if it dies, it produces many seeds</a:t>
            </a:r>
            <a:r>
              <a:rPr lang="en-US" sz="3600" b="1" dirty="0" smtClean="0"/>
              <a:t>. </a:t>
            </a:r>
            <a:endParaRPr lang="en-US" sz="3600" b="1" dirty="0"/>
          </a:p>
          <a:p>
            <a:pPr algn="ctr"/>
            <a:endParaRPr lang="en-US" sz="3000" b="1" dirty="0" smtClean="0"/>
          </a:p>
          <a:p>
            <a:pPr algn="ctr"/>
            <a:endParaRPr lang="en-US" sz="3000" b="1" dirty="0" smtClean="0"/>
          </a:p>
          <a:p>
            <a:pPr algn="ctr"/>
            <a:r>
              <a:rPr lang="en-US" sz="3600" b="1" dirty="0" smtClean="0"/>
              <a:t>John 12:24</a:t>
            </a:r>
            <a:endParaRPr lang="en-US" sz="36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2057400"/>
            <a:ext cx="9144000" cy="1477328"/>
          </a:xfrm>
          <a:prstGeom prst="rect">
            <a:avLst/>
          </a:prstGeom>
          <a:noFill/>
        </p:spPr>
        <p:txBody>
          <a:bodyPr wrap="square" rtlCol="0">
            <a:spAutoFit/>
          </a:bodyPr>
          <a:lstStyle/>
          <a:p>
            <a:pPr algn="ctr"/>
            <a:r>
              <a:rPr lang="en-US" sz="9000" dirty="0" smtClean="0">
                <a:solidFill>
                  <a:schemeClr val="bg1"/>
                </a:solidFill>
                <a:effectLst>
                  <a:outerShdw blurRad="38100" dist="38100" dir="2700000" algn="tl">
                    <a:srgbClr val="000000">
                      <a:alpha val="43137"/>
                    </a:srgbClr>
                  </a:outerShdw>
                </a:effectLst>
                <a:latin typeface="Bleeding Cowboys" pitchFamily="2" charset="0"/>
              </a:rPr>
              <a:t>Jesus Resolutions</a:t>
            </a:r>
            <a:endParaRPr lang="en-US" sz="9000" dirty="0">
              <a:solidFill>
                <a:schemeClr val="bg1"/>
              </a:solidFill>
              <a:effectLst>
                <a:outerShdw blurRad="38100" dist="38100" dir="2700000" algn="tl">
                  <a:srgbClr val="000000">
                    <a:alpha val="43137"/>
                  </a:srgbClr>
                </a:outerShdw>
              </a:effectLst>
              <a:latin typeface="Bleeding Cowboys" pitchFamily="2"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urgical_knife.jpg"/>
          <p:cNvPicPr>
            <a:picLocks noChangeAspect="1"/>
          </p:cNvPicPr>
          <p:nvPr/>
        </p:nvPicPr>
        <p:blipFill>
          <a:blip r:embed="rId3" cstate="print"/>
          <a:stretch>
            <a:fillRect/>
          </a:stretch>
        </p:blipFill>
        <p:spPr>
          <a:xfrm>
            <a:off x="1949450" y="604838"/>
            <a:ext cx="5245100" cy="3933825"/>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IBLE.jpg"/>
          <p:cNvPicPr>
            <a:picLocks noChangeAspect="1"/>
          </p:cNvPicPr>
          <p:nvPr/>
        </p:nvPicPr>
        <p:blipFill>
          <a:blip r:embed="rId3" cstate="print"/>
          <a:stretch>
            <a:fillRect/>
          </a:stretch>
        </p:blipFill>
        <p:spPr>
          <a:xfrm>
            <a:off x="0" y="285750"/>
            <a:ext cx="9144000" cy="4572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work gloves.jp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jpg"/>
          <p:cNvPicPr>
            <a:picLocks noChangeAspect="1"/>
          </p:cNvPicPr>
          <p:nvPr/>
        </p:nvPicPr>
        <p:blipFill>
          <a:blip r:embed="rId3" cstate="print"/>
          <a:stretch>
            <a:fillRect/>
          </a:stretch>
        </p:blipFill>
        <p:spPr>
          <a:xfrm>
            <a:off x="0" y="0"/>
            <a:ext cx="9144000" cy="5143500"/>
          </a:xfrm>
          <a:prstGeom prst="rect">
            <a:avLst/>
          </a:prstGeom>
        </p:spPr>
      </p:pic>
      <p:sp>
        <p:nvSpPr>
          <p:cNvPr id="5" name="TextBox 4"/>
          <p:cNvSpPr txBox="1"/>
          <p:nvPr/>
        </p:nvSpPr>
        <p:spPr>
          <a:xfrm>
            <a:off x="228600" y="2914650"/>
            <a:ext cx="7696200" cy="1938992"/>
          </a:xfrm>
          <a:prstGeom prst="rect">
            <a:avLst/>
          </a:prstGeom>
          <a:noFill/>
        </p:spPr>
        <p:txBody>
          <a:bodyPr wrap="square" rtlCol="0">
            <a:spAutoFit/>
          </a:bodyPr>
          <a:lstStyle/>
          <a:p>
            <a:r>
              <a:rPr lang="en-US" sz="4000" dirty="0" smtClean="0">
                <a:solidFill>
                  <a:schemeClr val="bg1"/>
                </a:solidFill>
                <a:effectLst>
                  <a:outerShdw blurRad="38100" dist="38100" dir="2700000" algn="tl">
                    <a:srgbClr val="000000">
                      <a:alpha val="43137"/>
                    </a:srgbClr>
                  </a:outerShdw>
                </a:effectLst>
                <a:latin typeface="Book Antiqua" pitchFamily="18" charset="0"/>
              </a:rPr>
              <a:t>What things can you do this week/year that aren’t so pleasant so others don’t have to?</a:t>
            </a:r>
            <a:endParaRPr lang="en-US" sz="4000" dirty="0">
              <a:solidFill>
                <a:schemeClr val="bg1"/>
              </a:solidFill>
              <a:effectLst>
                <a:outerShdw blurRad="38100" dist="38100" dir="2700000" algn="tl">
                  <a:srgbClr val="000000">
                    <a:alpha val="43137"/>
                  </a:srgbClr>
                </a:outerShdw>
              </a:effectLst>
              <a:latin typeface="Book Antiqua"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19150"/>
            <a:ext cx="8229600" cy="3394472"/>
          </a:xfrm>
        </p:spPr>
        <p:txBody>
          <a:bodyPr>
            <a:normAutofit/>
          </a:bodyPr>
          <a:lstStyle/>
          <a:p>
            <a:pPr>
              <a:spcBef>
                <a:spcPts val="0"/>
              </a:spcBef>
            </a:pPr>
            <a:r>
              <a:rPr lang="en-US" b="1" dirty="0" smtClean="0"/>
              <a:t>The heavens declare Your greatness</a:t>
            </a:r>
            <a:br>
              <a:rPr lang="en-US" b="1" dirty="0" smtClean="0"/>
            </a:br>
            <a:r>
              <a:rPr lang="en-US" b="1" dirty="0" smtClean="0"/>
              <a:t>The oceans cry out to You</a:t>
            </a:r>
            <a:br>
              <a:rPr lang="en-US" b="1" dirty="0" smtClean="0"/>
            </a:br>
            <a:r>
              <a:rPr lang="en-US" b="1" dirty="0" smtClean="0"/>
              <a:t>The mountains they bow down </a:t>
            </a:r>
          </a:p>
          <a:p>
            <a:pPr>
              <a:spcBef>
                <a:spcPts val="0"/>
              </a:spcBef>
            </a:pPr>
            <a:r>
              <a:rPr lang="en-US" b="1" dirty="0" smtClean="0"/>
              <a:t>before You</a:t>
            </a:r>
            <a:br>
              <a:rPr lang="en-US" b="1" dirty="0" smtClean="0"/>
            </a:br>
            <a:r>
              <a:rPr lang="en-US" b="1" dirty="0" smtClean="0"/>
              <a:t>So I'll join with the earth </a:t>
            </a:r>
          </a:p>
          <a:p>
            <a:pPr>
              <a:spcBef>
                <a:spcPts val="0"/>
              </a:spcBef>
            </a:pPr>
            <a:r>
              <a:rPr lang="en-US" b="1" dirty="0" smtClean="0"/>
              <a:t>and I'll sing</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229600" cy="857250"/>
          </a:xfrm>
        </p:spPr>
        <p:txBody>
          <a:bodyPr/>
          <a:lstStyle/>
          <a:p>
            <a:r>
              <a:rPr lang="en-US" b="1" dirty="0" smtClean="0"/>
              <a:t>Surrender</a:t>
            </a:r>
            <a:endParaRPr lang="en-US" b="1" dirty="0"/>
          </a:p>
        </p:txBody>
      </p:sp>
      <p:sp>
        <p:nvSpPr>
          <p:cNvPr id="3" name="Content Placeholder 2"/>
          <p:cNvSpPr>
            <a:spLocks noGrp="1"/>
          </p:cNvSpPr>
          <p:nvPr>
            <p:ph idx="1"/>
          </p:nvPr>
        </p:nvSpPr>
        <p:spPr>
          <a:xfrm>
            <a:off x="381000" y="1504950"/>
            <a:ext cx="8229600" cy="3394472"/>
          </a:xfrm>
        </p:spPr>
        <p:txBody>
          <a:bodyPr>
            <a:normAutofit/>
          </a:bodyPr>
          <a:lstStyle/>
          <a:p>
            <a:pPr>
              <a:spcBef>
                <a:spcPts val="0"/>
              </a:spcBef>
            </a:pPr>
            <a:r>
              <a:rPr lang="en-US" b="1" dirty="0" smtClean="0"/>
              <a:t>I’m giving You my heart</a:t>
            </a:r>
          </a:p>
          <a:p>
            <a:pPr>
              <a:spcBef>
                <a:spcPts val="0"/>
              </a:spcBef>
            </a:pPr>
            <a:r>
              <a:rPr lang="en-US" b="1" dirty="0" smtClean="0"/>
              <a:t>And all that is within</a:t>
            </a:r>
          </a:p>
          <a:p>
            <a:pPr>
              <a:spcBef>
                <a:spcPts val="0"/>
              </a:spcBef>
            </a:pPr>
            <a:r>
              <a:rPr lang="en-US" b="1" dirty="0" smtClean="0"/>
              <a:t>I lay it all down </a:t>
            </a:r>
          </a:p>
          <a:p>
            <a:pPr>
              <a:spcBef>
                <a:spcPts val="0"/>
              </a:spcBef>
            </a:pPr>
            <a:r>
              <a:rPr lang="en-US" b="1" dirty="0" smtClean="0"/>
              <a:t>For the sake of You, my King</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spcBef>
                <a:spcPts val="0"/>
              </a:spcBef>
            </a:pPr>
            <a:r>
              <a:rPr lang="en-US" b="1" dirty="0" smtClean="0"/>
              <a:t>I’m giving You my dreams</a:t>
            </a:r>
          </a:p>
          <a:p>
            <a:pPr>
              <a:spcBef>
                <a:spcPts val="0"/>
              </a:spcBef>
            </a:pPr>
            <a:r>
              <a:rPr lang="en-US" b="1" dirty="0" smtClean="0"/>
              <a:t>I’m laying down my rights</a:t>
            </a:r>
          </a:p>
          <a:p>
            <a:pPr>
              <a:spcBef>
                <a:spcPts val="0"/>
              </a:spcBef>
            </a:pPr>
            <a:r>
              <a:rPr lang="en-US" b="1" dirty="0" smtClean="0"/>
              <a:t>I’m giving up my pride</a:t>
            </a:r>
          </a:p>
          <a:p>
            <a:pPr>
              <a:spcBef>
                <a:spcPts val="0"/>
              </a:spcBef>
            </a:pPr>
            <a:r>
              <a:rPr lang="en-US" b="1" dirty="0" smtClean="0"/>
              <a:t>For the promise of new life</a:t>
            </a:r>
            <a:endParaRPr lang="en-US" b="1" dirty="0"/>
          </a:p>
        </p:txBody>
      </p:sp>
    </p:spTree>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52550"/>
            <a:ext cx="8229600" cy="2590799"/>
          </a:xfrm>
        </p:spPr>
        <p:txBody>
          <a:bodyPr>
            <a:normAutofit/>
          </a:bodyPr>
          <a:lstStyle/>
          <a:p>
            <a:pPr>
              <a:spcBef>
                <a:spcPts val="0"/>
              </a:spcBef>
            </a:pPr>
            <a:r>
              <a:rPr lang="en-US" b="1" dirty="0" smtClean="0"/>
              <a:t>And I surrender</a:t>
            </a:r>
          </a:p>
          <a:p>
            <a:pPr>
              <a:spcBef>
                <a:spcPts val="0"/>
              </a:spcBef>
            </a:pPr>
            <a:r>
              <a:rPr lang="en-US" b="1" dirty="0" smtClean="0"/>
              <a:t>All to You, All to You</a:t>
            </a:r>
          </a:p>
          <a:p>
            <a:pPr>
              <a:spcBef>
                <a:spcPts val="0"/>
              </a:spcBef>
            </a:pPr>
            <a:r>
              <a:rPr lang="en-US" b="1" dirty="0" smtClean="0"/>
              <a:t>And I surrender</a:t>
            </a:r>
          </a:p>
          <a:p>
            <a:pPr>
              <a:spcBef>
                <a:spcPts val="0"/>
              </a:spcBef>
            </a:pPr>
            <a:r>
              <a:rPr lang="en-US" b="1" dirty="0" smtClean="0"/>
              <a:t>All to You, All to You</a:t>
            </a:r>
            <a:endParaRPr lang="en-US" b="1" dirty="0"/>
          </a:p>
        </p:txBody>
      </p:sp>
    </p:spTree>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a:xfrm>
            <a:off x="457200" y="1123950"/>
            <a:ext cx="8229600" cy="2666999"/>
          </a:xfrm>
        </p:spPr>
        <p:txBody>
          <a:bodyPr>
            <a:normAutofit/>
          </a:bodyPr>
          <a:lstStyle/>
          <a:p>
            <a:pPr>
              <a:spcBef>
                <a:spcPts val="0"/>
              </a:spcBef>
            </a:pPr>
            <a:r>
              <a:rPr lang="en-US" b="1" dirty="0" smtClean="0"/>
              <a:t>I’m singing You this song</a:t>
            </a:r>
          </a:p>
          <a:p>
            <a:pPr>
              <a:spcBef>
                <a:spcPts val="0"/>
              </a:spcBef>
            </a:pPr>
            <a:r>
              <a:rPr lang="en-US" b="1" dirty="0" smtClean="0"/>
              <a:t>I’m waiting at the cross</a:t>
            </a:r>
          </a:p>
          <a:p>
            <a:pPr>
              <a:spcBef>
                <a:spcPts val="0"/>
              </a:spcBef>
            </a:pPr>
            <a:r>
              <a:rPr lang="en-US" b="1" dirty="0" smtClean="0"/>
              <a:t>And all the world holds dear</a:t>
            </a:r>
          </a:p>
          <a:p>
            <a:pPr>
              <a:spcBef>
                <a:spcPts val="0"/>
              </a:spcBef>
            </a:pPr>
            <a:r>
              <a:rPr lang="en-US" b="1" dirty="0" smtClean="0"/>
              <a:t>I count it all as loss</a:t>
            </a:r>
            <a:endParaRPr lang="en-US" b="1" dirty="0"/>
          </a:p>
        </p:txBody>
      </p:sp>
    </p:spTree>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spcBef>
                <a:spcPts val="0"/>
              </a:spcBef>
            </a:pPr>
            <a:r>
              <a:rPr lang="en-US" b="1" dirty="0" smtClean="0"/>
              <a:t>For the sake of knowing You</a:t>
            </a:r>
          </a:p>
          <a:p>
            <a:pPr>
              <a:spcBef>
                <a:spcPts val="0"/>
              </a:spcBef>
            </a:pPr>
            <a:r>
              <a:rPr lang="en-US" b="1" dirty="0" smtClean="0"/>
              <a:t>The glory of Your name</a:t>
            </a:r>
          </a:p>
          <a:p>
            <a:pPr>
              <a:spcBef>
                <a:spcPts val="0"/>
              </a:spcBef>
            </a:pPr>
            <a:r>
              <a:rPr lang="en-US" b="1" dirty="0" smtClean="0"/>
              <a:t>To know the lasting joy</a:t>
            </a:r>
          </a:p>
          <a:p>
            <a:pPr>
              <a:spcBef>
                <a:spcPts val="0"/>
              </a:spcBef>
            </a:pPr>
            <a:r>
              <a:rPr lang="en-US" b="1" dirty="0" smtClean="0"/>
              <a:t>Even sharing in Your pain</a:t>
            </a:r>
            <a:endParaRPr lang="en-US" b="1" dirty="0"/>
          </a:p>
        </p:txBody>
      </p:sp>
    </p:spTree>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1371600" y="1123950"/>
            <a:ext cx="6400800" cy="3257550"/>
          </a:xfrm>
        </p:spPr>
        <p:txBody>
          <a:bodyPr>
            <a:normAutofit/>
          </a:bodyPr>
          <a:lstStyle/>
          <a:p>
            <a:pPr>
              <a:spcBef>
                <a:spcPts val="0"/>
              </a:spcBef>
            </a:pPr>
            <a:r>
              <a:rPr lang="en-US" b="1" dirty="0" smtClean="0">
                <a:solidFill>
                  <a:schemeClr val="bg1"/>
                </a:solidFill>
              </a:rPr>
              <a:t>And I surrender</a:t>
            </a:r>
          </a:p>
          <a:p>
            <a:pPr>
              <a:spcBef>
                <a:spcPts val="0"/>
              </a:spcBef>
            </a:pPr>
            <a:r>
              <a:rPr lang="en-US" b="1" dirty="0" smtClean="0">
                <a:solidFill>
                  <a:schemeClr val="bg1"/>
                </a:solidFill>
              </a:rPr>
              <a:t>All to You, All to You</a:t>
            </a:r>
          </a:p>
          <a:p>
            <a:pPr>
              <a:spcBef>
                <a:spcPts val="0"/>
              </a:spcBef>
            </a:pPr>
            <a:r>
              <a:rPr lang="en-US" b="1" dirty="0" smtClean="0">
                <a:solidFill>
                  <a:schemeClr val="bg1"/>
                </a:solidFill>
              </a:rPr>
              <a:t>And I surrender</a:t>
            </a:r>
          </a:p>
          <a:p>
            <a:pPr>
              <a:spcBef>
                <a:spcPts val="0"/>
              </a:spcBef>
            </a:pPr>
            <a:r>
              <a:rPr lang="en-US" b="1" dirty="0" smtClean="0">
                <a:solidFill>
                  <a:schemeClr val="bg1"/>
                </a:solidFill>
              </a:rPr>
              <a:t>All to You, All to You</a:t>
            </a:r>
            <a:endParaRPr lang="en-US"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6750"/>
            <a:ext cx="8229600" cy="3394472"/>
          </a:xfrm>
        </p:spPr>
        <p:txBody>
          <a:bodyPr>
            <a:normAutofit/>
          </a:bodyPr>
          <a:lstStyle/>
          <a:p>
            <a:pPr>
              <a:spcBef>
                <a:spcPts val="0"/>
              </a:spcBef>
            </a:pPr>
            <a:r>
              <a:rPr lang="en-US" b="1" dirty="0" smtClean="0"/>
              <a:t>The heavens declare Your greatness</a:t>
            </a:r>
            <a:br>
              <a:rPr lang="en-US" b="1" dirty="0" smtClean="0"/>
            </a:br>
            <a:r>
              <a:rPr lang="en-US" b="1" dirty="0" smtClean="0"/>
              <a:t>The oceans cry out to You</a:t>
            </a:r>
            <a:br>
              <a:rPr lang="en-US" b="1" dirty="0" smtClean="0"/>
            </a:br>
            <a:r>
              <a:rPr lang="en-US" b="1" dirty="0" smtClean="0"/>
              <a:t>The mountains they bow down </a:t>
            </a:r>
          </a:p>
          <a:p>
            <a:pPr>
              <a:spcBef>
                <a:spcPts val="0"/>
              </a:spcBef>
            </a:pPr>
            <a:r>
              <a:rPr lang="en-US" b="1" dirty="0" smtClean="0"/>
              <a:t>before You</a:t>
            </a:r>
            <a:br>
              <a:rPr lang="en-US" b="1" dirty="0" smtClean="0"/>
            </a:br>
            <a:r>
              <a:rPr lang="en-US" b="1" dirty="0" smtClean="0"/>
              <a:t>So I'll join with the earth </a:t>
            </a:r>
          </a:p>
          <a:p>
            <a:pPr>
              <a:spcBef>
                <a:spcPts val="0"/>
              </a:spcBef>
            </a:pPr>
            <a:r>
              <a:rPr lang="en-US" b="1" dirty="0" smtClean="0"/>
              <a:t>and I'll give my praise to You</a:t>
            </a:r>
          </a:p>
          <a:p>
            <a:pPr>
              <a:spcBef>
                <a:spcPts val="0"/>
              </a:spcBef>
            </a:pPr>
            <a:endParaRPr lang="en-US" b="1" dirty="0"/>
          </a:p>
        </p:txBody>
      </p:sp>
      <p:sp>
        <p:nvSpPr>
          <p:cNvPr id="5" name="Rectangle 4"/>
          <p:cNvSpPr>
            <a:spLocks noChangeArrowheads="1"/>
          </p:cNvSpPr>
          <p:nvPr/>
        </p:nvSpPr>
        <p:spPr bwMode="auto">
          <a:xfrm>
            <a:off x="1676400" y="4171950"/>
            <a:ext cx="6172200" cy="323165"/>
          </a:xfrm>
          <a:prstGeom prst="rect">
            <a:avLst/>
          </a:prstGeom>
          <a:noFill/>
          <a:ln w="9525">
            <a:noFill/>
            <a:miter lim="800000"/>
            <a:headEnd/>
            <a:tailEnd/>
          </a:ln>
          <a:effectLst/>
        </p:spPr>
        <p:txBody>
          <a:bodyPr wrap="square">
            <a:spAutoFit/>
          </a:bodyPr>
          <a:lstStyle/>
          <a:p>
            <a:pPr algn="ctr"/>
            <a:r>
              <a:rPr lang="en-US" sz="1500" b="1" dirty="0">
                <a:solidFill>
                  <a:prstClr val="white"/>
                </a:solidFill>
              </a:rPr>
              <a:t>TEMPLE BIBLE CHURCH Used by Permission CCLI #78316</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457200" y="361950"/>
            <a:ext cx="8229600" cy="857250"/>
          </a:xfrm>
        </p:spPr>
        <p:txBody>
          <a:bodyPr/>
          <a:lstStyle/>
          <a:p>
            <a:r>
              <a:rPr lang="en-US" b="1" dirty="0"/>
              <a:t>SING TO THE KING</a:t>
            </a:r>
          </a:p>
        </p:txBody>
      </p:sp>
      <p:sp>
        <p:nvSpPr>
          <p:cNvPr id="17412" name="Rectangle 4"/>
          <p:cNvSpPr>
            <a:spLocks noGrp="1" noChangeArrowheads="1"/>
          </p:cNvSpPr>
          <p:nvPr>
            <p:ph idx="1"/>
          </p:nvPr>
        </p:nvSpPr>
        <p:spPr>
          <a:xfrm>
            <a:off x="457200" y="1428750"/>
            <a:ext cx="8229600" cy="3394472"/>
          </a:xfrm>
        </p:spPr>
        <p:txBody>
          <a:bodyPr>
            <a:normAutofit/>
          </a:bodyPr>
          <a:lstStyle/>
          <a:p>
            <a:r>
              <a:rPr lang="en-US" b="1" dirty="0" smtClean="0"/>
              <a:t>Sing </a:t>
            </a:r>
            <a:r>
              <a:rPr lang="en-US" b="1" dirty="0"/>
              <a:t>to the King </a:t>
            </a:r>
          </a:p>
          <a:p>
            <a:r>
              <a:rPr lang="en-US" b="1" dirty="0"/>
              <a:t>who is coming to reign</a:t>
            </a:r>
          </a:p>
          <a:p>
            <a:r>
              <a:rPr lang="en-US" b="1" dirty="0"/>
              <a:t>Glory to Jesus </a:t>
            </a:r>
          </a:p>
          <a:p>
            <a:r>
              <a:rPr lang="en-US" b="1" dirty="0"/>
              <a:t>the Lamb that was slain</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ide Screen Worship U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11885</TotalTime>
  <Words>1148</Words>
  <Application>Microsoft Office PowerPoint</Application>
  <PresentationFormat>On-screen Show (16:9)</PresentationFormat>
  <Paragraphs>234</Paragraphs>
  <Slides>76</Slides>
  <Notes>26</Notes>
  <HiddenSlides>0</HiddenSlides>
  <MMClips>0</MMClip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Office Theme</vt:lpstr>
      <vt:lpstr>Default Design</vt:lpstr>
      <vt:lpstr>1_Wide Screen Worship Use</vt:lpstr>
      <vt:lpstr>Slide 1</vt:lpstr>
      <vt:lpstr>Majestic</vt:lpstr>
      <vt:lpstr>Slide 3</vt:lpstr>
      <vt:lpstr>Slide 4</vt:lpstr>
      <vt:lpstr>Slide 5</vt:lpstr>
      <vt:lpstr>Slide 6</vt:lpstr>
      <vt:lpstr>Slide 7</vt:lpstr>
      <vt:lpstr>Slide 8</vt:lpstr>
      <vt:lpstr>SING TO THE KING</vt:lpstr>
      <vt:lpstr>Slide 10</vt:lpstr>
      <vt:lpstr>Slide 11</vt:lpstr>
      <vt:lpstr>Slide 12</vt:lpstr>
      <vt:lpstr>Slide 13</vt:lpstr>
      <vt:lpstr>Slide 14</vt:lpstr>
      <vt:lpstr>REIGN IN US</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WHERE WE BELONG</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Surrender</vt:lpstr>
      <vt:lpstr>Slide 71</vt:lpstr>
      <vt:lpstr>Slide 72</vt:lpstr>
      <vt:lpstr>Slide 73</vt:lpstr>
      <vt:lpstr>Slide 74</vt:lpstr>
      <vt:lpstr>Slide 75</vt:lpstr>
      <vt:lpstr>Slide 76</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timc</dc:creator>
  <cp:lastModifiedBy>TBC Media</cp:lastModifiedBy>
  <cp:revision>55</cp:revision>
  <dcterms:created xsi:type="dcterms:W3CDTF">2010-12-22T18:59:46Z</dcterms:created>
  <dcterms:modified xsi:type="dcterms:W3CDTF">2011-01-03T19:39:23Z</dcterms:modified>
</cp:coreProperties>
</file>