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68" r:id="rId3"/>
    <p:sldMasterId id="2147483670" r:id="rId4"/>
    <p:sldMasterId id="2147483672" r:id="rId5"/>
    <p:sldMasterId id="2147483686" r:id="rId6"/>
    <p:sldMasterId id="2147483688" r:id="rId7"/>
    <p:sldMasterId id="2147483690" r:id="rId8"/>
    <p:sldMasterId id="2147483704" r:id="rId9"/>
    <p:sldMasterId id="2147483716" r:id="rId10"/>
    <p:sldMasterId id="2147483728" r:id="rId11"/>
  </p:sldMasterIdLst>
  <p:handoutMasterIdLst>
    <p:handoutMasterId r:id="rId89"/>
  </p:handoutMasterIdLst>
  <p:sldIdLst>
    <p:sldId id="257" r:id="rId12"/>
    <p:sldId id="343" r:id="rId13"/>
    <p:sldId id="344" r:id="rId14"/>
    <p:sldId id="345" r:id="rId15"/>
    <p:sldId id="346" r:id="rId16"/>
    <p:sldId id="348" r:id="rId17"/>
    <p:sldId id="349" r:id="rId18"/>
    <p:sldId id="347" r:id="rId19"/>
    <p:sldId id="340" r:id="rId20"/>
    <p:sldId id="289" r:id="rId21"/>
    <p:sldId id="290" r:id="rId22"/>
    <p:sldId id="341" r:id="rId23"/>
    <p:sldId id="291" r:id="rId24"/>
    <p:sldId id="292" r:id="rId25"/>
    <p:sldId id="293" r:id="rId26"/>
    <p:sldId id="295" r:id="rId27"/>
    <p:sldId id="296" r:id="rId28"/>
    <p:sldId id="298" r:id="rId29"/>
    <p:sldId id="299" r:id="rId30"/>
    <p:sldId id="302" r:id="rId31"/>
    <p:sldId id="331" r:id="rId32"/>
    <p:sldId id="336" r:id="rId33"/>
    <p:sldId id="332" r:id="rId34"/>
    <p:sldId id="333" r:id="rId35"/>
    <p:sldId id="334" r:id="rId36"/>
    <p:sldId id="337" r:id="rId37"/>
    <p:sldId id="338" r:id="rId38"/>
    <p:sldId id="339" r:id="rId39"/>
    <p:sldId id="268" r:id="rId40"/>
    <p:sldId id="313" r:id="rId41"/>
    <p:sldId id="314" r:id="rId42"/>
    <p:sldId id="316" r:id="rId43"/>
    <p:sldId id="317" r:id="rId44"/>
    <p:sldId id="318" r:id="rId45"/>
    <p:sldId id="319" r:id="rId46"/>
    <p:sldId id="321" r:id="rId47"/>
    <p:sldId id="322" r:id="rId48"/>
    <p:sldId id="260" r:id="rId49"/>
    <p:sldId id="270" r:id="rId50"/>
    <p:sldId id="271" r:id="rId51"/>
    <p:sldId id="272" r:id="rId52"/>
    <p:sldId id="383" r:id="rId53"/>
    <p:sldId id="378" r:id="rId54"/>
    <p:sldId id="276" r:id="rId55"/>
    <p:sldId id="262" r:id="rId56"/>
    <p:sldId id="360" r:id="rId57"/>
    <p:sldId id="361" r:id="rId58"/>
    <p:sldId id="362" r:id="rId59"/>
    <p:sldId id="363" r:id="rId60"/>
    <p:sldId id="365" r:id="rId61"/>
    <p:sldId id="364" r:id="rId62"/>
    <p:sldId id="366" r:id="rId63"/>
    <p:sldId id="359" r:id="rId64"/>
    <p:sldId id="265" r:id="rId65"/>
    <p:sldId id="369" r:id="rId66"/>
    <p:sldId id="370" r:id="rId67"/>
    <p:sldId id="356" r:id="rId68"/>
    <p:sldId id="377" r:id="rId69"/>
    <p:sldId id="368" r:id="rId70"/>
    <p:sldId id="277" r:id="rId71"/>
    <p:sldId id="372" r:id="rId72"/>
    <p:sldId id="273" r:id="rId73"/>
    <p:sldId id="274" r:id="rId74"/>
    <p:sldId id="371" r:id="rId75"/>
    <p:sldId id="381" r:id="rId76"/>
    <p:sldId id="278" r:id="rId77"/>
    <p:sldId id="374" r:id="rId78"/>
    <p:sldId id="275" r:id="rId79"/>
    <p:sldId id="357" r:id="rId80"/>
    <p:sldId id="375" r:id="rId81"/>
    <p:sldId id="376" r:id="rId82"/>
    <p:sldId id="279" r:id="rId83"/>
    <p:sldId id="382" r:id="rId84"/>
    <p:sldId id="261" r:id="rId85"/>
    <p:sldId id="380" r:id="rId86"/>
    <p:sldId id="263" r:id="rId87"/>
    <p:sldId id="264" r:id="rId8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1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2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slide" Target="slides/slide73.xml"/><Relationship Id="rId89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slide" Target="slides/slide7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presProps" Target="presProp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76E501-7856-4FF3-A3B3-88DEE4FE0198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B1DA8A-B5C7-4D36-86B8-7F95DCDD3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8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93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23FCEE-3924-4BFB-8B2A-0BC88F27FF4E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71338DE-9DE0-4E3A-8F1C-E5A6CE175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C3E501-C3C0-494E-A539-10DC882F851F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C6E7453-57F5-4139-AAC9-276F591FB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C3E501-C3C0-494E-A539-10DC882F851F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C6E7453-57F5-4139-AAC9-276F591FB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C3E501-C3C0-494E-A539-10DC882F851F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C6E7453-57F5-4139-AAC9-276F591FB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C3E501-C3C0-494E-A539-10DC882F851F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C6E7453-57F5-4139-AAC9-276F591FB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C3E501-C3C0-494E-A539-10DC882F851F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C6E7453-57F5-4139-AAC9-276F591FB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C3E501-C3C0-494E-A539-10DC882F851F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C6E7453-57F5-4139-AAC9-276F591FB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C3E501-C3C0-494E-A539-10DC882F851F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C6E7453-57F5-4139-AAC9-276F591FB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C3E501-C3C0-494E-A539-10DC882F851F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C6E7453-57F5-4139-AAC9-276F591FB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C3E501-C3C0-494E-A539-10DC882F851F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C6E7453-57F5-4139-AAC9-276F591FB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C3E501-C3C0-494E-A539-10DC882F851F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C6E7453-57F5-4139-AAC9-276F591FB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C3E501-C3C0-494E-A539-10DC882F851F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C6E7453-57F5-4139-AAC9-276F591FB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0719-0A3E-4EA7-BE29-62DEE88EB6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BE44-DC6A-4FBF-B1F2-C23F233CF0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4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3.xml"/><Relationship Id="rId1" Type="http://schemas.openxmlformats.org/officeDocument/2006/relationships/video" Target="file:///C:\Documents%20and%20Settings\Owner.tbcdomain\Desktop\aloneinacrowd_720p_mpg.mp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Documents%20and%20Settings\Owner.tbcdomain\Desktop\community%20coreValue.wmv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elcome ls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61956"/>
            <a:ext cx="8229600" cy="450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idx="1"/>
          </p:nvPr>
        </p:nvSpPr>
        <p:spPr>
          <a:xfrm>
            <a:off x="0" y="1200150"/>
            <a:ext cx="9144000" cy="3505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'Cause </a:t>
            </a:r>
            <a:r>
              <a:rPr lang="en-US" b="1" dirty="0">
                <a:solidFill>
                  <a:schemeClr val="tx1"/>
                </a:solidFill>
              </a:rPr>
              <a:t>when we see You,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we find strength to face the day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In Your Presence all our fears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are washed away,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washed </a:t>
            </a:r>
            <a:r>
              <a:rPr lang="en-US" b="1" dirty="0">
                <a:solidFill>
                  <a:schemeClr val="tx1"/>
                </a:solidFill>
              </a:rPr>
              <a:t>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85750"/>
            <a:ext cx="8229600" cy="4724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Hosanna, hosanna 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You are the God Who saves us, 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worthy of all our praises 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 Hosanna, hosanna 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 Come have Your way 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among us,  </a:t>
            </a:r>
            <a:r>
              <a:rPr lang="en-US" b="1" dirty="0">
                <a:solidFill>
                  <a:schemeClr val="tx1"/>
                </a:solidFill>
              </a:rPr>
              <a:t>We welcome You 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here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Lord </a:t>
            </a:r>
            <a:r>
              <a:rPr lang="en-US" b="1" dirty="0">
                <a:solidFill>
                  <a:schemeClr val="tx1"/>
                </a:solidFill>
              </a:rPr>
              <a:t>Jesus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95355"/>
            <a:ext cx="8229600" cy="3276599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Hear the sound of hearts returning to You, we turn to You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In Your Kingdom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broken lives are made new,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You make us new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61950"/>
            <a:ext cx="8229600" cy="2971799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'Cause </a:t>
            </a:r>
            <a:r>
              <a:rPr lang="en-US" b="1" dirty="0">
                <a:solidFill>
                  <a:schemeClr val="tx1"/>
                </a:solidFill>
              </a:rPr>
              <a:t>when we see You,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we find strength to face the day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 In Your Presence all our fears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are washed away, washed away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42950"/>
            <a:ext cx="8229600" cy="3962400"/>
          </a:xfrm>
        </p:spPr>
        <p:txBody>
          <a:bodyPr>
            <a:normAutofit fontScale="77500" lnSpcReduction="20000"/>
          </a:bodyPr>
          <a:lstStyle/>
          <a:p>
            <a:pPr algn="ctr">
              <a:buFontTx/>
              <a:buNone/>
            </a:pPr>
            <a:r>
              <a:rPr lang="en-US" sz="4600" b="1" dirty="0">
                <a:solidFill>
                  <a:schemeClr val="tx1"/>
                </a:solidFill>
              </a:rPr>
              <a:t>Hosanna, hosanna </a:t>
            </a:r>
          </a:p>
          <a:p>
            <a:pPr algn="ctr">
              <a:buFontTx/>
              <a:buNone/>
            </a:pPr>
            <a:r>
              <a:rPr lang="en-US" sz="4600" b="1" dirty="0">
                <a:solidFill>
                  <a:schemeClr val="tx1"/>
                </a:solidFill>
              </a:rPr>
              <a:t>You are the God Who saves us, </a:t>
            </a:r>
          </a:p>
          <a:p>
            <a:pPr algn="ctr">
              <a:buFontTx/>
              <a:buNone/>
            </a:pPr>
            <a:r>
              <a:rPr lang="en-US" sz="4600" b="1" dirty="0">
                <a:solidFill>
                  <a:schemeClr val="tx1"/>
                </a:solidFill>
              </a:rPr>
              <a:t>worthy of all our praises </a:t>
            </a:r>
          </a:p>
          <a:p>
            <a:pPr algn="ctr">
              <a:buFontTx/>
              <a:buNone/>
            </a:pPr>
            <a:r>
              <a:rPr lang="en-US" sz="4600" b="1" dirty="0">
                <a:solidFill>
                  <a:schemeClr val="tx1"/>
                </a:solidFill>
              </a:rPr>
              <a:t> Hosanna, hosanna </a:t>
            </a:r>
          </a:p>
          <a:p>
            <a:pPr algn="ctr">
              <a:buFontTx/>
              <a:buNone/>
            </a:pPr>
            <a:r>
              <a:rPr lang="en-US" sz="4600" b="1" dirty="0">
                <a:solidFill>
                  <a:schemeClr val="tx1"/>
                </a:solidFill>
              </a:rPr>
              <a:t> Come have Your way </a:t>
            </a:r>
            <a:endParaRPr lang="en-US" sz="4600" b="1" dirty="0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en-US" sz="4600" b="1" dirty="0" smtClean="0">
                <a:solidFill>
                  <a:schemeClr val="tx1"/>
                </a:solidFill>
              </a:rPr>
              <a:t>among us, We </a:t>
            </a:r>
            <a:r>
              <a:rPr lang="en-US" sz="4600" b="1" dirty="0">
                <a:solidFill>
                  <a:schemeClr val="tx1"/>
                </a:solidFill>
              </a:rPr>
              <a:t>welcome </a:t>
            </a:r>
            <a:endParaRPr lang="en-US" sz="4600" b="1" dirty="0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en-US" sz="4600" b="1" dirty="0" smtClean="0">
                <a:solidFill>
                  <a:schemeClr val="tx1"/>
                </a:solidFill>
              </a:rPr>
              <a:t>You </a:t>
            </a:r>
            <a:r>
              <a:rPr lang="en-US" sz="4600" b="1" dirty="0">
                <a:solidFill>
                  <a:schemeClr val="tx1"/>
                </a:solidFill>
              </a:rPr>
              <a:t>here, Lord Jesus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14350"/>
            <a:ext cx="8229600" cy="25717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chemeClr val="tx1"/>
                </a:solidFill>
              </a:rPr>
              <a:t>'Cause when we see You,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chemeClr val="tx1"/>
                </a:solidFill>
              </a:rPr>
              <a:t>we find strength to face the day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chemeClr val="tx1"/>
                </a:solidFill>
              </a:rPr>
              <a:t> In Your Presence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chemeClr val="tx1"/>
                </a:solidFill>
              </a:rPr>
              <a:t>all our fears are washed </a:t>
            </a:r>
            <a:r>
              <a:rPr lang="en-US" sz="3600" b="1" dirty="0" smtClean="0">
                <a:solidFill>
                  <a:schemeClr val="tx1"/>
                </a:solidFill>
              </a:rPr>
              <a:t>away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6195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Hosanna, hosanna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You are the God Who saves us,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worthy of all our praises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 Hosanna, hosanna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 Come have Your way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among </a:t>
            </a:r>
            <a:r>
              <a:rPr lang="en-US" b="1" dirty="0">
                <a:solidFill>
                  <a:schemeClr val="tx1"/>
                </a:solidFill>
              </a:rPr>
              <a:t>us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 We welcome You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here</a:t>
            </a:r>
            <a:r>
              <a:rPr lang="en-US" b="1" dirty="0">
                <a:solidFill>
                  <a:schemeClr val="tx1"/>
                </a:solidFill>
              </a:rPr>
              <a:t>, Lord Jesus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4610785"/>
            <a:ext cx="9144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 b="1" dirty="0"/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Lead Me To The Cross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00150"/>
            <a:ext cx="8229600" cy="36575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Savior I come quiet my </a:t>
            </a:r>
            <a:r>
              <a:rPr lang="en-US" dirty="0" smtClean="0">
                <a:solidFill>
                  <a:schemeClr val="tx1"/>
                </a:solidFill>
              </a:rPr>
              <a:t>soul, remember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Redemptions hill where Your blood </a:t>
            </a:r>
          </a:p>
          <a:p>
            <a:r>
              <a:rPr lang="en-US" dirty="0">
                <a:solidFill>
                  <a:schemeClr val="tx1"/>
                </a:solidFill>
              </a:rPr>
              <a:t>was spilled for my </a:t>
            </a:r>
            <a:r>
              <a:rPr lang="en-US" dirty="0" smtClean="0">
                <a:solidFill>
                  <a:schemeClr val="tx1"/>
                </a:solidFill>
              </a:rPr>
              <a:t>ransom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Everything I once held dear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count it all as lost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750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Lead me to the cross </a:t>
            </a:r>
          </a:p>
          <a:p>
            <a:r>
              <a:rPr lang="en-US" dirty="0">
                <a:solidFill>
                  <a:schemeClr val="tx1"/>
                </a:solidFill>
              </a:rPr>
              <a:t>where Your love poured out</a:t>
            </a:r>
          </a:p>
          <a:p>
            <a:r>
              <a:rPr lang="en-US" dirty="0">
                <a:solidFill>
                  <a:schemeClr val="tx1"/>
                </a:solidFill>
              </a:rPr>
              <a:t>Bring me to my knees</a:t>
            </a:r>
          </a:p>
          <a:p>
            <a:r>
              <a:rPr lang="en-US" dirty="0">
                <a:solidFill>
                  <a:schemeClr val="tx1"/>
                </a:solidFill>
              </a:rPr>
              <a:t>Lord </a:t>
            </a:r>
            <a:r>
              <a:rPr lang="en-US" dirty="0" smtClean="0">
                <a:solidFill>
                  <a:schemeClr val="tx1"/>
                </a:solidFill>
              </a:rPr>
              <a:t>I lay </a:t>
            </a:r>
            <a:r>
              <a:rPr lang="en-US" dirty="0">
                <a:solidFill>
                  <a:schemeClr val="tx1"/>
                </a:solidFill>
              </a:rPr>
              <a:t>me down</a:t>
            </a:r>
          </a:p>
          <a:p>
            <a:r>
              <a:rPr lang="en-US" dirty="0">
                <a:solidFill>
                  <a:schemeClr val="tx1"/>
                </a:solidFill>
              </a:rPr>
              <a:t>Rid me of myself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en-US" dirty="0">
                <a:solidFill>
                  <a:schemeClr val="tx1"/>
                </a:solidFill>
              </a:rPr>
              <a:t>belong to You</a:t>
            </a:r>
          </a:p>
          <a:p>
            <a:r>
              <a:rPr lang="en-US" dirty="0">
                <a:solidFill>
                  <a:schemeClr val="tx1"/>
                </a:solidFill>
              </a:rPr>
              <a:t>Lead me,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lead </a:t>
            </a:r>
            <a:r>
              <a:rPr lang="en-US" dirty="0">
                <a:solidFill>
                  <a:schemeClr val="tx1"/>
                </a:solidFill>
              </a:rPr>
              <a:t>me to the 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438150"/>
            <a:ext cx="82296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You were as I tempted and </a:t>
            </a:r>
            <a:r>
              <a:rPr lang="en-US" dirty="0" smtClean="0">
                <a:solidFill>
                  <a:schemeClr val="tx1"/>
                </a:solidFill>
              </a:rPr>
              <a:t>trialed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You </a:t>
            </a:r>
            <a:r>
              <a:rPr lang="en-US" dirty="0" smtClean="0">
                <a:solidFill>
                  <a:schemeClr val="tx1"/>
                </a:solidFill>
              </a:rPr>
              <a:t>Are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word become flesh </a:t>
            </a:r>
          </a:p>
          <a:p>
            <a:r>
              <a:rPr lang="en-US" dirty="0">
                <a:solidFill>
                  <a:schemeClr val="tx1"/>
                </a:solidFill>
              </a:rPr>
              <a:t>bore my sin and death</a:t>
            </a:r>
          </a:p>
          <a:p>
            <a:r>
              <a:rPr lang="en-US" dirty="0">
                <a:solidFill>
                  <a:schemeClr val="tx1"/>
                </a:solidFill>
              </a:rPr>
              <a:t>Now You're </a:t>
            </a:r>
            <a:r>
              <a:rPr lang="en-US" dirty="0" smtClean="0">
                <a:solidFill>
                  <a:schemeClr val="tx1"/>
                </a:solidFill>
              </a:rPr>
              <a:t>risen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Everything I once held dear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count it all as lost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Only One For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379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By Your blood, You have saved me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With Your love,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You have brought me close to You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By Your hands,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You have made me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With one word,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You amaze me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742950"/>
            <a:ext cx="8229600" cy="415647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Lead me to the cross </a:t>
            </a:r>
          </a:p>
          <a:p>
            <a:r>
              <a:rPr lang="en-US" dirty="0">
                <a:solidFill>
                  <a:schemeClr val="tx1"/>
                </a:solidFill>
              </a:rPr>
              <a:t>where Your love poured out</a:t>
            </a:r>
          </a:p>
          <a:p>
            <a:r>
              <a:rPr lang="en-US" dirty="0">
                <a:solidFill>
                  <a:schemeClr val="tx1"/>
                </a:solidFill>
              </a:rPr>
              <a:t>Bring me to my knees</a:t>
            </a:r>
          </a:p>
          <a:p>
            <a:r>
              <a:rPr lang="en-US" dirty="0">
                <a:solidFill>
                  <a:schemeClr val="tx1"/>
                </a:solidFill>
              </a:rPr>
              <a:t>Lord </a:t>
            </a:r>
            <a:r>
              <a:rPr lang="en-US" dirty="0" smtClean="0">
                <a:solidFill>
                  <a:schemeClr val="tx1"/>
                </a:solidFill>
              </a:rPr>
              <a:t>I lay </a:t>
            </a:r>
            <a:r>
              <a:rPr lang="en-US" dirty="0">
                <a:solidFill>
                  <a:schemeClr val="tx1"/>
                </a:solidFill>
              </a:rPr>
              <a:t>me down</a:t>
            </a:r>
          </a:p>
          <a:p>
            <a:r>
              <a:rPr lang="en-US" dirty="0">
                <a:solidFill>
                  <a:schemeClr val="tx1"/>
                </a:solidFill>
              </a:rPr>
              <a:t>Rid me of myself I belong to You</a:t>
            </a:r>
          </a:p>
          <a:p>
            <a:r>
              <a:rPr lang="en-US" dirty="0">
                <a:solidFill>
                  <a:schemeClr val="tx1"/>
                </a:solidFill>
              </a:rPr>
              <a:t>Lead me, lead me to the </a:t>
            </a:r>
            <a:r>
              <a:rPr lang="en-US" dirty="0" smtClean="0">
                <a:solidFill>
                  <a:schemeClr val="tx1"/>
                </a:solidFill>
              </a:rPr>
              <a:t>cross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(repeat)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81200" y="4552950"/>
            <a:ext cx="579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/>
              <a:t>USED BY PERMISSION CCLI#78316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38200" y="171450"/>
            <a:ext cx="76962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YOUR NAME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143005"/>
            <a:ext cx="91440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As morning dawns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and evening fades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You inspire songs of praise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That rise from earth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to touch Your heart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Arial" charset="0"/>
              </a:rPr>
              <a:t>And glorify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123950"/>
            <a:ext cx="91440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Your Name, is a strong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and mighty tower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Your Name, is a shelter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like no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other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819155"/>
            <a:ext cx="91440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Your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Name, let the nations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sing louder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‘Cause nothing has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the power to save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But Your Name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00100"/>
            <a:ext cx="8839200" cy="3257550"/>
          </a:xfrm>
        </p:spPr>
        <p:txBody>
          <a:bodyPr>
            <a:normAutofit fontScale="92500" lnSpcReduction="10000"/>
          </a:bodyPr>
          <a:lstStyle/>
          <a:p>
            <a:r>
              <a:rPr lang="en-US" sz="4000"/>
              <a:t>Jesus, in Your Name we pray</a:t>
            </a:r>
          </a:p>
          <a:p>
            <a:r>
              <a:rPr lang="en-US" sz="4000"/>
              <a:t>Come and fill our hearts today</a:t>
            </a:r>
          </a:p>
          <a:p>
            <a:r>
              <a:rPr lang="en-US" sz="4000"/>
              <a:t>Lord, give us strength </a:t>
            </a:r>
          </a:p>
          <a:p>
            <a:r>
              <a:rPr lang="en-US" sz="4000"/>
              <a:t>to live for You</a:t>
            </a:r>
          </a:p>
          <a:p>
            <a:r>
              <a:rPr lang="en-US" sz="4000"/>
              <a:t>And glorify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200150"/>
            <a:ext cx="91440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Your Name, is a strong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and mighty tower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Your Name, is a shelter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like no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other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200155"/>
            <a:ext cx="9144000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Your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Name, let the nations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Sing louder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‘Cause nothing has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the power to save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But Your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Name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200150"/>
            <a:ext cx="9144000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Your Name, is a strong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and mighty tower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Your Name, is a shelter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like no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other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200155"/>
            <a:ext cx="9144000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Your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Name, let the nations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Sing louder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‘Cause nothing has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the power to save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But Your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Name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476750"/>
            <a:ext cx="66294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TEMPLE BIBLE CHURCH Used by Permission CCLI #78316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 this in remembrance mod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34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300" dirty="0" smtClean="0">
                <a:solidFill>
                  <a:schemeClr val="tx1"/>
                </a:solidFill>
              </a:rPr>
              <a:t>Forever I will sing Your praise </a:t>
            </a:r>
            <a:br>
              <a:rPr lang="en-US" sz="3300" dirty="0" smtClean="0">
                <a:solidFill>
                  <a:schemeClr val="tx1"/>
                </a:solidFill>
              </a:rPr>
            </a:br>
            <a:r>
              <a:rPr lang="en-US" sz="3300" dirty="0" smtClean="0">
                <a:solidFill>
                  <a:schemeClr val="tx1"/>
                </a:solidFill>
              </a:rPr>
              <a:t>And worship You alone </a:t>
            </a:r>
          </a:p>
          <a:p>
            <a:pPr>
              <a:spcBef>
                <a:spcPts val="0"/>
              </a:spcBef>
            </a:pPr>
            <a:r>
              <a:rPr lang="en-US" sz="3300" dirty="0" smtClean="0">
                <a:solidFill>
                  <a:schemeClr val="tx1"/>
                </a:solidFill>
              </a:rPr>
              <a:t>until the day I die </a:t>
            </a:r>
            <a:br>
              <a:rPr lang="en-US" sz="3300" dirty="0" smtClean="0">
                <a:solidFill>
                  <a:schemeClr val="tx1"/>
                </a:solidFill>
              </a:rPr>
            </a:br>
            <a:r>
              <a:rPr lang="en-US" sz="3300" dirty="0" smtClean="0">
                <a:solidFill>
                  <a:schemeClr val="tx1"/>
                </a:solidFill>
              </a:rPr>
              <a:t>I live my life for You </a:t>
            </a:r>
          </a:p>
          <a:p>
            <a:pPr>
              <a:spcBef>
                <a:spcPts val="0"/>
              </a:spcBef>
            </a:pPr>
            <a:r>
              <a:rPr lang="en-US" sz="3300" dirty="0" smtClean="0">
                <a:solidFill>
                  <a:schemeClr val="tx1"/>
                </a:solidFill>
              </a:rPr>
              <a:t>with every breath I take </a:t>
            </a:r>
            <a:br>
              <a:rPr lang="en-US" sz="3300" dirty="0" smtClean="0">
                <a:solidFill>
                  <a:schemeClr val="tx1"/>
                </a:solidFill>
              </a:rPr>
            </a:br>
            <a:r>
              <a:rPr lang="en-US" sz="3300" dirty="0" smtClean="0">
                <a:solidFill>
                  <a:schemeClr val="tx1"/>
                </a:solidFill>
              </a:rPr>
              <a:t>I bless Your name </a:t>
            </a:r>
          </a:p>
          <a:p>
            <a:pPr>
              <a:spcBef>
                <a:spcPts val="0"/>
              </a:spcBef>
            </a:pPr>
            <a:r>
              <a:rPr lang="en-US" sz="3300" dirty="0" smtClean="0">
                <a:solidFill>
                  <a:schemeClr val="tx1"/>
                </a:solidFill>
              </a:rPr>
              <a:t>and want You more</a:t>
            </a:r>
            <a:br>
              <a:rPr lang="en-US" sz="3300" dirty="0" smtClean="0">
                <a:solidFill>
                  <a:schemeClr val="tx1"/>
                </a:solidFill>
              </a:rPr>
            </a:br>
            <a:r>
              <a:rPr lang="en-US" sz="3300" dirty="0" smtClean="0">
                <a:solidFill>
                  <a:schemeClr val="tx1"/>
                </a:solidFill>
              </a:rPr>
              <a:t>And now I'm running to You, </a:t>
            </a:r>
          </a:p>
          <a:p>
            <a:pPr>
              <a:spcBef>
                <a:spcPts val="0"/>
              </a:spcBef>
            </a:pPr>
            <a:r>
              <a:rPr lang="en-US" sz="3300" dirty="0" smtClean="0">
                <a:solidFill>
                  <a:schemeClr val="tx1"/>
                </a:solidFill>
              </a:rPr>
              <a:t>O Lord</a:t>
            </a:r>
            <a:endParaRPr lang="en-US" sz="3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Christ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Christ alone my hope is found</a:t>
            </a:r>
          </a:p>
          <a:p>
            <a:r>
              <a:rPr lang="en-US" dirty="0" smtClean="0"/>
              <a:t>He is my light, my strength, my song</a:t>
            </a:r>
          </a:p>
          <a:p>
            <a:r>
              <a:rPr lang="en-US" dirty="0" smtClean="0"/>
              <a:t>This Cornerstone, this solid ground</a:t>
            </a:r>
          </a:p>
          <a:p>
            <a:r>
              <a:rPr lang="en-US" dirty="0" smtClean="0"/>
              <a:t>Firm through the fiercest drought</a:t>
            </a:r>
          </a:p>
          <a:p>
            <a:r>
              <a:rPr lang="en-US" dirty="0" smtClean="0"/>
              <a:t>And storm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080273"/>
          </a:xfrm>
        </p:spPr>
        <p:txBody>
          <a:bodyPr>
            <a:normAutofit/>
          </a:bodyPr>
          <a:lstStyle/>
          <a:p>
            <a:r>
              <a:rPr lang="en-US" dirty="0" smtClean="0"/>
              <a:t>What heights of love</a:t>
            </a:r>
          </a:p>
          <a:p>
            <a:r>
              <a:rPr lang="en-US" dirty="0" smtClean="0"/>
              <a:t>What depths of peace</a:t>
            </a:r>
          </a:p>
          <a:p>
            <a:r>
              <a:rPr lang="en-US" dirty="0" smtClean="0"/>
              <a:t>When fears are stilled </a:t>
            </a:r>
          </a:p>
          <a:p>
            <a:r>
              <a:rPr lang="en-US" dirty="0" smtClean="0"/>
              <a:t>When strivings cease</a:t>
            </a:r>
          </a:p>
          <a:p>
            <a:r>
              <a:rPr lang="en-US" dirty="0" smtClean="0"/>
              <a:t>My comforter, my all in all</a:t>
            </a:r>
          </a:p>
          <a:p>
            <a:r>
              <a:rPr lang="en-US" dirty="0" smtClean="0"/>
              <a:t>Here in the love of Christ I stand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51673"/>
          </a:xfrm>
        </p:spPr>
        <p:txBody>
          <a:bodyPr/>
          <a:lstStyle/>
          <a:p>
            <a:r>
              <a:rPr lang="en-US" dirty="0" smtClean="0"/>
              <a:t>In Christ alone, who took on flesh</a:t>
            </a:r>
          </a:p>
          <a:p>
            <a:r>
              <a:rPr lang="en-US" dirty="0" smtClean="0"/>
              <a:t>Fullness of God and helpless babe</a:t>
            </a:r>
          </a:p>
          <a:p>
            <a:r>
              <a:rPr lang="en-US" dirty="0" smtClean="0"/>
              <a:t>This gift of love and righteousness</a:t>
            </a:r>
          </a:p>
          <a:p>
            <a:r>
              <a:rPr lang="en-US" dirty="0" smtClean="0"/>
              <a:t>Scorned by the ones </a:t>
            </a:r>
          </a:p>
          <a:p>
            <a:r>
              <a:rPr lang="en-US" dirty="0" smtClean="0"/>
              <a:t>He came to save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Till on that cross as Jesus dies</a:t>
            </a:r>
          </a:p>
          <a:p>
            <a:r>
              <a:rPr lang="en-US" dirty="0" smtClean="0"/>
              <a:t>The wrath of God was satisfied</a:t>
            </a:r>
          </a:p>
          <a:p>
            <a:r>
              <a:rPr lang="en-US" dirty="0" smtClean="0"/>
              <a:t>For every sin on Him was laid</a:t>
            </a:r>
          </a:p>
          <a:p>
            <a:r>
              <a:rPr lang="en-US" dirty="0" smtClean="0"/>
              <a:t>Here in the death of Christ I live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in the ground His body lay</a:t>
            </a:r>
          </a:p>
          <a:p>
            <a:r>
              <a:rPr lang="en-US" dirty="0" smtClean="0"/>
              <a:t>Light of the world by darkness slain</a:t>
            </a:r>
          </a:p>
          <a:p>
            <a:r>
              <a:rPr lang="en-US" dirty="0" smtClean="0"/>
              <a:t>Then bursting forth in glorious day</a:t>
            </a:r>
          </a:p>
          <a:p>
            <a:r>
              <a:rPr lang="en-US" dirty="0" smtClean="0"/>
              <a:t>Up from the grave He rose again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699273"/>
          </a:xfrm>
        </p:spPr>
        <p:txBody>
          <a:bodyPr/>
          <a:lstStyle/>
          <a:p>
            <a:r>
              <a:rPr lang="en-US" dirty="0" smtClean="0"/>
              <a:t>And as He stands in victory</a:t>
            </a:r>
          </a:p>
          <a:p>
            <a:r>
              <a:rPr lang="en-US" dirty="0" smtClean="0"/>
              <a:t>Sin’s curse has lost its grip on me</a:t>
            </a:r>
          </a:p>
          <a:p>
            <a:r>
              <a:rPr lang="en-US" dirty="0" smtClean="0"/>
              <a:t>For I am His and He is mine</a:t>
            </a:r>
          </a:p>
          <a:p>
            <a:r>
              <a:rPr lang="en-US" dirty="0" smtClean="0"/>
              <a:t>Bought with the precious</a:t>
            </a:r>
          </a:p>
          <a:p>
            <a:r>
              <a:rPr lang="en-US" dirty="0" smtClean="0"/>
              <a:t>Blood of Christ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guilt in life, no fear in death</a:t>
            </a:r>
          </a:p>
          <a:p>
            <a:r>
              <a:rPr lang="en-US" dirty="0" smtClean="0"/>
              <a:t>This is the power of Christ in me</a:t>
            </a:r>
          </a:p>
          <a:p>
            <a:r>
              <a:rPr lang="en-US" dirty="0" smtClean="0"/>
              <a:t>From life’s first cry to final breath</a:t>
            </a:r>
          </a:p>
          <a:p>
            <a:r>
              <a:rPr lang="en-US" dirty="0" smtClean="0"/>
              <a:t>Jesus commands my destiny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power of hell, no scheme of man</a:t>
            </a:r>
          </a:p>
          <a:p>
            <a:r>
              <a:rPr lang="en-US" dirty="0" smtClean="0"/>
              <a:t>Can ever pluck me from His hand</a:t>
            </a:r>
          </a:p>
          <a:p>
            <a:r>
              <a:rPr lang="en-US" dirty="0" smtClean="0"/>
              <a:t>‘till He returns or calls me home</a:t>
            </a:r>
          </a:p>
          <a:p>
            <a:r>
              <a:rPr lang="en-US" dirty="0" smtClean="0"/>
              <a:t>Here in the power of Christ I’ll stand</a:t>
            </a:r>
          </a:p>
          <a:p>
            <a:r>
              <a:rPr lang="en-US" dirty="0" smtClean="0"/>
              <a:t>(repeat)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4552950"/>
            <a:ext cx="86106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TEMPLE BIBLE CHURCH Used By Permission CCLI #78316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ommunityBac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9" name="Rectangle 8"/>
          <p:cNvSpPr/>
          <p:nvPr/>
        </p:nvSpPr>
        <p:spPr>
          <a:xfrm>
            <a:off x="1371615" y="514474"/>
            <a:ext cx="72474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Eras Light ITC" pitchFamily="34" charset="0"/>
              </a:rPr>
              <a:t>TBC Core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urre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419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You are the reason my heart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can go on and 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You are the life inside of me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You are the answer to my cries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You're all that I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could ever need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You are the only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One for me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ss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"/>
            <a:ext cx="9144000" cy="5143501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mmun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89154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ommunityBack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Rectangle 8"/>
          <p:cNvSpPr/>
          <p:nvPr/>
        </p:nvSpPr>
        <p:spPr>
          <a:xfrm>
            <a:off x="1371615" y="514474"/>
            <a:ext cx="72474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Eras Light ITC" pitchFamily="34" charset="0"/>
              </a:rPr>
              <a:t>TBC Core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alone video</a:t>
            </a:r>
            <a:endParaRPr lang="en-US" dirty="0"/>
          </a:p>
        </p:txBody>
      </p:sp>
      <p:pic>
        <p:nvPicPr>
          <p:cNvPr id="4" name="aloneinacrowd_720p_mpg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-531813"/>
            <a:ext cx="12192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ommunityBac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9" name="Rectangle 8"/>
          <p:cNvSpPr/>
          <p:nvPr/>
        </p:nvSpPr>
        <p:spPr>
          <a:xfrm>
            <a:off x="1313920" y="514466"/>
            <a:ext cx="736291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ras Light ITC" pitchFamily="34" charset="0"/>
              </a:rPr>
              <a:t>authentic biblical</a:t>
            </a:r>
          </a:p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ras Light ITC" pitchFamily="34" charset="0"/>
              </a:rPr>
              <a:t>COMMUNITY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74295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There is nothing more unchristian than a solitary Christian.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-John Wesley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66675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The biggest disease today is not leprosy or tuberculosis, but rather the feeling of being unwanted, uncared for, and deserted by everybody. 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The greatest evil is the lack of love.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-Mother Theresa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742950"/>
            <a:ext cx="7239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America is a wired community, connected electronically and economically but not personally and spiritually.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-Dr. Edward M. Hallowell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(Harvard Medical School)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74295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We dial up, hook up, and log on, but we don’t really connect. We seek other ways to fill the hollow feeling inside. We turn to TV alcohol, sports, hobbies, drugs.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3815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We push our 50 hour work week to 60 or 65 hours-anything to numb the pain of loneliness. But it doesn’t work does it? The results prove temporary and shallow. Like  a dark shadow, loneliness follows us.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-Peter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Pintus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With one breath, You sustain me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By Your grace,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 have given me a hope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 dream of Your intentions to be more like You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1435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The anthem of the lonely heart has a third verse: “No one needs me.”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“The kids used to need me, the business once needed me, my spouse never needs me.”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Lonely people fight feelings of insignificance.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74295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What do you do with such thoughts as: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“No one knows me, no one is near me, no one needs me.”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How do you cope with such cries for significance?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742950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Some stay busy; others stay drunk. Some buy pets; others buy lovers. 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Some seek therapy;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and a few seek God.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	--Max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Lucado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50081"/>
            <a:ext cx="3200400" cy="4033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mmunityB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643057" y="514466"/>
            <a:ext cx="7738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t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he FOUNDATION of 			Community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74295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The LORD God said, "It is not good for the man to be alone. I will make a helper suitable for him."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-Gen 2:18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mmunityB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643057" y="514466"/>
            <a:ext cx="7738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t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he FOUNDATION of 			Community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Light IT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724158"/>
            <a:ext cx="2743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LOVE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74295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A new command I give you: Love one another. As I have loved you, so you must love one </a:t>
            </a:r>
            <a:r>
              <a:rPr lang="en-US" sz="3600" b="1" dirty="0" smtClean="0">
                <a:solidFill>
                  <a:schemeClr val="bg1"/>
                </a:solidFill>
                <a:latin typeface="Eras Medium ITC" pitchFamily="34" charset="0"/>
              </a:rPr>
              <a:t>another. By </a:t>
            </a:r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this all men will know that you are my disciples, if you love one another."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-John 13:34-35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 </a:t>
            </a:r>
            <a:r>
              <a:rPr lang="en-US" dirty="0" err="1" smtClean="0"/>
              <a:t>turnbo</a:t>
            </a:r>
            <a:r>
              <a:rPr lang="en-US" dirty="0" smtClean="0"/>
              <a:t> video</a:t>
            </a:r>
            <a:endParaRPr lang="en-US" dirty="0"/>
          </a:p>
        </p:txBody>
      </p:sp>
      <p:pic>
        <p:nvPicPr>
          <p:cNvPr id="4" name="community coreValu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0"/>
            <a:ext cx="88392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mmunityB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643057" y="514466"/>
            <a:ext cx="7738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t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he FOUNDATION of 			Community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Light IT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724158"/>
            <a:ext cx="2743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LOVE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Light IT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2724158"/>
            <a:ext cx="2667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UNITY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3886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300" dirty="0" smtClean="0">
                <a:solidFill>
                  <a:schemeClr val="tx1"/>
                </a:solidFill>
              </a:rPr>
              <a:t>Forever I will sing Your praise </a:t>
            </a:r>
            <a:br>
              <a:rPr lang="en-US" sz="3300" dirty="0" smtClean="0">
                <a:solidFill>
                  <a:schemeClr val="tx1"/>
                </a:solidFill>
              </a:rPr>
            </a:br>
            <a:r>
              <a:rPr lang="en-US" sz="3300" dirty="0" smtClean="0">
                <a:solidFill>
                  <a:schemeClr val="tx1"/>
                </a:solidFill>
              </a:rPr>
              <a:t>And worship You alone </a:t>
            </a:r>
          </a:p>
          <a:p>
            <a:pPr>
              <a:spcBef>
                <a:spcPts val="0"/>
              </a:spcBef>
            </a:pPr>
            <a:r>
              <a:rPr lang="en-US" sz="3300" dirty="0" smtClean="0">
                <a:solidFill>
                  <a:schemeClr val="tx1"/>
                </a:solidFill>
              </a:rPr>
              <a:t>until the day I die </a:t>
            </a:r>
            <a:br>
              <a:rPr lang="en-US" sz="3300" dirty="0" smtClean="0">
                <a:solidFill>
                  <a:schemeClr val="tx1"/>
                </a:solidFill>
              </a:rPr>
            </a:br>
            <a:r>
              <a:rPr lang="en-US" sz="3300" dirty="0" smtClean="0">
                <a:solidFill>
                  <a:schemeClr val="tx1"/>
                </a:solidFill>
              </a:rPr>
              <a:t>I live my life for You </a:t>
            </a:r>
          </a:p>
          <a:p>
            <a:pPr>
              <a:spcBef>
                <a:spcPts val="0"/>
              </a:spcBef>
            </a:pPr>
            <a:r>
              <a:rPr lang="en-US" sz="3300" dirty="0" smtClean="0">
                <a:solidFill>
                  <a:schemeClr val="tx1"/>
                </a:solidFill>
              </a:rPr>
              <a:t>with every breath I take </a:t>
            </a:r>
            <a:br>
              <a:rPr lang="en-US" sz="3300" dirty="0" smtClean="0">
                <a:solidFill>
                  <a:schemeClr val="tx1"/>
                </a:solidFill>
              </a:rPr>
            </a:br>
            <a:r>
              <a:rPr lang="en-US" sz="3300" dirty="0" smtClean="0">
                <a:solidFill>
                  <a:schemeClr val="tx1"/>
                </a:solidFill>
              </a:rPr>
              <a:t>I bless Your name </a:t>
            </a:r>
          </a:p>
          <a:p>
            <a:pPr>
              <a:spcBef>
                <a:spcPts val="0"/>
              </a:spcBef>
            </a:pPr>
            <a:r>
              <a:rPr lang="en-US" sz="3300" dirty="0" smtClean="0">
                <a:solidFill>
                  <a:schemeClr val="tx1"/>
                </a:solidFill>
              </a:rPr>
              <a:t>and want You more</a:t>
            </a:r>
            <a:br>
              <a:rPr lang="en-US" sz="3300" dirty="0" smtClean="0">
                <a:solidFill>
                  <a:schemeClr val="tx1"/>
                </a:solidFill>
              </a:rPr>
            </a:br>
            <a:r>
              <a:rPr lang="en-US" sz="3300" dirty="0" smtClean="0">
                <a:solidFill>
                  <a:schemeClr val="tx1"/>
                </a:solidFill>
              </a:rPr>
              <a:t>And now I'm running to You, </a:t>
            </a:r>
          </a:p>
          <a:p>
            <a:pPr>
              <a:spcBef>
                <a:spcPts val="0"/>
              </a:spcBef>
            </a:pPr>
            <a:r>
              <a:rPr lang="en-US" sz="3300" dirty="0" smtClean="0">
                <a:solidFill>
                  <a:schemeClr val="tx1"/>
                </a:solidFill>
              </a:rPr>
              <a:t>O Lord</a:t>
            </a:r>
            <a:endParaRPr lang="en-US" sz="3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74295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I will remain in the world no longer, but they are still in the world, and I am coming to you. Holy Father, protect them by the power of your name—the name you gave me—so that they may be one as we are one.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-John 17:11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9055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My prayer is not for them alone. I pray also for those who will believe in me through their </a:t>
            </a:r>
            <a:r>
              <a:rPr lang="en-US" sz="3600" b="1" dirty="0" smtClean="0">
                <a:solidFill>
                  <a:schemeClr val="bg1"/>
                </a:solidFill>
                <a:latin typeface="Eras Medium ITC" pitchFamily="34" charset="0"/>
              </a:rPr>
              <a:t>message, that </a:t>
            </a:r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all of them may be one, Father, just as you are in me and I am in you. May they also be in us so that the world may believe that you have sent me</a:t>
            </a:r>
            <a:r>
              <a:rPr lang="en-US" sz="3600" b="1" dirty="0" smtClean="0">
                <a:solidFill>
                  <a:schemeClr val="bg1"/>
                </a:solidFill>
                <a:latin typeface="Eras Medium ITC" pitchFamily="34" charset="0"/>
              </a:rPr>
              <a:t>...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440055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-John 17:20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mmunityB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643057" y="514466"/>
            <a:ext cx="7738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t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he EXAMPLE of   		Community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Light IT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2647958"/>
            <a:ext cx="7738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counter cultural living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Light ITC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mmunityB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643057" y="514466"/>
            <a:ext cx="7738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the ACTIVITY of 			Community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Light IT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647958"/>
            <a:ext cx="7738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the “one-</a:t>
            </a:r>
            <a:r>
              <a:rPr lang="en-US" sz="6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anothers</a:t>
            </a:r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”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Light ITC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74295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You, my brothers, were called to be free. But do not use your freedom to indulge the sinful </a:t>
            </a:r>
            <a:r>
              <a:rPr lang="en-US" sz="3600" b="1" dirty="0" smtClean="0">
                <a:solidFill>
                  <a:schemeClr val="bg1"/>
                </a:solidFill>
                <a:latin typeface="Eras Medium ITC" pitchFamily="34" charset="0"/>
              </a:rPr>
              <a:t>nature; </a:t>
            </a:r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rather, </a:t>
            </a:r>
            <a:r>
              <a:rPr lang="en-US" sz="3600" b="1" i="1" dirty="0">
                <a:solidFill>
                  <a:schemeClr val="bg1"/>
                </a:solidFill>
                <a:latin typeface="Eras Medium ITC" pitchFamily="34" charset="0"/>
              </a:rPr>
              <a:t>serve one another in love</a:t>
            </a:r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.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	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-Gal 5:13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74295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Eras Medium ITC" pitchFamily="34" charset="0"/>
              </a:rPr>
              <a:t>Carry </a:t>
            </a:r>
            <a:r>
              <a:rPr lang="en-US" sz="3600" b="1" i="1" dirty="0" smtClean="0">
                <a:solidFill>
                  <a:schemeClr val="bg1"/>
                </a:solidFill>
                <a:latin typeface="Eras Medium ITC" pitchFamily="34" charset="0"/>
              </a:rPr>
              <a:t>each </a:t>
            </a:r>
            <a:r>
              <a:rPr lang="en-US" sz="3600" b="1" i="1" dirty="0">
                <a:solidFill>
                  <a:schemeClr val="bg1"/>
                </a:solidFill>
                <a:latin typeface="Eras Medium ITC" pitchFamily="34" charset="0"/>
              </a:rPr>
              <a:t>other's burdens</a:t>
            </a:r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, </a:t>
            </a:r>
            <a:endParaRPr lang="en-US" sz="3600" b="1" dirty="0" smtClean="0">
              <a:solidFill>
                <a:schemeClr val="bg1"/>
              </a:solidFill>
              <a:latin typeface="Eras Medium ITC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Eras Medium ITC" pitchFamily="34" charset="0"/>
              </a:rPr>
              <a:t>and </a:t>
            </a:r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in this way you will </a:t>
            </a:r>
            <a:endParaRPr lang="en-US" sz="3600" b="1" dirty="0" smtClean="0">
              <a:solidFill>
                <a:schemeClr val="bg1"/>
              </a:solidFill>
              <a:latin typeface="Eras Medium ITC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Eras Medium ITC" pitchFamily="34" charset="0"/>
              </a:rPr>
              <a:t>fulfill </a:t>
            </a:r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the law of Christ</a:t>
            </a:r>
            <a:r>
              <a:rPr lang="en-US" sz="3600" dirty="0"/>
              <a:t>.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	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-Gal 6:2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9055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Be completely humble and gentle; </a:t>
            </a:r>
            <a:endParaRPr lang="en-US" sz="3600" b="1" dirty="0" smtClean="0">
              <a:solidFill>
                <a:schemeClr val="bg1"/>
              </a:solidFill>
              <a:latin typeface="Eras Medium ITC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Eras Medium ITC" pitchFamily="34" charset="0"/>
              </a:rPr>
              <a:t>be </a:t>
            </a:r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patient, </a:t>
            </a:r>
            <a:r>
              <a:rPr lang="en-US" sz="3600" b="1" i="1" dirty="0">
                <a:solidFill>
                  <a:schemeClr val="bg1"/>
                </a:solidFill>
                <a:latin typeface="Eras Medium ITC" pitchFamily="34" charset="0"/>
              </a:rPr>
              <a:t>bearing with one another in love</a:t>
            </a:r>
            <a:r>
              <a:rPr lang="en-US" sz="3600" b="1" i="1" dirty="0" smtClean="0">
                <a:solidFill>
                  <a:schemeClr val="bg1"/>
                </a:solidFill>
                <a:latin typeface="Eras Medium ITC" pitchFamily="34" charset="0"/>
              </a:rPr>
              <a:t>.…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4315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ras Medium ITC" pitchFamily="34" charset="0"/>
              </a:rPr>
              <a:t>Be </a:t>
            </a:r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kind and compassionate to one another, </a:t>
            </a:r>
            <a:r>
              <a:rPr lang="en-US" sz="3600" b="1" i="1" dirty="0">
                <a:solidFill>
                  <a:schemeClr val="bg1"/>
                </a:solidFill>
                <a:latin typeface="Eras Medium ITC" pitchFamily="34" charset="0"/>
              </a:rPr>
              <a:t>forgiving </a:t>
            </a:r>
            <a:r>
              <a:rPr lang="en-US" sz="3600" b="1" i="1" dirty="0" smtClean="0">
                <a:solidFill>
                  <a:schemeClr val="bg1"/>
                </a:solidFill>
                <a:latin typeface="Eras Medium ITC" pitchFamily="34" charset="0"/>
              </a:rPr>
              <a:t>one </a:t>
            </a:r>
            <a:r>
              <a:rPr lang="en-US" sz="3600" b="1" i="1" dirty="0">
                <a:solidFill>
                  <a:schemeClr val="bg1"/>
                </a:solidFill>
                <a:latin typeface="Eras Medium ITC" pitchFamily="34" charset="0"/>
              </a:rPr>
              <a:t>other</a:t>
            </a:r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, just as in Christ God forgave you.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	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4476750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-Eph 4:2,32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74295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Therefore confess your sins to each other and </a:t>
            </a:r>
            <a:r>
              <a:rPr lang="en-US" sz="3600" b="1" i="1" dirty="0">
                <a:solidFill>
                  <a:schemeClr val="bg1"/>
                </a:solidFill>
                <a:latin typeface="Eras Medium ITC" pitchFamily="34" charset="0"/>
              </a:rPr>
              <a:t>pray for </a:t>
            </a:r>
            <a:r>
              <a:rPr lang="en-US" sz="3600" b="1" i="1" dirty="0" smtClean="0">
                <a:solidFill>
                  <a:schemeClr val="bg1"/>
                </a:solidFill>
                <a:latin typeface="Eras Medium ITC" pitchFamily="34" charset="0"/>
              </a:rPr>
              <a:t>one </a:t>
            </a:r>
            <a:r>
              <a:rPr lang="en-US" sz="3600" b="1" i="1" dirty="0">
                <a:solidFill>
                  <a:schemeClr val="bg1"/>
                </a:solidFill>
                <a:latin typeface="Eras Medium ITC" pitchFamily="34" charset="0"/>
              </a:rPr>
              <a:t>other </a:t>
            </a:r>
            <a:r>
              <a:rPr lang="en-US" sz="3600" b="1" i="1" dirty="0" smtClean="0">
                <a:solidFill>
                  <a:schemeClr val="bg1"/>
                </a:solidFill>
                <a:latin typeface="Eras Medium ITC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Eras Medium ITC" pitchFamily="34" charset="0"/>
              </a:rPr>
              <a:t>so </a:t>
            </a:r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that you may be healed. The prayer of a righteous man is powerful and effective. </a:t>
            </a:r>
            <a:endParaRPr lang="en-US" sz="3600" b="1" dirty="0" smtClean="0">
              <a:solidFill>
                <a:schemeClr val="bg1"/>
              </a:solidFill>
              <a:latin typeface="Eras Medium ITC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	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-James 5:16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mmunityB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643057" y="514466"/>
            <a:ext cx="7738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the BARRIERS to 			Community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Light IT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647958"/>
            <a:ext cx="7738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Light ITC" pitchFamily="34" charset="0"/>
              </a:rPr>
              <a:t>the porcupine dilemma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Light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porcupin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55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You are the reason my heart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can go on and 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You are the life inside of me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You are the answer to my cries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You're all that I could ever need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You are the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only One for me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(repeat 2x)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rcupine-d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09550"/>
            <a:ext cx="5080000" cy="4610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tbul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38150"/>
            <a:ext cx="5937250" cy="44498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3815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for Demas, because he loved this world, has deserted me and has gone to Thessalonica. </a:t>
            </a:r>
            <a:r>
              <a:rPr lang="en-US" sz="3600" b="1" dirty="0" err="1">
                <a:solidFill>
                  <a:schemeClr val="bg1"/>
                </a:solidFill>
                <a:latin typeface="Eras Medium ITC" pitchFamily="34" charset="0"/>
              </a:rPr>
              <a:t>Crescens</a:t>
            </a:r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 has gone to Galatia, and Titus to Dalmatia</a:t>
            </a:r>
            <a:r>
              <a:rPr lang="en-US" sz="3600" b="1" dirty="0" smtClean="0">
                <a:solidFill>
                  <a:schemeClr val="bg1"/>
                </a:solidFill>
                <a:latin typeface="Eras Medium ITC" pitchFamily="34" charset="0"/>
              </a:rPr>
              <a:t>.....</a:t>
            </a:r>
          </a:p>
          <a:p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Alexander the metalworker did me a great deal of harm. The Lord will repay him for what he has done.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	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-II Tim 4:10,14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rrenderBack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1435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Eras Medium ITC" pitchFamily="34" charset="0"/>
              </a:rPr>
              <a:t>for Demas, because he loved this world, has deserted me </a:t>
            </a:r>
            <a:r>
              <a:rPr lang="en-US" sz="3600" b="1" dirty="0" smtClean="0">
                <a:solidFill>
                  <a:schemeClr val="bg1"/>
                </a:solidFill>
                <a:latin typeface="Eras Medium ITC" pitchFamily="34" charset="0"/>
              </a:rPr>
              <a:t>…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		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1935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ras Medium ITC" pitchFamily="34" charset="0"/>
              </a:rPr>
              <a:t>Alexander the metalworker did me a great deal of harm. The Lord will repay him for what he has done.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	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171950"/>
            <a:ext cx="2489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-II Tim 4:10,14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mmun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89154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mbstones shackleton eleven 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285750"/>
            <a:ext cx="5867400" cy="453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ommunityBac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1"/>
            <a:ext cx="9144000" cy="5143500"/>
          </a:xfrm>
        </p:spPr>
      </p:pic>
      <p:sp>
        <p:nvSpPr>
          <p:cNvPr id="9" name="Rectangle 8"/>
          <p:cNvSpPr/>
          <p:nvPr/>
        </p:nvSpPr>
        <p:spPr>
          <a:xfrm>
            <a:off x="1371615" y="514457"/>
            <a:ext cx="72474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Eras Light ITC" pitchFamily="34" charset="0"/>
              </a:rPr>
              <a:t>TBC Core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elcome ls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61956"/>
            <a:ext cx="8229600" cy="45005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 are the only One for me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You are the only One for me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You are the only One for 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324355"/>
            <a:ext cx="9144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500" b="1" dirty="0"/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Hosanna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idx="1"/>
          </p:nvPr>
        </p:nvSpPr>
        <p:spPr>
          <a:xfrm>
            <a:off x="152400" y="971550"/>
            <a:ext cx="8382000" cy="32004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Praise is rising,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eyes </a:t>
            </a:r>
            <a:r>
              <a:rPr lang="en-US" b="1" dirty="0">
                <a:solidFill>
                  <a:schemeClr val="tx1"/>
                </a:solidFill>
              </a:rPr>
              <a:t>are turning to You,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we turn to You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Hope </a:t>
            </a:r>
            <a:r>
              <a:rPr lang="en-US" b="1" dirty="0">
                <a:solidFill>
                  <a:schemeClr val="tx1"/>
                </a:solidFill>
              </a:rPr>
              <a:t>is stirring,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hearts are yearning for You, 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</a:rPr>
              <a:t>we long for </a:t>
            </a:r>
            <a:r>
              <a:rPr lang="en-US" b="1" dirty="0" smtClean="0">
                <a:solidFill>
                  <a:schemeClr val="tx1"/>
                </a:solidFill>
              </a:rPr>
              <a:t>You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sarah arie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sarah arie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1550</Words>
  <Application>Microsoft Office PowerPoint</Application>
  <PresentationFormat>On-screen Show (16:9)</PresentationFormat>
  <Paragraphs>244</Paragraphs>
  <Slides>77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77</vt:i4>
      </vt:variant>
    </vt:vector>
  </HeadingPairs>
  <TitlesOfParts>
    <vt:vector size="88" baseType="lpstr">
      <vt:lpstr>1_Office Theme</vt:lpstr>
      <vt:lpstr>4_Office Theme</vt:lpstr>
      <vt:lpstr>5_Office Theme</vt:lpstr>
      <vt:lpstr>6_Office Theme</vt:lpstr>
      <vt:lpstr>7_Office Theme</vt:lpstr>
      <vt:lpstr>Office Theme</vt:lpstr>
      <vt:lpstr>8_Office Theme</vt:lpstr>
      <vt:lpstr>9_Office Theme</vt:lpstr>
      <vt:lpstr>Custom Design</vt:lpstr>
      <vt:lpstr>2_sarah ariel theme</vt:lpstr>
      <vt:lpstr>1_sarah ariel theme</vt:lpstr>
      <vt:lpstr>Slide 1</vt:lpstr>
      <vt:lpstr>Only One For Me</vt:lpstr>
      <vt:lpstr>Slide 3</vt:lpstr>
      <vt:lpstr>Slide 4</vt:lpstr>
      <vt:lpstr>Slide 5</vt:lpstr>
      <vt:lpstr>Slide 6</vt:lpstr>
      <vt:lpstr>Slide 7</vt:lpstr>
      <vt:lpstr>Slide 8</vt:lpstr>
      <vt:lpstr>Hosanna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Lead Me To The Cross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In Christ Alone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All alone video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Bev turnbo video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40</cp:revision>
  <dcterms:created xsi:type="dcterms:W3CDTF">2010-09-17T13:37:27Z</dcterms:created>
  <dcterms:modified xsi:type="dcterms:W3CDTF">2010-09-20T16:34:14Z</dcterms:modified>
</cp:coreProperties>
</file>