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Default Extension="ppt" ContentType="application/vnd.ms-powerpoi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vml" ContentType="application/vnd.openxmlformats-officedocument.vmlDrawing"/>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 id="2147483669" r:id="rId4"/>
    <p:sldMasterId id="2147483671" r:id="rId5"/>
    <p:sldMasterId id="2147483675" r:id="rId6"/>
    <p:sldMasterId id="2147483677" r:id="rId7"/>
  </p:sldMasterIdLst>
  <p:handoutMasterIdLst>
    <p:handoutMasterId r:id="rId85"/>
  </p:handoutMasterIdLst>
  <p:sldIdLst>
    <p:sldId id="257"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9" r:id="rId24"/>
    <p:sldId id="320" r:id="rId25"/>
    <p:sldId id="321" r:id="rId26"/>
    <p:sldId id="322" r:id="rId27"/>
    <p:sldId id="323" r:id="rId28"/>
    <p:sldId id="324" r:id="rId29"/>
    <p:sldId id="325" r:id="rId30"/>
    <p:sldId id="326" r:id="rId31"/>
    <p:sldId id="327" r:id="rId32"/>
    <p:sldId id="328" r:id="rId33"/>
    <p:sldId id="331" r:id="rId34"/>
    <p:sldId id="333" r:id="rId35"/>
    <p:sldId id="335" r:id="rId36"/>
    <p:sldId id="336" r:id="rId37"/>
    <p:sldId id="337" r:id="rId38"/>
    <p:sldId id="338" r:id="rId39"/>
    <p:sldId id="339" r:id="rId40"/>
    <p:sldId id="340" r:id="rId41"/>
    <p:sldId id="342" r:id="rId42"/>
    <p:sldId id="343" r:id="rId43"/>
    <p:sldId id="359" r:id="rId44"/>
    <p:sldId id="360" r:id="rId45"/>
    <p:sldId id="361" r:id="rId46"/>
    <p:sldId id="362" r:id="rId47"/>
    <p:sldId id="367" r:id="rId48"/>
    <p:sldId id="363" r:id="rId49"/>
    <p:sldId id="364" r:id="rId50"/>
    <p:sldId id="366" r:id="rId51"/>
    <p:sldId id="289" r:id="rId52"/>
    <p:sldId id="290" r:id="rId53"/>
    <p:sldId id="292" r:id="rId54"/>
    <p:sldId id="291" r:id="rId55"/>
    <p:sldId id="261" r:id="rId56"/>
    <p:sldId id="295" r:id="rId57"/>
    <p:sldId id="294" r:id="rId58"/>
    <p:sldId id="267" r:id="rId59"/>
    <p:sldId id="302" r:id="rId60"/>
    <p:sldId id="266" r:id="rId61"/>
    <p:sldId id="270" r:id="rId62"/>
    <p:sldId id="282" r:id="rId63"/>
    <p:sldId id="296" r:id="rId64"/>
    <p:sldId id="283" r:id="rId65"/>
    <p:sldId id="297" r:id="rId66"/>
    <p:sldId id="298" r:id="rId67"/>
    <p:sldId id="285" r:id="rId68"/>
    <p:sldId id="344" r:id="rId69"/>
    <p:sldId id="345" r:id="rId70"/>
    <p:sldId id="346" r:id="rId71"/>
    <p:sldId id="347" r:id="rId72"/>
    <p:sldId id="284" r:id="rId73"/>
    <p:sldId id="299" r:id="rId74"/>
    <p:sldId id="300" r:id="rId75"/>
    <p:sldId id="301" r:id="rId76"/>
    <p:sldId id="358" r:id="rId77"/>
    <p:sldId id="271" r:id="rId78"/>
    <p:sldId id="273" r:id="rId79"/>
    <p:sldId id="277" r:id="rId80"/>
    <p:sldId id="274" r:id="rId81"/>
    <p:sldId id="279" r:id="rId82"/>
    <p:sldId id="280" r:id="rId83"/>
    <p:sldId id="272" r:id="rId8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CCFFCC"/>
    <a:srgbClr val="B7E7B7"/>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20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36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8B849461-D166-463F-B0FB-3D4781F9B5A7}" type="datetimeFigureOut">
              <a:rPr lang="en-US" smtClean="0"/>
              <a:pPr/>
              <a:t>8/17/2010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2FB69CF3-C982-4032-BACD-42D2DE40140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Calibri"/>
              </a:defRPr>
            </a:lvl1pPr>
          </a:lstStyle>
          <a:p>
            <a:pPr>
              <a:defRPr/>
            </a:pPr>
            <a:fld id="{CED42FB9-07B2-44A2-8D7F-B0180A6B1BEA}" type="datetimeFigureOut">
              <a:rPr lang="en-US"/>
              <a:pPr>
                <a:defRPr/>
              </a:pPr>
              <a:t>8/17/2010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Calibri"/>
              </a:defRPr>
            </a:lvl1pPr>
          </a:lstStyle>
          <a:p>
            <a:pPr>
              <a:defRPr/>
            </a:pPr>
            <a:fld id="{481E7181-5854-4D41-B831-8D5DBAEC010E}"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fontAlgn="auto">
              <a:spcBef>
                <a:spcPts val="0"/>
              </a:spcBef>
              <a:spcAft>
                <a:spcPts val="0"/>
              </a:spcAft>
              <a:defRPr>
                <a:solidFill>
                  <a:prstClr val="black"/>
                </a:solidFill>
                <a:latin typeface="Calibri"/>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solidFill>
                  <a:prstClr val="black"/>
                </a:solidFill>
                <a:latin typeface="Calibri"/>
              </a:defRPr>
            </a:lvl1pPr>
          </a:lstStyle>
          <a:p>
            <a:pPr>
              <a:defRPr/>
            </a:pPr>
            <a:fld id="{FDA21A39-A0FD-49FB-B473-079EF9EFD972}"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0DCB34F-03BA-4007-80A0-76166D557541}" type="datetimeFigureOut">
              <a:rPr lang="en-US"/>
              <a:pPr>
                <a:defRPr/>
              </a:pPr>
              <a:t>8/17/2010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6DC6188-E81A-4DF5-A669-D76A94CD0108}"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CAE03D-FE71-4B41-B2AB-E1CD53ECA6B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5EED28-D1AA-46B5-8852-0A841B2C42E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9F9007-DB87-488A-B16B-6BDF5F45B40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27D92DB0-4CD4-47E3-85F2-BB5A4CEEAC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Lst>
  <p:transition/>
  <p:txStyles>
    <p:titleStyle>
      <a:lvl1pPr algn="ctr" rtl="0" fontAlgn="base">
        <a:spcBef>
          <a:spcPct val="0"/>
        </a:spcBef>
        <a:spcAft>
          <a:spcPct val="0"/>
        </a:spcAft>
        <a:defRPr sz="4400" b="1" kern="1200">
          <a:solidFill>
            <a:schemeClr val="bg1"/>
          </a:solidFill>
          <a:latin typeface="Arial" pitchFamily="34" charset="0"/>
          <a:ea typeface="+mj-ea"/>
          <a:cs typeface="Arial" pitchFamily="34" charset="0"/>
        </a:defRPr>
      </a:lvl1pPr>
      <a:lvl2pPr algn="ctr" rtl="0" fontAlgn="base">
        <a:spcBef>
          <a:spcPct val="0"/>
        </a:spcBef>
        <a:spcAft>
          <a:spcPct val="0"/>
        </a:spcAft>
        <a:defRPr sz="4400" b="1">
          <a:solidFill>
            <a:schemeClr val="bg1"/>
          </a:solidFill>
          <a:latin typeface="Arial" charset="0"/>
          <a:cs typeface="Arial" charset="0"/>
        </a:defRPr>
      </a:lvl2pPr>
      <a:lvl3pPr algn="ctr" rtl="0" fontAlgn="base">
        <a:spcBef>
          <a:spcPct val="0"/>
        </a:spcBef>
        <a:spcAft>
          <a:spcPct val="0"/>
        </a:spcAft>
        <a:defRPr sz="4400" b="1">
          <a:solidFill>
            <a:schemeClr val="bg1"/>
          </a:solidFill>
          <a:latin typeface="Arial" charset="0"/>
          <a:cs typeface="Arial" charset="0"/>
        </a:defRPr>
      </a:lvl3pPr>
      <a:lvl4pPr algn="ctr" rtl="0" fontAlgn="base">
        <a:spcBef>
          <a:spcPct val="0"/>
        </a:spcBef>
        <a:spcAft>
          <a:spcPct val="0"/>
        </a:spcAft>
        <a:defRPr sz="4400" b="1">
          <a:solidFill>
            <a:schemeClr val="bg1"/>
          </a:solidFill>
          <a:latin typeface="Arial" charset="0"/>
          <a:cs typeface="Arial" charset="0"/>
        </a:defRPr>
      </a:lvl4pPr>
      <a:lvl5pPr algn="ctr" rtl="0" fontAlgn="base">
        <a:spcBef>
          <a:spcPct val="0"/>
        </a:spcBef>
        <a:spcAft>
          <a:spcPct val="0"/>
        </a:spcAft>
        <a:defRPr sz="4400" b="1">
          <a:solidFill>
            <a:schemeClr val="bg1"/>
          </a:solidFill>
          <a:latin typeface="Arial" charset="0"/>
          <a:cs typeface="Arial" charset="0"/>
        </a:defRPr>
      </a:lvl5pPr>
      <a:lvl6pPr marL="457200" algn="ctr" rtl="0" fontAlgn="base">
        <a:spcBef>
          <a:spcPct val="0"/>
        </a:spcBef>
        <a:spcAft>
          <a:spcPct val="0"/>
        </a:spcAft>
        <a:defRPr sz="4400" b="1">
          <a:solidFill>
            <a:schemeClr val="bg1"/>
          </a:solidFill>
          <a:latin typeface="Arial" charset="0"/>
          <a:cs typeface="Arial" charset="0"/>
        </a:defRPr>
      </a:lvl6pPr>
      <a:lvl7pPr marL="914400" algn="ctr" rtl="0" fontAlgn="base">
        <a:spcBef>
          <a:spcPct val="0"/>
        </a:spcBef>
        <a:spcAft>
          <a:spcPct val="0"/>
        </a:spcAft>
        <a:defRPr sz="4400" b="1">
          <a:solidFill>
            <a:schemeClr val="bg1"/>
          </a:solidFill>
          <a:latin typeface="Arial" charset="0"/>
          <a:cs typeface="Arial" charset="0"/>
        </a:defRPr>
      </a:lvl7pPr>
      <a:lvl8pPr marL="1371600" algn="ctr" rtl="0" fontAlgn="base">
        <a:spcBef>
          <a:spcPct val="0"/>
        </a:spcBef>
        <a:spcAft>
          <a:spcPct val="0"/>
        </a:spcAft>
        <a:defRPr sz="4400" b="1">
          <a:solidFill>
            <a:schemeClr val="bg1"/>
          </a:solidFill>
          <a:latin typeface="Arial" charset="0"/>
          <a:cs typeface="Arial" charset="0"/>
        </a:defRPr>
      </a:lvl8pPr>
      <a:lvl9pPr marL="1828800" algn="ctr" rtl="0" fontAlgn="base">
        <a:spcBef>
          <a:spcPct val="0"/>
        </a:spcBef>
        <a:spcAft>
          <a:spcPct val="0"/>
        </a:spcAft>
        <a:defRPr sz="4400" b="1">
          <a:solidFill>
            <a:schemeClr val="bg1"/>
          </a:solidFill>
          <a:latin typeface="Arial" charset="0"/>
          <a:cs typeface="Arial" charset="0"/>
        </a:defRPr>
      </a:lvl9pPr>
    </p:titleStyle>
    <p:bodyStyle>
      <a:lvl1pPr marL="342900" indent="-342900" algn="ctr" rtl="0" fontAlgn="base">
        <a:spcBef>
          <a:spcPct val="20000"/>
        </a:spcBef>
        <a:spcAft>
          <a:spcPct val="0"/>
        </a:spcAft>
        <a:buFont typeface="Arial" charset="0"/>
        <a:defRPr sz="3600" b="1" kern="1200">
          <a:solidFill>
            <a:schemeClr val="bg1"/>
          </a:solidFill>
          <a:latin typeface="Arial" pitchFamily="34" charset="0"/>
          <a:ea typeface="+mn-ea"/>
          <a:cs typeface="Arial" pitchFamily="34" charset="0"/>
        </a:defRPr>
      </a:lvl1pPr>
      <a:lvl2pPr marL="742950" indent="-285750" algn="ctr" rtl="0" fontAlgn="base">
        <a:spcBef>
          <a:spcPct val="20000"/>
        </a:spcBef>
        <a:spcAft>
          <a:spcPct val="0"/>
        </a:spcAft>
        <a:buFont typeface="Arial" charset="0"/>
        <a:defRPr sz="2800" kern="1200">
          <a:solidFill>
            <a:schemeClr val="tx1"/>
          </a:solidFill>
          <a:latin typeface="+mn-lt"/>
          <a:ea typeface="+mn-ea"/>
          <a:cs typeface="Arial" charset="0"/>
        </a:defRPr>
      </a:lvl2pPr>
      <a:lvl3pPr marL="1143000" indent="-228600" algn="ctr" rtl="0" fontAlgn="base">
        <a:spcBef>
          <a:spcPct val="20000"/>
        </a:spcBef>
        <a:spcAft>
          <a:spcPct val="0"/>
        </a:spcAft>
        <a:buFont typeface="Arial" charset="0"/>
        <a:defRPr sz="2400" kern="1200">
          <a:solidFill>
            <a:schemeClr val="tx1"/>
          </a:solidFill>
          <a:latin typeface="+mn-lt"/>
          <a:ea typeface="+mn-ea"/>
          <a:cs typeface="Arial" charset="0"/>
        </a:defRPr>
      </a:lvl3pPr>
      <a:lvl4pPr marL="1600200" indent="-228600" algn="ctr" rtl="0" fontAlgn="base">
        <a:spcBef>
          <a:spcPct val="20000"/>
        </a:spcBef>
        <a:spcAft>
          <a:spcPct val="0"/>
        </a:spcAft>
        <a:buFont typeface="Arial" charset="0"/>
        <a:defRPr sz="2000" kern="1200">
          <a:solidFill>
            <a:schemeClr val="tx1"/>
          </a:solidFill>
          <a:latin typeface="+mn-lt"/>
          <a:ea typeface="+mn-ea"/>
          <a:cs typeface="Arial" charset="0"/>
        </a:defRPr>
      </a:lvl4pPr>
      <a:lvl5pPr marL="2057400" indent="-228600" algn="ctr" rtl="0" fontAlgn="base">
        <a:spcBef>
          <a:spcPct val="20000"/>
        </a:spcBef>
        <a:spcAft>
          <a:spcPct val="0"/>
        </a:spcAft>
        <a:buFont typeface="Arial" charset="0"/>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defRPr>
            </a:lvl1pPr>
          </a:lstStyle>
          <a:p>
            <a:pPr>
              <a:defRPr/>
            </a:pPr>
            <a:fld id="{8F78B14A-2470-4A82-BBAA-116160CCCD5B}" type="datetimeFigureOut">
              <a:rPr lang="en-US"/>
              <a:pPr>
                <a:defRPr/>
              </a:pPr>
              <a:t>8/17/2010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defRPr>
            </a:lvl1pPr>
          </a:lstStyle>
          <a:p>
            <a:pPr>
              <a:defRPr/>
            </a:pPr>
            <a:fld id="{CF1A0D5C-5626-4806-84F9-8116672FA5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Lst>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A99B112A-6B3E-4120-8060-CF9950CC4C5C}"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2055" name="Picture 206" descr="Till Debt Do We Part_c_nv"/>
          <p:cNvPicPr>
            <a:picLocks noChangeAspect="1" noChangeArrowheads="1"/>
          </p:cNvPicPr>
          <p:nvPr userDrawn="1"/>
        </p:nvPicPr>
        <p:blipFill>
          <a:blip r:embed="rId3" cstate="print"/>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4665693A-580B-4101-88E5-8D969F53F473}"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3079" name="Picture 112" descr="Till Debt Do We Part_cb"/>
          <p:cNvPicPr>
            <a:picLocks noChangeAspect="1" noChangeArrowheads="1"/>
          </p:cNvPicPr>
          <p:nvPr userDrawn="1"/>
        </p:nvPicPr>
        <p:blipFill>
          <a:blip r:embed="rId3" cstate="print"/>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063276D9-2D80-436A-A8C1-3C9841467452}"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1" name="Picture 53" descr="til debt do us part_t_nv"/>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3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3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49CB090D-6344-4F52-8245-A75E918BFFF4}"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3079" name="Picture 21" descr="til debt do us part_cb"/>
          <p:cNvPicPr>
            <a:picLocks noChangeAspect="1" noChangeArrowheads="1"/>
          </p:cNvPicPr>
          <p:nvPr userDrawn="1"/>
        </p:nvPicPr>
        <p:blipFill>
          <a:blip r:embed="rId3" cstate="print"/>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a:defRPr>
            </a:lvl1pPr>
          </a:lstStyle>
          <a:p>
            <a:pPr fontAlgn="base">
              <a:spcBef>
                <a:spcPct val="0"/>
              </a:spcBef>
              <a:spcAft>
                <a:spcPct val="0"/>
              </a:spcAft>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defRPr>
            </a:lvl1pPr>
          </a:lstStyle>
          <a:p>
            <a:pPr fontAlgn="base">
              <a:spcBef>
                <a:spcPct val="0"/>
              </a:spcBef>
              <a:spcAft>
                <a:spcPct val="0"/>
              </a:spcAft>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defRPr>
            </a:lvl1pPr>
          </a:lstStyle>
          <a:p>
            <a:pPr fontAlgn="base">
              <a:spcBef>
                <a:spcPct val="0"/>
              </a:spcBef>
              <a:spcAft>
                <a:spcPct val="0"/>
              </a:spcAft>
              <a:defRPr/>
            </a:pPr>
            <a:fld id="{AABD69EE-2E31-4DAF-AE94-621FB112A5D4}" type="slidenum">
              <a:rPr lang="en-US"/>
              <a:pPr fontAlgn="base">
                <a:spcBef>
                  <a:spcPct val="0"/>
                </a:spcBef>
                <a:spcAft>
                  <a:spcPct val="0"/>
                </a:spcAft>
                <a:defRPr/>
              </a:pPr>
              <a:t>‹#›</a:t>
            </a:fld>
            <a:endParaRPr lang="en-US"/>
          </a:p>
        </p:txBody>
      </p:sp>
      <p:pic>
        <p:nvPicPr>
          <p:cNvPr id="6151" name="Picture 133" descr="service times_c"/>
          <p:cNvPicPr>
            <a:picLocks noChangeAspect="1" noChangeArrowheads="1"/>
          </p:cNvPicPr>
          <p:nvPr userDrawn="1"/>
        </p:nvPicPr>
        <p:blipFill>
          <a:blip r:embed="rId3" cstate="print"/>
          <a:srcRect/>
          <a:stretch>
            <a:fillRect/>
          </a:stretch>
        </p:blipFill>
        <p:spPr bwMode="auto">
          <a:xfrm>
            <a:off x="0" y="0"/>
            <a:ext cx="91455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Microsoft_Office_PowerPoint_97-2003_Presentation2.ppt"/><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p:txBody>
          <a:bodyPr/>
          <a:lstStyle/>
          <a:p>
            <a:endParaRPr lang="en-US" smtClean="0">
              <a:latin typeface="Arial" charset="0"/>
              <a:cs typeface="Arial" charset="0"/>
            </a:endParaRP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US"/>
          </a:p>
        </p:txBody>
      </p:sp>
      <p:pic>
        <p:nvPicPr>
          <p:cNvPr id="11268" name="Picture 3" descr="summer welcom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600200"/>
            <a:ext cx="8686800" cy="4525963"/>
          </a:xfrm>
        </p:spPr>
        <p:txBody>
          <a:bodyPr/>
          <a:lstStyle/>
          <a:p>
            <a:r>
              <a:rPr lang="en-US" dirty="0" smtClean="0"/>
              <a:t>Our God is greater</a:t>
            </a:r>
          </a:p>
          <a:p>
            <a:r>
              <a:rPr lang="en-US" dirty="0" smtClean="0"/>
              <a:t>Our God is stronger</a:t>
            </a:r>
          </a:p>
          <a:p>
            <a:r>
              <a:rPr lang="en-US" dirty="0" smtClean="0"/>
              <a:t>God You are higher than any other</a:t>
            </a:r>
          </a:p>
          <a:p>
            <a:r>
              <a:rPr lang="en-US" dirty="0" smtClean="0"/>
              <a:t>Our God is healer, awesome in power</a:t>
            </a:r>
          </a:p>
          <a:p>
            <a:r>
              <a:rPr lang="en-US" dirty="0" smtClean="0"/>
              <a:t>Our God, our God</a:t>
            </a:r>
          </a:p>
        </p:txBody>
      </p:sp>
      <p:sp>
        <p:nvSpPr>
          <p:cNvPr id="4" name="Rectangle 3"/>
          <p:cNvSpPr/>
          <p:nvPr/>
        </p:nvSpPr>
        <p:spPr>
          <a:xfrm>
            <a:off x="1981200" y="5181600"/>
            <a:ext cx="5715000" cy="369332"/>
          </a:xfrm>
          <a:prstGeom prst="rect">
            <a:avLst/>
          </a:prstGeom>
        </p:spPr>
        <p:txBody>
          <a:bodyPr wrap="square">
            <a:spAutoFit/>
          </a:bodyPr>
          <a:lstStyle/>
          <a:p>
            <a:r>
              <a:rPr lang="en-US" dirty="0">
                <a:solidFill>
                  <a:schemeClr val="bg1"/>
                </a:solidFill>
              </a:rPr>
              <a:t>TEMPLE BIBLE CHURCH Used by Permission CCLI #78316</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en-US"/>
              <a:t>Mighty to Save</a:t>
            </a:r>
          </a:p>
        </p:txBody>
      </p:sp>
      <p:sp>
        <p:nvSpPr>
          <p:cNvPr id="2053" name="Rectangle 5"/>
          <p:cNvSpPr>
            <a:spLocks noGrp="1" noChangeArrowheads="1"/>
          </p:cNvSpPr>
          <p:nvPr>
            <p:ph type="body" idx="1"/>
          </p:nvPr>
        </p:nvSpPr>
        <p:spPr/>
        <p:txBody>
          <a:bodyPr/>
          <a:lstStyle/>
          <a:p>
            <a:pPr>
              <a:buFontTx/>
              <a:buNone/>
            </a:pPr>
            <a:r>
              <a:rPr lang="en-US"/>
              <a:t>Everyone needs compassion</a:t>
            </a:r>
          </a:p>
          <a:p>
            <a:pPr>
              <a:buFontTx/>
              <a:buNone/>
            </a:pPr>
            <a:r>
              <a:rPr lang="en-US"/>
              <a:t>Love that’s never failing</a:t>
            </a:r>
          </a:p>
          <a:p>
            <a:pPr>
              <a:buFontTx/>
              <a:buNone/>
            </a:pPr>
            <a:r>
              <a:rPr lang="en-US"/>
              <a:t>Let mercy fall on me</a:t>
            </a:r>
          </a:p>
          <a:p>
            <a:pPr>
              <a:buFontTx/>
              <a:buNone/>
            </a:pPr>
            <a:r>
              <a:rPr lang="en-US"/>
              <a:t>Everyone needs forgiveness</a:t>
            </a:r>
          </a:p>
          <a:p>
            <a:pPr>
              <a:buFontTx/>
              <a:buNone/>
            </a:pPr>
            <a:r>
              <a:rPr lang="en-US"/>
              <a:t>The kindness of a Savior</a:t>
            </a:r>
          </a:p>
          <a:p>
            <a:pPr>
              <a:buFontTx/>
              <a:buNone/>
            </a:pPr>
            <a:r>
              <a:rPr lang="en-US"/>
              <a:t>The hope of nations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a:p>
        </p:txBody>
      </p:sp>
      <p:sp>
        <p:nvSpPr>
          <p:cNvPr id="4099" name="Rectangle 3"/>
          <p:cNvSpPr>
            <a:spLocks noGrp="1" noChangeArrowheads="1"/>
          </p:cNvSpPr>
          <p:nvPr>
            <p:ph type="body" idx="1"/>
          </p:nvPr>
        </p:nvSpPr>
        <p:spPr/>
        <p:txBody>
          <a:bodyPr/>
          <a:lstStyle/>
          <a:p>
            <a:pPr>
              <a:buFontTx/>
              <a:buNone/>
            </a:pPr>
            <a:r>
              <a:rPr lang="en-US"/>
              <a:t>Savior</a:t>
            </a:r>
          </a:p>
          <a:p>
            <a:pPr>
              <a:buFontTx/>
              <a:buNone/>
            </a:pPr>
            <a:r>
              <a:rPr lang="en-US"/>
              <a:t>He can move the mountains</a:t>
            </a:r>
          </a:p>
          <a:p>
            <a:pPr>
              <a:buFontTx/>
              <a:buNone/>
            </a:pPr>
            <a:r>
              <a:rPr lang="en-US"/>
              <a:t>My God is mighty to save</a:t>
            </a:r>
          </a:p>
          <a:p>
            <a:pPr>
              <a:buFontTx/>
              <a:buNone/>
            </a:pPr>
            <a:r>
              <a:rPr lang="en-US"/>
              <a:t>He is mighty to save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en-US"/>
          </a:p>
        </p:txBody>
      </p:sp>
      <p:sp>
        <p:nvSpPr>
          <p:cNvPr id="5123" name="Rectangle 3"/>
          <p:cNvSpPr>
            <a:spLocks noGrp="1" noChangeArrowheads="1"/>
          </p:cNvSpPr>
          <p:nvPr>
            <p:ph type="body" idx="1"/>
          </p:nvPr>
        </p:nvSpPr>
        <p:spPr/>
        <p:txBody>
          <a:bodyPr/>
          <a:lstStyle/>
          <a:p>
            <a:pPr>
              <a:buFontTx/>
              <a:buNone/>
            </a:pPr>
            <a:r>
              <a:rPr lang="en-US"/>
              <a:t>Forever</a:t>
            </a:r>
          </a:p>
          <a:p>
            <a:pPr>
              <a:buFontTx/>
              <a:buNone/>
            </a:pPr>
            <a:r>
              <a:rPr lang="en-US"/>
              <a:t>Author of salvation</a:t>
            </a:r>
          </a:p>
          <a:p>
            <a:pPr>
              <a:buFontTx/>
              <a:buNone/>
            </a:pPr>
            <a:r>
              <a:rPr lang="en-US"/>
              <a:t>He rose and conquered the grave</a:t>
            </a:r>
          </a:p>
          <a:p>
            <a:pPr>
              <a:buFontTx/>
              <a:buNone/>
            </a:pPr>
            <a:r>
              <a:rPr lang="en-US"/>
              <a:t>Jesus conquered the grave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n-US"/>
          </a:p>
        </p:txBody>
      </p:sp>
      <p:sp>
        <p:nvSpPr>
          <p:cNvPr id="6147" name="Rectangle 3"/>
          <p:cNvSpPr>
            <a:spLocks noGrp="1" noChangeArrowheads="1"/>
          </p:cNvSpPr>
          <p:nvPr>
            <p:ph type="body" idx="1"/>
          </p:nvPr>
        </p:nvSpPr>
        <p:spPr/>
        <p:txBody>
          <a:bodyPr/>
          <a:lstStyle/>
          <a:p>
            <a:pPr>
              <a:buFontTx/>
              <a:buNone/>
            </a:pPr>
            <a:r>
              <a:rPr lang="en-US"/>
              <a:t>So take me as You find me</a:t>
            </a:r>
          </a:p>
          <a:p>
            <a:pPr>
              <a:buFontTx/>
              <a:buNone/>
            </a:pPr>
            <a:r>
              <a:rPr lang="en-US"/>
              <a:t>All my fears and failures</a:t>
            </a:r>
          </a:p>
          <a:p>
            <a:pPr>
              <a:buFontTx/>
              <a:buNone/>
            </a:pPr>
            <a:r>
              <a:rPr lang="en-US"/>
              <a:t>Fill my life again</a:t>
            </a:r>
          </a:p>
          <a:p>
            <a:pPr>
              <a:buFontTx/>
              <a:buNone/>
            </a:pPr>
            <a:r>
              <a:rPr lang="en-US"/>
              <a:t>I give my life to follow</a:t>
            </a:r>
          </a:p>
          <a:p>
            <a:pPr>
              <a:buFontTx/>
              <a:buNone/>
            </a:pPr>
            <a:r>
              <a:rPr lang="en-US"/>
              <a:t>Everything I believe in</a:t>
            </a:r>
          </a:p>
          <a:p>
            <a:pPr>
              <a:buFontTx/>
              <a:buNone/>
            </a:pPr>
            <a:r>
              <a:rPr lang="en-US"/>
              <a:t>Now I surrender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a:p>
        </p:txBody>
      </p:sp>
      <p:sp>
        <p:nvSpPr>
          <p:cNvPr id="7171" name="Rectangle 3"/>
          <p:cNvSpPr>
            <a:spLocks noGrp="1" noChangeArrowheads="1"/>
          </p:cNvSpPr>
          <p:nvPr>
            <p:ph type="body" idx="1"/>
          </p:nvPr>
        </p:nvSpPr>
        <p:spPr/>
        <p:txBody>
          <a:bodyPr/>
          <a:lstStyle/>
          <a:p>
            <a:pPr>
              <a:buFontTx/>
              <a:buNone/>
            </a:pPr>
            <a:r>
              <a:rPr lang="en-US"/>
              <a:t>Savior</a:t>
            </a:r>
          </a:p>
          <a:p>
            <a:pPr>
              <a:buFontTx/>
              <a:buNone/>
            </a:pPr>
            <a:r>
              <a:rPr lang="en-US"/>
              <a:t>He can move the mountains</a:t>
            </a:r>
          </a:p>
          <a:p>
            <a:pPr>
              <a:buFontTx/>
              <a:buNone/>
            </a:pPr>
            <a:r>
              <a:rPr lang="en-US"/>
              <a:t>My God is mighty to save</a:t>
            </a:r>
          </a:p>
          <a:p>
            <a:pPr>
              <a:buFontTx/>
              <a:buNone/>
            </a:pPr>
            <a:r>
              <a:rPr lang="en-US"/>
              <a:t>He is mighty to save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a:p>
        </p:txBody>
      </p:sp>
      <p:sp>
        <p:nvSpPr>
          <p:cNvPr id="8195" name="Rectangle 3"/>
          <p:cNvSpPr>
            <a:spLocks noGrp="1" noChangeArrowheads="1"/>
          </p:cNvSpPr>
          <p:nvPr>
            <p:ph type="body" idx="1"/>
          </p:nvPr>
        </p:nvSpPr>
        <p:spPr/>
        <p:txBody>
          <a:bodyPr/>
          <a:lstStyle/>
          <a:p>
            <a:pPr>
              <a:buFontTx/>
              <a:buNone/>
            </a:pPr>
            <a:r>
              <a:rPr lang="en-US"/>
              <a:t>Forever</a:t>
            </a:r>
          </a:p>
          <a:p>
            <a:pPr>
              <a:buFontTx/>
              <a:buNone/>
            </a:pPr>
            <a:r>
              <a:rPr lang="en-US"/>
              <a:t>Author of salvation</a:t>
            </a:r>
          </a:p>
          <a:p>
            <a:pPr>
              <a:buFontTx/>
              <a:buNone/>
            </a:pPr>
            <a:r>
              <a:rPr lang="en-US"/>
              <a:t>He rose and conquered the grave</a:t>
            </a:r>
          </a:p>
          <a:p>
            <a:pPr>
              <a:buFontTx/>
              <a:buNone/>
            </a:pPr>
            <a:r>
              <a:rPr lang="en-US"/>
              <a:t>Jesus conquered the grave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en-US"/>
          </a:p>
        </p:txBody>
      </p:sp>
      <p:sp>
        <p:nvSpPr>
          <p:cNvPr id="10243" name="Rectangle 3"/>
          <p:cNvSpPr>
            <a:spLocks noGrp="1" noChangeArrowheads="1"/>
          </p:cNvSpPr>
          <p:nvPr>
            <p:ph type="body" idx="1"/>
          </p:nvPr>
        </p:nvSpPr>
        <p:spPr/>
        <p:txBody>
          <a:bodyPr/>
          <a:lstStyle/>
          <a:p>
            <a:pPr>
              <a:buFontTx/>
              <a:buNone/>
            </a:pPr>
            <a:r>
              <a:rPr lang="en-US"/>
              <a:t>Savior</a:t>
            </a:r>
          </a:p>
          <a:p>
            <a:pPr>
              <a:buFontTx/>
              <a:buNone/>
            </a:pPr>
            <a:r>
              <a:rPr lang="en-US"/>
              <a:t>He can move the mountains</a:t>
            </a:r>
          </a:p>
          <a:p>
            <a:pPr>
              <a:buFontTx/>
              <a:buNone/>
            </a:pPr>
            <a:r>
              <a:rPr lang="en-US"/>
              <a:t>My God is mighty to save</a:t>
            </a:r>
          </a:p>
          <a:p>
            <a:pPr>
              <a:buFontTx/>
              <a:buNone/>
            </a:pPr>
            <a:r>
              <a:rPr lang="en-US"/>
              <a:t>He is mighty to save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en-US"/>
          </a:p>
        </p:txBody>
      </p:sp>
      <p:sp>
        <p:nvSpPr>
          <p:cNvPr id="11267" name="Rectangle 3"/>
          <p:cNvSpPr>
            <a:spLocks noGrp="1" noChangeArrowheads="1"/>
          </p:cNvSpPr>
          <p:nvPr>
            <p:ph type="body" idx="1"/>
          </p:nvPr>
        </p:nvSpPr>
        <p:spPr/>
        <p:txBody>
          <a:bodyPr/>
          <a:lstStyle/>
          <a:p>
            <a:pPr>
              <a:buFontTx/>
              <a:buNone/>
            </a:pPr>
            <a:r>
              <a:rPr lang="en-US"/>
              <a:t>Forever</a:t>
            </a:r>
          </a:p>
          <a:p>
            <a:pPr>
              <a:buFontTx/>
              <a:buNone/>
            </a:pPr>
            <a:r>
              <a:rPr lang="en-US"/>
              <a:t>Author of salvation</a:t>
            </a:r>
          </a:p>
          <a:p>
            <a:pPr>
              <a:buFontTx/>
              <a:buNone/>
            </a:pPr>
            <a:r>
              <a:rPr lang="en-US"/>
              <a:t>He rose and conquered the grave</a:t>
            </a:r>
          </a:p>
          <a:p>
            <a:pPr>
              <a:buFontTx/>
              <a:buNone/>
            </a:pPr>
            <a:r>
              <a:rPr lang="en-US"/>
              <a:t>Jesus conquered the grave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en-US"/>
          </a:p>
        </p:txBody>
      </p:sp>
      <p:sp>
        <p:nvSpPr>
          <p:cNvPr id="12291" name="Rectangle 3"/>
          <p:cNvSpPr>
            <a:spLocks noGrp="1" noChangeArrowheads="1"/>
          </p:cNvSpPr>
          <p:nvPr>
            <p:ph type="body" idx="1"/>
          </p:nvPr>
        </p:nvSpPr>
        <p:spPr/>
        <p:txBody>
          <a:bodyPr/>
          <a:lstStyle/>
          <a:p>
            <a:pPr>
              <a:buFontTx/>
              <a:buNone/>
            </a:pPr>
            <a:r>
              <a:rPr lang="en-US"/>
              <a:t>Savior</a:t>
            </a:r>
          </a:p>
          <a:p>
            <a:pPr>
              <a:buFontTx/>
              <a:buNone/>
            </a:pPr>
            <a:r>
              <a:rPr lang="en-US"/>
              <a:t>He can move the mountains</a:t>
            </a:r>
          </a:p>
          <a:p>
            <a:pPr>
              <a:buFontTx/>
              <a:buNone/>
            </a:pPr>
            <a:r>
              <a:rPr lang="en-US"/>
              <a:t>My God is mighty to save</a:t>
            </a:r>
          </a:p>
          <a:p>
            <a:pPr>
              <a:buFontTx/>
              <a:buNone/>
            </a:pPr>
            <a:r>
              <a:rPr lang="en-US"/>
              <a:t>He is mighty to save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God</a:t>
            </a:r>
            <a:endParaRPr lang="en-US" dirty="0"/>
          </a:p>
        </p:txBody>
      </p:sp>
      <p:sp>
        <p:nvSpPr>
          <p:cNvPr id="3" name="Content Placeholder 2"/>
          <p:cNvSpPr>
            <a:spLocks noGrp="1"/>
          </p:cNvSpPr>
          <p:nvPr>
            <p:ph idx="1"/>
          </p:nvPr>
        </p:nvSpPr>
        <p:spPr>
          <a:xfrm>
            <a:off x="228600" y="1600200"/>
            <a:ext cx="8686800" cy="4525963"/>
          </a:xfrm>
        </p:spPr>
        <p:txBody>
          <a:bodyPr/>
          <a:lstStyle/>
          <a:p>
            <a:r>
              <a:rPr lang="en-US" dirty="0" smtClean="0"/>
              <a:t>Water You turned into wine</a:t>
            </a:r>
          </a:p>
          <a:p>
            <a:r>
              <a:rPr lang="en-US" dirty="0" smtClean="0"/>
              <a:t>Opened the eyes of the blind</a:t>
            </a:r>
          </a:p>
          <a:p>
            <a:r>
              <a:rPr lang="en-US" dirty="0" smtClean="0"/>
              <a:t>There’s no one like You, none like You</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a:p>
        </p:txBody>
      </p:sp>
      <p:sp>
        <p:nvSpPr>
          <p:cNvPr id="13315" name="Rectangle 3"/>
          <p:cNvSpPr>
            <a:spLocks noGrp="1" noChangeArrowheads="1"/>
          </p:cNvSpPr>
          <p:nvPr>
            <p:ph type="body" idx="1"/>
          </p:nvPr>
        </p:nvSpPr>
        <p:spPr/>
        <p:txBody>
          <a:bodyPr/>
          <a:lstStyle/>
          <a:p>
            <a:pPr>
              <a:buFontTx/>
              <a:buNone/>
            </a:pPr>
            <a:r>
              <a:rPr lang="en-US"/>
              <a:t>Forever</a:t>
            </a:r>
          </a:p>
          <a:p>
            <a:pPr>
              <a:buFontTx/>
              <a:buNone/>
            </a:pPr>
            <a:r>
              <a:rPr lang="en-US"/>
              <a:t>Author of salvation</a:t>
            </a:r>
          </a:p>
          <a:p>
            <a:pPr>
              <a:buFontTx/>
              <a:buNone/>
            </a:pPr>
            <a:r>
              <a:rPr lang="en-US"/>
              <a:t>He rose and conquered the grave</a:t>
            </a:r>
          </a:p>
          <a:p>
            <a:pPr>
              <a:buFontTx/>
              <a:buNone/>
            </a:pPr>
            <a:r>
              <a:rPr lang="en-US"/>
              <a:t>Jesus conquered the grave</a:t>
            </a:r>
          </a:p>
        </p:txBody>
      </p:sp>
      <p:sp>
        <p:nvSpPr>
          <p:cNvPr id="13316" name="Rectangle 4"/>
          <p:cNvSpPr>
            <a:spLocks noChangeArrowheads="1"/>
          </p:cNvSpPr>
          <p:nvPr/>
        </p:nvSpPr>
        <p:spPr bwMode="auto">
          <a:xfrm>
            <a:off x="1981200" y="6172200"/>
            <a:ext cx="4745786" cy="369332"/>
          </a:xfrm>
          <a:prstGeom prst="rect">
            <a:avLst/>
          </a:prstGeom>
          <a:noFill/>
          <a:ln w="9525">
            <a:noFill/>
            <a:miter lim="800000"/>
            <a:headEnd/>
            <a:tailEnd/>
          </a:ln>
          <a:effectLst/>
        </p:spPr>
        <p:txBody>
          <a:bodyPr wrap="none">
            <a:spAutoFit/>
          </a:bodyPr>
          <a:lstStyle/>
          <a:p>
            <a:pPr>
              <a:spcBef>
                <a:spcPct val="50000"/>
              </a:spcBef>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Temple Bible Church Used by permission #78316</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en-US" sz="4000"/>
              <a:t>Amazing Grace </a:t>
            </a:r>
            <a:r>
              <a:rPr lang="en-US" sz="3200"/>
              <a:t>(my chains are gone)</a:t>
            </a:r>
          </a:p>
        </p:txBody>
      </p:sp>
      <p:sp>
        <p:nvSpPr>
          <p:cNvPr id="2053" name="Rectangle 5"/>
          <p:cNvSpPr>
            <a:spLocks noGrp="1" noChangeArrowheads="1"/>
          </p:cNvSpPr>
          <p:nvPr>
            <p:ph type="body" idx="1"/>
          </p:nvPr>
        </p:nvSpPr>
        <p:spPr/>
        <p:txBody>
          <a:bodyPr/>
          <a:lstStyle/>
          <a:p>
            <a:pPr algn="ctr">
              <a:buFontTx/>
              <a:buNone/>
            </a:pPr>
            <a:r>
              <a:rPr lang="en-US"/>
              <a:t>Amazing grace how sweet the sound</a:t>
            </a:r>
          </a:p>
          <a:p>
            <a:pPr algn="ctr">
              <a:buFontTx/>
              <a:buNone/>
            </a:pPr>
            <a:r>
              <a:rPr lang="en-US"/>
              <a:t>That saved a wretch like me</a:t>
            </a:r>
          </a:p>
          <a:p>
            <a:pPr algn="ctr">
              <a:buFontTx/>
              <a:buNone/>
            </a:pPr>
            <a:r>
              <a:rPr lang="en-US"/>
              <a:t>I once was lost, but now am found</a:t>
            </a:r>
          </a:p>
          <a:p>
            <a:pPr algn="ctr">
              <a:buFontTx/>
              <a:buNone/>
            </a:pPr>
            <a:r>
              <a:rPr lang="en-US"/>
              <a:t>Was blind, but now I see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a:p>
        </p:txBody>
      </p:sp>
      <p:sp>
        <p:nvSpPr>
          <p:cNvPr id="4099" name="Rectangle 3"/>
          <p:cNvSpPr>
            <a:spLocks noGrp="1" noChangeArrowheads="1"/>
          </p:cNvSpPr>
          <p:nvPr>
            <p:ph type="body" idx="1"/>
          </p:nvPr>
        </p:nvSpPr>
        <p:spPr/>
        <p:txBody>
          <a:bodyPr/>
          <a:lstStyle/>
          <a:p>
            <a:pPr algn="ctr">
              <a:buFontTx/>
              <a:buNone/>
            </a:pPr>
            <a:r>
              <a:rPr lang="en-US" dirty="0" err="1"/>
              <a:t>T’was</a:t>
            </a:r>
            <a:r>
              <a:rPr lang="en-US" dirty="0"/>
              <a:t> grace that taught </a:t>
            </a:r>
            <a:endParaRPr lang="en-US" dirty="0" smtClean="0"/>
          </a:p>
          <a:p>
            <a:pPr algn="ctr">
              <a:buFontTx/>
              <a:buNone/>
            </a:pPr>
            <a:r>
              <a:rPr lang="en-US" dirty="0" smtClean="0"/>
              <a:t>my </a:t>
            </a:r>
            <a:r>
              <a:rPr lang="en-US" dirty="0"/>
              <a:t>heart to fear</a:t>
            </a:r>
          </a:p>
          <a:p>
            <a:pPr algn="ctr">
              <a:buFontTx/>
              <a:buNone/>
            </a:pPr>
            <a:r>
              <a:rPr lang="en-US" dirty="0"/>
              <a:t>And grace my fears relieved;</a:t>
            </a:r>
          </a:p>
          <a:p>
            <a:pPr algn="ctr">
              <a:buFontTx/>
              <a:buNone/>
            </a:pPr>
            <a:r>
              <a:rPr lang="en-US" dirty="0"/>
              <a:t>How precious did that grace appear</a:t>
            </a:r>
          </a:p>
          <a:p>
            <a:pPr algn="ctr">
              <a:buFontTx/>
              <a:buNone/>
            </a:pPr>
            <a:r>
              <a:rPr lang="en-US" dirty="0"/>
              <a:t>The hour I first believed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en-US"/>
          </a:p>
        </p:txBody>
      </p:sp>
      <p:sp>
        <p:nvSpPr>
          <p:cNvPr id="5123" name="Rectangle 3"/>
          <p:cNvSpPr>
            <a:spLocks noGrp="1" noChangeArrowheads="1"/>
          </p:cNvSpPr>
          <p:nvPr>
            <p:ph type="body" idx="1"/>
          </p:nvPr>
        </p:nvSpPr>
        <p:spPr/>
        <p:txBody>
          <a:bodyPr/>
          <a:lstStyle/>
          <a:p>
            <a:pPr algn="ctr">
              <a:buFontTx/>
              <a:buNone/>
            </a:pPr>
            <a:r>
              <a:rPr lang="en-US" dirty="0"/>
              <a:t>My chains are gone</a:t>
            </a:r>
            <a:r>
              <a:rPr lang="en-US" dirty="0" smtClean="0"/>
              <a:t>,</a:t>
            </a:r>
          </a:p>
          <a:p>
            <a:pPr algn="ctr">
              <a:buFontTx/>
              <a:buNone/>
            </a:pPr>
            <a:r>
              <a:rPr lang="en-US" dirty="0" smtClean="0"/>
              <a:t> </a:t>
            </a:r>
            <a:r>
              <a:rPr lang="en-US" dirty="0"/>
              <a:t>I've been set free</a:t>
            </a:r>
          </a:p>
          <a:p>
            <a:pPr algn="ctr">
              <a:buFontTx/>
              <a:buNone/>
            </a:pPr>
            <a:r>
              <a:rPr lang="en-US" dirty="0"/>
              <a:t>My God my Savior has ransomed me</a:t>
            </a:r>
          </a:p>
          <a:p>
            <a:pPr algn="ctr">
              <a:buFontTx/>
              <a:buNone/>
            </a:pPr>
            <a:r>
              <a:rPr lang="en-US" dirty="0"/>
              <a:t>And like a flood His mercy rains</a:t>
            </a:r>
          </a:p>
          <a:p>
            <a:pPr algn="ctr">
              <a:buFontTx/>
              <a:buNone/>
            </a:pPr>
            <a:r>
              <a:rPr lang="en-US" dirty="0"/>
              <a:t>Unending love Amazing Grace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n-US"/>
          </a:p>
        </p:txBody>
      </p:sp>
      <p:sp>
        <p:nvSpPr>
          <p:cNvPr id="6147" name="Rectangle 3"/>
          <p:cNvSpPr>
            <a:spLocks noGrp="1" noChangeArrowheads="1"/>
          </p:cNvSpPr>
          <p:nvPr>
            <p:ph type="body" idx="1"/>
          </p:nvPr>
        </p:nvSpPr>
        <p:spPr/>
        <p:txBody>
          <a:bodyPr/>
          <a:lstStyle/>
          <a:p>
            <a:pPr algn="ctr">
              <a:buFontTx/>
              <a:buNone/>
            </a:pPr>
            <a:r>
              <a:rPr lang="en-US"/>
              <a:t>The Lord has promised good to me</a:t>
            </a:r>
          </a:p>
          <a:p>
            <a:pPr algn="ctr">
              <a:buFontTx/>
              <a:buNone/>
            </a:pPr>
            <a:r>
              <a:rPr lang="en-US"/>
              <a:t>His word my hope secures</a:t>
            </a:r>
          </a:p>
          <a:p>
            <a:pPr algn="ctr">
              <a:buFontTx/>
              <a:buNone/>
            </a:pPr>
            <a:r>
              <a:rPr lang="en-US"/>
              <a:t>He will my shield and portion be</a:t>
            </a:r>
          </a:p>
          <a:p>
            <a:pPr algn="ctr">
              <a:buFontTx/>
              <a:buNone/>
            </a:pPr>
            <a:r>
              <a:rPr lang="en-US"/>
              <a:t>As long as life endures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a:p>
        </p:txBody>
      </p:sp>
      <p:sp>
        <p:nvSpPr>
          <p:cNvPr id="7171" name="Rectangle 3"/>
          <p:cNvSpPr>
            <a:spLocks noGrp="1" noChangeArrowheads="1"/>
          </p:cNvSpPr>
          <p:nvPr>
            <p:ph type="body" idx="1"/>
          </p:nvPr>
        </p:nvSpPr>
        <p:spPr/>
        <p:txBody>
          <a:bodyPr/>
          <a:lstStyle/>
          <a:p>
            <a:pPr algn="ctr">
              <a:buFontTx/>
              <a:buNone/>
            </a:pPr>
            <a:r>
              <a:rPr lang="en-US" dirty="0"/>
              <a:t>My chains are gone, </a:t>
            </a:r>
            <a:endParaRPr lang="en-US" dirty="0" smtClean="0"/>
          </a:p>
          <a:p>
            <a:pPr algn="ctr">
              <a:buFontTx/>
              <a:buNone/>
            </a:pPr>
            <a:r>
              <a:rPr lang="en-US" dirty="0" smtClean="0"/>
              <a:t>I've </a:t>
            </a:r>
            <a:r>
              <a:rPr lang="en-US" dirty="0"/>
              <a:t>been set free</a:t>
            </a:r>
          </a:p>
          <a:p>
            <a:pPr algn="ctr">
              <a:buFontTx/>
              <a:buNone/>
            </a:pPr>
            <a:r>
              <a:rPr lang="en-US" dirty="0"/>
              <a:t>My God my Savior has ransomed me</a:t>
            </a:r>
          </a:p>
          <a:p>
            <a:pPr algn="ctr">
              <a:buFontTx/>
              <a:buNone/>
            </a:pPr>
            <a:r>
              <a:rPr lang="en-US" dirty="0"/>
              <a:t>And like a flood His mercy rains</a:t>
            </a:r>
          </a:p>
          <a:p>
            <a:pPr algn="ctr">
              <a:buFontTx/>
              <a:buNone/>
            </a:pPr>
            <a:r>
              <a:rPr lang="en-US" dirty="0"/>
              <a:t>Unending love Amazing Grace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a:p>
        </p:txBody>
      </p:sp>
      <p:sp>
        <p:nvSpPr>
          <p:cNvPr id="8195" name="Rectangle 3"/>
          <p:cNvSpPr>
            <a:spLocks noGrp="1" noChangeArrowheads="1"/>
          </p:cNvSpPr>
          <p:nvPr>
            <p:ph type="body" idx="1"/>
          </p:nvPr>
        </p:nvSpPr>
        <p:spPr/>
        <p:txBody>
          <a:bodyPr/>
          <a:lstStyle/>
          <a:p>
            <a:pPr algn="ctr">
              <a:buFontTx/>
              <a:buNone/>
            </a:pPr>
            <a:r>
              <a:rPr lang="en-US" dirty="0"/>
              <a:t>The earth shall soon </a:t>
            </a:r>
            <a:endParaRPr lang="en-US" dirty="0" smtClean="0"/>
          </a:p>
          <a:p>
            <a:pPr algn="ctr">
              <a:buFontTx/>
              <a:buNone/>
            </a:pPr>
            <a:r>
              <a:rPr lang="en-US" dirty="0" smtClean="0"/>
              <a:t>dissolve </a:t>
            </a:r>
            <a:r>
              <a:rPr lang="en-US" dirty="0"/>
              <a:t>like snow</a:t>
            </a:r>
          </a:p>
          <a:p>
            <a:pPr algn="ctr">
              <a:buFontTx/>
              <a:buNone/>
            </a:pPr>
            <a:r>
              <a:rPr lang="en-US" dirty="0"/>
              <a:t>The sun forbear to shine;</a:t>
            </a:r>
          </a:p>
          <a:p>
            <a:pPr algn="ctr">
              <a:buFontTx/>
              <a:buNone/>
            </a:pPr>
            <a:r>
              <a:rPr lang="en-US" dirty="0"/>
              <a:t>But God, who called me here below</a:t>
            </a:r>
          </a:p>
          <a:p>
            <a:pPr algn="ctr">
              <a:buFontTx/>
              <a:buNone/>
            </a:pPr>
            <a:r>
              <a:rPr lang="en-US" dirty="0"/>
              <a:t>Will be forever </a:t>
            </a:r>
            <a:r>
              <a:rPr lang="en-US" dirty="0" smtClean="0"/>
              <a:t>mine</a:t>
            </a:r>
          </a:p>
          <a:p>
            <a:pPr algn="ctr">
              <a:buFontTx/>
              <a:buNone/>
            </a:pPr>
            <a:r>
              <a:rPr lang="en-US" dirty="0" smtClean="0"/>
              <a:t>Will be forever mine</a:t>
            </a:r>
          </a:p>
          <a:p>
            <a:pPr algn="ctr">
              <a:buFontTx/>
              <a:buNone/>
            </a:pPr>
            <a:r>
              <a:rPr lang="en-US" dirty="0" smtClean="0"/>
              <a:t>You are forever mine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Stronger</a:t>
            </a:r>
            <a:endParaRPr lang="en-US" dirty="0"/>
          </a:p>
        </p:txBody>
      </p:sp>
      <p:sp>
        <p:nvSpPr>
          <p:cNvPr id="3" name="Content Placeholder 2"/>
          <p:cNvSpPr>
            <a:spLocks noGrp="1"/>
          </p:cNvSpPr>
          <p:nvPr>
            <p:ph idx="1"/>
          </p:nvPr>
        </p:nvSpPr>
        <p:spPr/>
        <p:txBody>
          <a:bodyPr/>
          <a:lstStyle/>
          <a:p>
            <a:r>
              <a:rPr lang="en-US" dirty="0" smtClean="0"/>
              <a:t>There is love that came for us</a:t>
            </a:r>
          </a:p>
          <a:p>
            <a:r>
              <a:rPr lang="en-US" dirty="0" smtClean="0"/>
              <a:t>Humbled to a sinner’s cross</a:t>
            </a:r>
          </a:p>
          <a:p>
            <a:r>
              <a:rPr lang="en-US" dirty="0" smtClean="0"/>
              <a:t>You broke my shame and sinfulness</a:t>
            </a:r>
          </a:p>
          <a:p>
            <a:r>
              <a:rPr lang="en-US" dirty="0" smtClean="0"/>
              <a:t>You rose again victorious</a:t>
            </a:r>
          </a:p>
          <a:p>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Faithfulness none can deny</a:t>
            </a:r>
          </a:p>
          <a:p>
            <a:r>
              <a:rPr lang="en-US" dirty="0" smtClean="0"/>
              <a:t>Through the storm </a:t>
            </a:r>
          </a:p>
          <a:p>
            <a:r>
              <a:rPr lang="en-US" dirty="0" smtClean="0"/>
              <a:t>and through the fire</a:t>
            </a:r>
          </a:p>
          <a:p>
            <a:r>
              <a:rPr lang="en-US" dirty="0" smtClean="0"/>
              <a:t>There is truth that sets me free</a:t>
            </a:r>
          </a:p>
          <a:p>
            <a:r>
              <a:rPr lang="en-US" dirty="0" smtClean="0"/>
              <a:t>Jesus Christ who lives in me</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You are stronger</a:t>
            </a:r>
          </a:p>
          <a:p>
            <a:r>
              <a:rPr lang="en-US" dirty="0" smtClean="0"/>
              <a:t>You are stronger</a:t>
            </a:r>
          </a:p>
          <a:p>
            <a:r>
              <a:rPr lang="en-US" dirty="0" smtClean="0"/>
              <a:t>Sin is broken</a:t>
            </a:r>
          </a:p>
          <a:p>
            <a:r>
              <a:rPr lang="en-US" dirty="0" smtClean="0"/>
              <a:t>You have saved me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4525963"/>
          </a:xfrm>
        </p:spPr>
        <p:txBody>
          <a:bodyPr/>
          <a:lstStyle/>
          <a:p>
            <a:r>
              <a:rPr lang="en-US" dirty="0" smtClean="0"/>
              <a:t>Into the darkness You shine</a:t>
            </a:r>
          </a:p>
          <a:p>
            <a:r>
              <a:rPr lang="en-US" dirty="0" smtClean="0"/>
              <a:t>Out of the ashes, we rise</a:t>
            </a:r>
          </a:p>
          <a:p>
            <a:r>
              <a:rPr lang="en-US" dirty="0" smtClean="0"/>
              <a:t>There’s no one like You, none like You</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It is written</a:t>
            </a:r>
          </a:p>
          <a:p>
            <a:r>
              <a:rPr lang="en-US" dirty="0" smtClean="0"/>
              <a:t>Christ is risen</a:t>
            </a:r>
          </a:p>
          <a:p>
            <a:r>
              <a:rPr lang="en-US" dirty="0" smtClean="0"/>
              <a:t>Jesus You are Lord of all</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No beginning and no end</a:t>
            </a:r>
          </a:p>
          <a:p>
            <a:r>
              <a:rPr lang="en-US" dirty="0" smtClean="0"/>
              <a:t>You’re my hope and my defense</a:t>
            </a:r>
          </a:p>
          <a:p>
            <a:r>
              <a:rPr lang="en-US" dirty="0" smtClean="0"/>
              <a:t>You came to seek and save the lost</a:t>
            </a:r>
          </a:p>
          <a:p>
            <a:r>
              <a:rPr lang="en-US" dirty="0" smtClean="0"/>
              <a:t>You paid it all upon the cross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You are stronger</a:t>
            </a:r>
          </a:p>
          <a:p>
            <a:r>
              <a:rPr lang="en-US" dirty="0" smtClean="0"/>
              <a:t>You are stronger</a:t>
            </a:r>
          </a:p>
          <a:p>
            <a:r>
              <a:rPr lang="en-US" dirty="0" smtClean="0"/>
              <a:t>Sin is broken</a:t>
            </a:r>
          </a:p>
          <a:p>
            <a:r>
              <a:rPr lang="en-US" dirty="0" smtClean="0"/>
              <a:t>You have saved me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It is written</a:t>
            </a:r>
          </a:p>
          <a:p>
            <a:r>
              <a:rPr lang="en-US" dirty="0" smtClean="0"/>
              <a:t>Christ is risen</a:t>
            </a:r>
          </a:p>
          <a:p>
            <a:r>
              <a:rPr lang="en-US" dirty="0" smtClean="0"/>
              <a:t>Jesus You are Lord of all</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 let Your name be lifted higher</a:t>
            </a:r>
          </a:p>
          <a:p>
            <a:r>
              <a:rPr lang="en-US" dirty="0" smtClean="0"/>
              <a:t>So let Your name be lifted higher</a:t>
            </a:r>
          </a:p>
          <a:p>
            <a:r>
              <a:rPr lang="en-US" dirty="0" smtClean="0"/>
              <a:t>Be lifted higher</a:t>
            </a:r>
          </a:p>
          <a:p>
            <a:r>
              <a:rPr lang="en-US" dirty="0" smtClean="0"/>
              <a:t>Be lifted higher</a:t>
            </a:r>
          </a:p>
          <a:p>
            <a:r>
              <a:rPr lang="en-US" dirty="0" smtClean="0"/>
              <a:t>(repeat)</a:t>
            </a:r>
          </a:p>
          <a:p>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You are stronger</a:t>
            </a:r>
          </a:p>
          <a:p>
            <a:r>
              <a:rPr lang="en-US" dirty="0" smtClean="0"/>
              <a:t>You are stronger</a:t>
            </a:r>
          </a:p>
          <a:p>
            <a:r>
              <a:rPr lang="en-US" dirty="0" smtClean="0"/>
              <a:t>Sin is broken</a:t>
            </a:r>
          </a:p>
          <a:p>
            <a:r>
              <a:rPr lang="en-US" dirty="0" smtClean="0"/>
              <a:t>You have saved me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It is written</a:t>
            </a:r>
          </a:p>
          <a:p>
            <a:r>
              <a:rPr lang="en-US" dirty="0" smtClean="0"/>
              <a:t>Christ is risen</a:t>
            </a:r>
          </a:p>
          <a:p>
            <a:r>
              <a:rPr lang="en-US" dirty="0" smtClean="0"/>
              <a:t>Jesus You are Lord of all</a:t>
            </a:r>
            <a:endParaRPr lang="en-US" dirty="0"/>
          </a:p>
        </p:txBody>
      </p:sp>
      <p:sp>
        <p:nvSpPr>
          <p:cNvPr id="4" name="Rectangle 3"/>
          <p:cNvSpPr/>
          <p:nvPr/>
        </p:nvSpPr>
        <p:spPr>
          <a:xfrm>
            <a:off x="1524000" y="5486400"/>
            <a:ext cx="6248400" cy="369332"/>
          </a:xfrm>
          <a:prstGeom prst="rect">
            <a:avLst/>
          </a:prstGeom>
        </p:spPr>
        <p:txBody>
          <a:bodyPr wrap="square">
            <a:spAutoFit/>
          </a:bodyPr>
          <a:lstStyle/>
          <a:p>
            <a:r>
              <a:rPr lang="en-US" b="1" dirty="0" smtClean="0">
                <a:solidFill>
                  <a:schemeClr val="bg1"/>
                </a:solidFill>
              </a:rPr>
              <a:t>TEMPLE BIBLE CHURCH Used by Permission CCLI #78316</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graphicFrame>
        <p:nvGraphicFramePr>
          <p:cNvPr id="1026" name="Object 2"/>
          <p:cNvGraphicFramePr>
            <a:graphicFrameLocks noChangeAspect="1"/>
          </p:cNvGraphicFramePr>
          <p:nvPr/>
        </p:nvGraphicFramePr>
        <p:xfrm>
          <a:off x="0" y="0"/>
          <a:ext cx="9144000" cy="6857204"/>
        </p:xfrm>
        <a:graphic>
          <a:graphicData uri="http://schemas.openxmlformats.org/presentationml/2006/ole">
            <p:oleObj spid="_x0000_s1026" name="Presentation" r:id="rId3" imgW="4570388" imgH="3427437" progId="PowerPoint.Show.8">
              <p:embed/>
            </p:oleObj>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09600" y="457200"/>
            <a:ext cx="7772400" cy="1470025"/>
          </a:xfrm>
        </p:spPr>
        <p:txBody>
          <a:bodyPr/>
          <a:lstStyle/>
          <a:p>
            <a:r>
              <a:rPr lang="en-US" b="1" dirty="0"/>
              <a:t>Lead Me To The Cross</a:t>
            </a:r>
          </a:p>
        </p:txBody>
      </p:sp>
      <p:sp>
        <p:nvSpPr>
          <p:cNvPr id="6147" name="Rectangle 3"/>
          <p:cNvSpPr>
            <a:spLocks noGrp="1" noChangeArrowheads="1"/>
          </p:cNvSpPr>
          <p:nvPr>
            <p:ph type="subTitle" idx="1"/>
          </p:nvPr>
        </p:nvSpPr>
        <p:spPr>
          <a:xfrm>
            <a:off x="685800" y="2286000"/>
            <a:ext cx="8077200" cy="3810000"/>
          </a:xfrm>
        </p:spPr>
        <p:txBody>
          <a:bodyPr/>
          <a:lstStyle/>
          <a:p>
            <a:r>
              <a:rPr lang="en-US" dirty="0">
                <a:solidFill>
                  <a:schemeClr val="bg1"/>
                </a:solidFill>
              </a:rPr>
              <a:t>Savior I come quiet my soul</a:t>
            </a:r>
            <a:r>
              <a:rPr lang="en-US" dirty="0" smtClean="0">
                <a:solidFill>
                  <a:schemeClr val="bg1"/>
                </a:solidFill>
              </a:rPr>
              <a:t>,</a:t>
            </a:r>
          </a:p>
          <a:p>
            <a:r>
              <a:rPr lang="en-US" dirty="0" smtClean="0">
                <a:solidFill>
                  <a:schemeClr val="bg1"/>
                </a:solidFill>
              </a:rPr>
              <a:t> remember Redemptions </a:t>
            </a:r>
            <a:r>
              <a:rPr lang="en-US" dirty="0">
                <a:solidFill>
                  <a:schemeClr val="bg1"/>
                </a:solidFill>
              </a:rPr>
              <a:t>hill </a:t>
            </a:r>
            <a:endParaRPr lang="en-US" dirty="0" smtClean="0">
              <a:solidFill>
                <a:schemeClr val="bg1"/>
              </a:solidFill>
            </a:endParaRPr>
          </a:p>
          <a:p>
            <a:r>
              <a:rPr lang="en-US" dirty="0" smtClean="0">
                <a:solidFill>
                  <a:schemeClr val="bg1"/>
                </a:solidFill>
              </a:rPr>
              <a:t>where </a:t>
            </a:r>
            <a:r>
              <a:rPr lang="en-US" dirty="0">
                <a:solidFill>
                  <a:schemeClr val="bg1"/>
                </a:solidFill>
              </a:rPr>
              <a:t>Your blood </a:t>
            </a:r>
          </a:p>
          <a:p>
            <a:r>
              <a:rPr lang="en-US" dirty="0">
                <a:solidFill>
                  <a:schemeClr val="bg1"/>
                </a:solidFill>
              </a:rPr>
              <a:t>was spilled for my ransom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subTitle" idx="1"/>
          </p:nvPr>
        </p:nvSpPr>
        <p:spPr>
          <a:xfrm>
            <a:off x="1143000" y="1524000"/>
            <a:ext cx="6858000" cy="3581400"/>
          </a:xfrm>
        </p:spPr>
        <p:txBody>
          <a:bodyPr/>
          <a:lstStyle/>
          <a:p>
            <a:r>
              <a:rPr lang="en-US" dirty="0">
                <a:solidFill>
                  <a:schemeClr val="bg1"/>
                </a:solidFill>
              </a:rPr>
              <a:t>Everything I once held dear</a:t>
            </a:r>
          </a:p>
          <a:p>
            <a:r>
              <a:rPr lang="en-US" dirty="0">
                <a:solidFill>
                  <a:schemeClr val="bg1"/>
                </a:solidFill>
              </a:rPr>
              <a:t>I count it all </a:t>
            </a:r>
            <a:r>
              <a:rPr lang="en-US" dirty="0" smtClean="0">
                <a:solidFill>
                  <a:schemeClr val="bg1"/>
                </a:solidFill>
              </a:rPr>
              <a:t>as loss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600200"/>
            <a:ext cx="8686800" cy="4525963"/>
          </a:xfrm>
        </p:spPr>
        <p:txBody>
          <a:bodyPr/>
          <a:lstStyle/>
          <a:p>
            <a:r>
              <a:rPr lang="en-US" dirty="0" smtClean="0"/>
              <a:t>Our God is greater</a:t>
            </a:r>
          </a:p>
          <a:p>
            <a:r>
              <a:rPr lang="en-US" dirty="0" smtClean="0"/>
              <a:t>Our God is stronger</a:t>
            </a:r>
          </a:p>
          <a:p>
            <a:r>
              <a:rPr lang="en-US" dirty="0" smtClean="0"/>
              <a:t>God You are higher than any other</a:t>
            </a:r>
          </a:p>
          <a:p>
            <a:r>
              <a:rPr lang="en-US" dirty="0" smtClean="0"/>
              <a:t>Our God is healer, awesome in power</a:t>
            </a:r>
          </a:p>
          <a:p>
            <a:r>
              <a:rPr lang="en-US" dirty="0" smtClean="0"/>
              <a:t>Our God, our God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a:xfrm>
            <a:off x="914400" y="304800"/>
            <a:ext cx="7391400" cy="5867400"/>
          </a:xfrm>
        </p:spPr>
        <p:txBody>
          <a:bodyPr/>
          <a:lstStyle/>
          <a:p>
            <a:r>
              <a:rPr lang="en-US" dirty="0">
                <a:solidFill>
                  <a:schemeClr val="bg1"/>
                </a:solidFill>
              </a:rPr>
              <a:t>Lead me to the cross </a:t>
            </a:r>
          </a:p>
          <a:p>
            <a:r>
              <a:rPr lang="en-US" dirty="0">
                <a:solidFill>
                  <a:schemeClr val="bg1"/>
                </a:solidFill>
              </a:rPr>
              <a:t>where Your love poured out</a:t>
            </a:r>
          </a:p>
          <a:p>
            <a:r>
              <a:rPr lang="en-US" dirty="0">
                <a:solidFill>
                  <a:schemeClr val="bg1"/>
                </a:solidFill>
              </a:rPr>
              <a:t>Bring me to my knees</a:t>
            </a:r>
          </a:p>
          <a:p>
            <a:r>
              <a:rPr lang="en-US" dirty="0" smtClean="0">
                <a:solidFill>
                  <a:schemeClr val="bg1"/>
                </a:solidFill>
              </a:rPr>
              <a:t>Lord I </a:t>
            </a:r>
            <a:r>
              <a:rPr lang="en-US" dirty="0">
                <a:solidFill>
                  <a:schemeClr val="bg1"/>
                </a:solidFill>
              </a:rPr>
              <a:t>lay me down</a:t>
            </a:r>
          </a:p>
          <a:p>
            <a:r>
              <a:rPr lang="en-US" dirty="0">
                <a:solidFill>
                  <a:schemeClr val="bg1"/>
                </a:solidFill>
              </a:rPr>
              <a:t>Rid me of myself I belong to You</a:t>
            </a:r>
          </a:p>
          <a:p>
            <a:r>
              <a:rPr lang="en-US" dirty="0" smtClean="0">
                <a:solidFill>
                  <a:schemeClr val="bg1"/>
                </a:solidFill>
              </a:rPr>
              <a:t>O Lead </a:t>
            </a:r>
            <a:r>
              <a:rPr lang="en-US" dirty="0">
                <a:solidFill>
                  <a:schemeClr val="bg1"/>
                </a:solidFill>
              </a:rPr>
              <a:t>me, </a:t>
            </a:r>
            <a:endParaRPr lang="en-US" dirty="0" smtClean="0">
              <a:solidFill>
                <a:schemeClr val="bg1"/>
              </a:solidFill>
            </a:endParaRPr>
          </a:p>
          <a:p>
            <a:r>
              <a:rPr lang="en-US" dirty="0" smtClean="0">
                <a:solidFill>
                  <a:schemeClr val="bg1"/>
                </a:solidFill>
              </a:rPr>
              <a:t>Lead </a:t>
            </a:r>
            <a:r>
              <a:rPr lang="en-US" dirty="0">
                <a:solidFill>
                  <a:schemeClr val="bg1"/>
                </a:solidFill>
              </a:rPr>
              <a:t>me to the cross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graphicFrame>
        <p:nvGraphicFramePr>
          <p:cNvPr id="1026" name="Object 2"/>
          <p:cNvGraphicFramePr>
            <a:graphicFrameLocks noChangeAspect="1"/>
          </p:cNvGraphicFramePr>
          <p:nvPr/>
        </p:nvGraphicFramePr>
        <p:xfrm>
          <a:off x="0" y="0"/>
          <a:ext cx="9144000" cy="6857204"/>
        </p:xfrm>
        <a:graphic>
          <a:graphicData uri="http://schemas.openxmlformats.org/presentationml/2006/ole">
            <p:oleObj spid="_x0000_s40962" name="Presentation" r:id="rId3" imgW="4570388" imgH="3427437" progId="PowerPoint.Show.8">
              <p:embed/>
            </p:oleObj>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1219200" y="533400"/>
            <a:ext cx="7086600" cy="5181600"/>
          </a:xfrm>
        </p:spPr>
        <p:txBody>
          <a:bodyPr/>
          <a:lstStyle/>
          <a:p>
            <a:r>
              <a:rPr lang="en-US" dirty="0">
                <a:solidFill>
                  <a:schemeClr val="bg1"/>
                </a:solidFill>
              </a:rPr>
              <a:t>You were as I </a:t>
            </a:r>
            <a:endParaRPr lang="en-US" dirty="0" smtClean="0">
              <a:solidFill>
                <a:schemeClr val="bg1"/>
              </a:solidFill>
            </a:endParaRPr>
          </a:p>
          <a:p>
            <a:r>
              <a:rPr lang="en-US" dirty="0" smtClean="0">
                <a:solidFill>
                  <a:schemeClr val="bg1"/>
                </a:solidFill>
              </a:rPr>
              <a:t>tempted </a:t>
            </a:r>
            <a:r>
              <a:rPr lang="en-US" dirty="0">
                <a:solidFill>
                  <a:schemeClr val="bg1"/>
                </a:solidFill>
              </a:rPr>
              <a:t>and </a:t>
            </a:r>
            <a:r>
              <a:rPr lang="en-US" dirty="0" smtClean="0">
                <a:solidFill>
                  <a:schemeClr val="bg1"/>
                </a:solidFill>
              </a:rPr>
              <a:t>tried, human </a:t>
            </a:r>
            <a:endParaRPr lang="en-US" dirty="0">
              <a:solidFill>
                <a:schemeClr val="bg1"/>
              </a:solidFill>
            </a:endParaRPr>
          </a:p>
          <a:p>
            <a:r>
              <a:rPr lang="en-US" dirty="0" smtClean="0">
                <a:solidFill>
                  <a:schemeClr val="bg1"/>
                </a:solidFill>
              </a:rPr>
              <a:t>The </a:t>
            </a:r>
            <a:r>
              <a:rPr lang="en-US" dirty="0">
                <a:solidFill>
                  <a:schemeClr val="bg1"/>
                </a:solidFill>
              </a:rPr>
              <a:t>word </a:t>
            </a:r>
            <a:r>
              <a:rPr lang="en-US" dirty="0" smtClean="0">
                <a:solidFill>
                  <a:schemeClr val="bg1"/>
                </a:solidFill>
              </a:rPr>
              <a:t>became </a:t>
            </a:r>
            <a:r>
              <a:rPr lang="en-US" dirty="0">
                <a:solidFill>
                  <a:schemeClr val="bg1"/>
                </a:solidFill>
              </a:rPr>
              <a:t>flesh </a:t>
            </a:r>
          </a:p>
          <a:p>
            <a:r>
              <a:rPr lang="en-US" dirty="0">
                <a:solidFill>
                  <a:schemeClr val="bg1"/>
                </a:solidFill>
              </a:rPr>
              <a:t>bore my sin </a:t>
            </a:r>
            <a:r>
              <a:rPr lang="en-US" dirty="0" smtClean="0">
                <a:solidFill>
                  <a:schemeClr val="bg1"/>
                </a:solidFill>
              </a:rPr>
              <a:t>in </a:t>
            </a:r>
            <a:r>
              <a:rPr lang="en-US" dirty="0">
                <a:solidFill>
                  <a:schemeClr val="bg1"/>
                </a:solidFill>
              </a:rPr>
              <a:t>death</a:t>
            </a:r>
          </a:p>
          <a:p>
            <a:r>
              <a:rPr lang="en-US" dirty="0">
                <a:solidFill>
                  <a:schemeClr val="bg1"/>
                </a:solidFill>
              </a:rPr>
              <a:t>Now You're risen</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subTitle" idx="1"/>
          </p:nvPr>
        </p:nvSpPr>
        <p:spPr>
          <a:xfrm>
            <a:off x="1371600" y="1143000"/>
            <a:ext cx="6629400" cy="2743200"/>
          </a:xfrm>
        </p:spPr>
        <p:txBody>
          <a:bodyPr/>
          <a:lstStyle/>
          <a:p>
            <a:r>
              <a:rPr lang="en-US" dirty="0">
                <a:solidFill>
                  <a:schemeClr val="bg1"/>
                </a:solidFill>
              </a:rPr>
              <a:t>Everything I once held dear</a:t>
            </a:r>
          </a:p>
          <a:p>
            <a:r>
              <a:rPr lang="en-US" dirty="0">
                <a:solidFill>
                  <a:schemeClr val="bg1"/>
                </a:solidFill>
              </a:rPr>
              <a:t>I count it all as </a:t>
            </a:r>
            <a:r>
              <a:rPr lang="en-US" dirty="0" smtClean="0">
                <a:solidFill>
                  <a:schemeClr val="bg1"/>
                </a:solidFill>
              </a:rPr>
              <a:t>loss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subTitle" idx="1"/>
          </p:nvPr>
        </p:nvSpPr>
        <p:spPr>
          <a:xfrm>
            <a:off x="609600" y="533400"/>
            <a:ext cx="7848600" cy="6019800"/>
          </a:xfrm>
        </p:spPr>
        <p:txBody>
          <a:bodyPr/>
          <a:lstStyle/>
          <a:p>
            <a:r>
              <a:rPr lang="en-US" dirty="0">
                <a:solidFill>
                  <a:schemeClr val="bg1"/>
                </a:solidFill>
              </a:rPr>
              <a:t>Lead me to the cross </a:t>
            </a:r>
          </a:p>
          <a:p>
            <a:r>
              <a:rPr lang="en-US" dirty="0">
                <a:solidFill>
                  <a:schemeClr val="bg1"/>
                </a:solidFill>
              </a:rPr>
              <a:t>where Your love poured out</a:t>
            </a:r>
          </a:p>
          <a:p>
            <a:r>
              <a:rPr lang="en-US" dirty="0">
                <a:solidFill>
                  <a:schemeClr val="bg1"/>
                </a:solidFill>
              </a:rPr>
              <a:t>Bring me to my knees</a:t>
            </a:r>
          </a:p>
          <a:p>
            <a:r>
              <a:rPr lang="en-US" dirty="0" smtClean="0">
                <a:solidFill>
                  <a:schemeClr val="bg1"/>
                </a:solidFill>
              </a:rPr>
              <a:t>Lord I </a:t>
            </a:r>
            <a:r>
              <a:rPr lang="en-US" dirty="0">
                <a:solidFill>
                  <a:schemeClr val="bg1"/>
                </a:solidFill>
              </a:rPr>
              <a:t>lay me down</a:t>
            </a:r>
          </a:p>
          <a:p>
            <a:r>
              <a:rPr lang="en-US" dirty="0">
                <a:solidFill>
                  <a:schemeClr val="bg1"/>
                </a:solidFill>
              </a:rPr>
              <a:t>Rid me of myself </a:t>
            </a:r>
            <a:endParaRPr lang="en-US" dirty="0" smtClean="0">
              <a:solidFill>
                <a:schemeClr val="bg1"/>
              </a:solidFill>
            </a:endParaRPr>
          </a:p>
          <a:p>
            <a:r>
              <a:rPr lang="en-US" dirty="0" smtClean="0">
                <a:solidFill>
                  <a:schemeClr val="bg1"/>
                </a:solidFill>
              </a:rPr>
              <a:t>I </a:t>
            </a:r>
            <a:r>
              <a:rPr lang="en-US" dirty="0">
                <a:solidFill>
                  <a:schemeClr val="bg1"/>
                </a:solidFill>
              </a:rPr>
              <a:t>belong to You</a:t>
            </a:r>
          </a:p>
          <a:p>
            <a:r>
              <a:rPr lang="en-US" dirty="0" smtClean="0">
                <a:solidFill>
                  <a:schemeClr val="bg1"/>
                </a:solidFill>
              </a:rPr>
              <a:t>O Lead </a:t>
            </a:r>
            <a:r>
              <a:rPr lang="en-US" dirty="0">
                <a:solidFill>
                  <a:schemeClr val="bg1"/>
                </a:solidFill>
              </a:rPr>
              <a:t>me, lead me to the </a:t>
            </a:r>
            <a:r>
              <a:rPr lang="en-US" dirty="0" smtClean="0">
                <a:solidFill>
                  <a:schemeClr val="bg1"/>
                </a:solidFill>
              </a:rPr>
              <a:t>cross</a:t>
            </a:r>
          </a:p>
          <a:p>
            <a:r>
              <a:rPr lang="en-US" dirty="0" smtClean="0">
                <a:solidFill>
                  <a:schemeClr val="bg1"/>
                </a:solidFill>
              </a:rPr>
              <a:t>Lead me to the cross</a:t>
            </a:r>
          </a:p>
          <a:p>
            <a:endParaRPr lang="en-US" sz="1800" dirty="0" smtClean="0">
              <a:solidFill>
                <a:schemeClr val="bg1"/>
              </a:solidFill>
            </a:endParaRPr>
          </a:p>
          <a:p>
            <a:r>
              <a:rPr lang="en-US" sz="1800" dirty="0" smtClean="0">
                <a:solidFill>
                  <a:schemeClr val="bg1"/>
                </a:solidFill>
              </a:rPr>
              <a:t>Temple Bible Church Used by Permission CCL#78316</a:t>
            </a:r>
            <a:endParaRPr lang="en-US" sz="1800" dirty="0">
              <a:solidFill>
                <a:schemeClr val="bg1"/>
              </a:solidFill>
            </a:endParaRPr>
          </a:p>
        </p:txBody>
      </p:sp>
      <p:sp>
        <p:nvSpPr>
          <p:cNvPr id="12292" name="Rectangle 4"/>
          <p:cNvSpPr>
            <a:spLocks noChangeArrowheads="1"/>
          </p:cNvSpPr>
          <p:nvPr/>
        </p:nvSpPr>
        <p:spPr bwMode="auto">
          <a:xfrm>
            <a:off x="1981200" y="5562600"/>
            <a:ext cx="5791200" cy="366713"/>
          </a:xfrm>
          <a:prstGeom prst="rect">
            <a:avLst/>
          </a:prstGeom>
          <a:noFill/>
          <a:ln w="9525">
            <a:noFill/>
            <a:miter lim="800000"/>
            <a:headEnd/>
            <a:tailEnd/>
          </a:ln>
          <a:effectLst/>
        </p:spPr>
        <p:txBody>
          <a:bodyPr>
            <a:spAutoFit/>
          </a:bodyPr>
          <a:lstStyle/>
          <a:p>
            <a:pPr algn="ctr"/>
            <a:r>
              <a:rPr lang="en-US" b="1"/>
              <a:t>USED BY PERMISSION CCLI#78316</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457200"/>
            <a:ext cx="8382000" cy="3216265"/>
          </a:xfrm>
          <a:prstGeom prst="rect">
            <a:avLst/>
          </a:prstGeom>
          <a:noFill/>
        </p:spPr>
        <p:txBody>
          <a:bodyPr>
            <a:spAutoFit/>
          </a:bodyPr>
          <a:lstStyle/>
          <a:p>
            <a:pPr algn="ctr">
              <a:defRPr/>
            </a:pPr>
            <a:r>
              <a:rPr lang="en-US" sz="5400" b="1" cap="all" dirty="0">
                <a:ln w="9000" cmpd="sng">
                  <a:solidFill>
                    <a:srgbClr val="000000">
                      <a:shade val="50000"/>
                      <a:satMod val="120000"/>
                    </a:srgbClr>
                  </a:solidFill>
                  <a:prstDash val="solid"/>
                </a:ln>
                <a:solidFill>
                  <a:srgbClr val="C00000"/>
                </a:solidFill>
                <a:effectLst>
                  <a:glow rad="139700">
                    <a:srgbClr val="FFFFFF">
                      <a:satMod val="175000"/>
                      <a:alpha val="40000"/>
                    </a:srgbClr>
                  </a:glow>
                </a:effectLst>
              </a:rPr>
              <a:t>8:15</a:t>
            </a:r>
            <a:r>
              <a:rPr lang="en-US" sz="54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glow rad="139700">
                    <a:srgbClr val="FFFFFF">
                      <a:satMod val="175000"/>
                      <a:alpha val="40000"/>
                    </a:srgbClr>
                  </a:glow>
                </a:effectLst>
              </a:rPr>
              <a:t> Service</a:t>
            </a:r>
          </a:p>
          <a:p>
            <a:pPr algn="ctr">
              <a:defRPr/>
            </a:pPr>
            <a:endParaRPr lang="en-US" sz="10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glow rad="139700">
                  <a:srgbClr val="FFFFFF">
                    <a:satMod val="175000"/>
                    <a:alpha val="40000"/>
                  </a:srgbClr>
                </a:glow>
              </a:effectLst>
            </a:endParaRPr>
          </a:p>
          <a:p>
            <a:pPr algn="ctr">
              <a:defRPr/>
            </a:pPr>
            <a:r>
              <a:rPr lang="en-US" sz="54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glow rad="139700">
                    <a:srgbClr val="FFFFFF">
                      <a:satMod val="175000"/>
                      <a:alpha val="40000"/>
                    </a:srgbClr>
                  </a:glow>
                </a:effectLst>
              </a:rPr>
              <a:t>Resumes </a:t>
            </a:r>
          </a:p>
          <a:p>
            <a:pPr algn="ctr">
              <a:defRPr/>
            </a:pPr>
            <a:endParaRPr lang="en-US" sz="10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glow rad="139700">
                  <a:srgbClr val="FFFFFF">
                    <a:satMod val="175000"/>
                    <a:alpha val="40000"/>
                  </a:srgbClr>
                </a:glow>
              </a:effectLst>
            </a:endParaRPr>
          </a:p>
          <a:p>
            <a:pPr algn="ctr">
              <a:defRPr/>
            </a:pPr>
            <a:r>
              <a:rPr lang="en-US" sz="7500" b="1" cap="all" dirty="0">
                <a:ln w="9000" cmpd="sng">
                  <a:solidFill>
                    <a:srgbClr val="000000">
                      <a:shade val="50000"/>
                      <a:satMod val="120000"/>
                    </a:srgbClr>
                  </a:solidFill>
                  <a:prstDash val="solid"/>
                </a:ln>
                <a:solidFill>
                  <a:srgbClr val="FF0000"/>
                </a:solidFill>
                <a:effectLst>
                  <a:glow rad="139700">
                    <a:srgbClr val="FFFFFF">
                      <a:satMod val="175000"/>
                      <a:alpha val="40000"/>
                    </a:srgbClr>
                  </a:glow>
                </a:effectLst>
              </a:rPr>
              <a:t>NEXT SUNDAY</a:t>
            </a:r>
            <a:endParaRPr lang="en-US" sz="7500" b="1" cap="all" baseline="30000" dirty="0">
              <a:ln w="9000" cmpd="sng">
                <a:solidFill>
                  <a:srgbClr val="000000">
                    <a:shade val="50000"/>
                    <a:satMod val="120000"/>
                  </a:srgbClr>
                </a:solidFill>
                <a:prstDash val="solid"/>
              </a:ln>
              <a:solidFill>
                <a:srgbClr val="FF0000"/>
              </a:solidFill>
              <a:effectLst>
                <a:glow rad="139700">
                  <a:srgbClr val="FFFFFF">
                    <a:satMod val="175000"/>
                    <a:alpha val="40000"/>
                  </a:srgbClr>
                </a:glo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descr="prior to sermon.jpg"/>
          <p:cNvPicPr>
            <a:picLocks noChangeAspect="1"/>
          </p:cNvPicPr>
          <p:nvPr/>
        </p:nvPicPr>
        <p:blipFill>
          <a:blip r:embed="rId2" cstate="print"/>
          <a:stretch>
            <a:fillRect/>
          </a:stretch>
        </p:blipFill>
        <p:spPr>
          <a:xfrm>
            <a:off x="685800" y="739493"/>
            <a:ext cx="7467599" cy="56079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rior2.jpg"/>
          <p:cNvPicPr>
            <a:picLocks noChangeAspect="1"/>
          </p:cNvPicPr>
          <p:nvPr/>
        </p:nvPicPr>
        <p:blipFill>
          <a:blip r:embed="rId2" cstate="print"/>
          <a:stretch>
            <a:fillRect/>
          </a:stretch>
        </p:blipFill>
        <p:spPr>
          <a:xfrm>
            <a:off x="533400" y="914400"/>
            <a:ext cx="7772401" cy="51783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rior3.jpg"/>
          <p:cNvPicPr>
            <a:picLocks noChangeAspect="1"/>
          </p:cNvPicPr>
          <p:nvPr/>
        </p:nvPicPr>
        <p:blipFill>
          <a:blip r:embed="rId2" cstate="print"/>
          <a:stretch>
            <a:fillRect/>
          </a:stretch>
        </p:blipFill>
        <p:spPr>
          <a:xfrm>
            <a:off x="762000" y="762000"/>
            <a:ext cx="7620000" cy="508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p:nvPr>
        </p:nvSpPr>
        <p:spPr/>
        <p:txBody>
          <a:bodyPr/>
          <a:lstStyle/>
          <a:p>
            <a:endParaRPr lang="en-US" smtClean="0"/>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US"/>
          </a:p>
        </p:txBody>
      </p:sp>
      <p:pic>
        <p:nvPicPr>
          <p:cNvPr id="45060" name="Picture 3" descr="houseOfcard4PPTs.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4525963"/>
          </a:xfrm>
        </p:spPr>
        <p:txBody>
          <a:bodyPr/>
          <a:lstStyle/>
          <a:p>
            <a:r>
              <a:rPr lang="en-US" dirty="0" smtClean="0"/>
              <a:t>Into the darkness You shine</a:t>
            </a:r>
          </a:p>
          <a:p>
            <a:r>
              <a:rPr lang="en-US" dirty="0" smtClean="0"/>
              <a:t>Out of the ashes, we rise</a:t>
            </a:r>
          </a:p>
          <a:p>
            <a:r>
              <a:rPr lang="en-US" dirty="0" smtClean="0"/>
              <a:t>There’s no one like You, none like You</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descr="money_house.130225655.jpg"/>
          <p:cNvPicPr>
            <a:picLocks noChangeAspect="1"/>
          </p:cNvPicPr>
          <p:nvPr/>
        </p:nvPicPr>
        <p:blipFill>
          <a:blip r:embed="rId2" cstate="print"/>
          <a:stretch>
            <a:fillRect/>
          </a:stretch>
        </p:blipFill>
        <p:spPr>
          <a:xfrm>
            <a:off x="0" y="0"/>
            <a:ext cx="9144000" cy="7543800"/>
          </a:xfrm>
          <a:prstGeom prst="rect">
            <a:avLst/>
          </a:prstGeom>
        </p:spPr>
      </p:pic>
      <p:sp>
        <p:nvSpPr>
          <p:cNvPr id="7" name="TextBox 6"/>
          <p:cNvSpPr txBox="1"/>
          <p:nvPr/>
        </p:nvSpPr>
        <p:spPr>
          <a:xfrm rot="21056083">
            <a:off x="-434236" y="1195516"/>
            <a:ext cx="10097455" cy="1015663"/>
          </a:xfrm>
          <a:prstGeom prst="rect">
            <a:avLst/>
          </a:prstGeom>
          <a:solidFill>
            <a:schemeClr val="accent3">
              <a:lumMod val="60000"/>
              <a:lumOff val="40000"/>
            </a:schemeClr>
          </a:solidFill>
          <a:ln w="57150">
            <a:solidFill>
              <a:srgbClr val="003300"/>
            </a:solidFill>
          </a:ln>
        </p:spPr>
        <p:txBody>
          <a:bodyPr wrap="square" rtlCol="0">
            <a:spAutoFit/>
          </a:bodyPr>
          <a:lstStyle/>
          <a:p>
            <a:pPr algn="ctr"/>
            <a:r>
              <a:rPr lang="en-US" sz="6000" b="1" dirty="0" smtClean="0">
                <a:ln w="28575">
                  <a:solidFill>
                    <a:srgbClr val="003300"/>
                  </a:solidFill>
                </a:ln>
                <a:solidFill>
                  <a:schemeClr val="accent3">
                    <a:lumMod val="75000"/>
                  </a:schemeClr>
                </a:solidFill>
                <a:latin typeface="Bodoni MT Black" pitchFamily="18" charset="0"/>
              </a:rPr>
              <a:t>Till Debt Do Us Part</a:t>
            </a:r>
            <a:endParaRPr lang="en-US" sz="6000" b="1" dirty="0">
              <a:ln w="28575">
                <a:solidFill>
                  <a:srgbClr val="003300"/>
                </a:solidFill>
              </a:ln>
              <a:solidFill>
                <a:schemeClr val="accent3">
                  <a:lumMod val="75000"/>
                </a:schemeClr>
              </a:solidFill>
              <a:latin typeface="Bodoni MT Black" pitchFamily="18" charset="0"/>
            </a:endParaRPr>
          </a:p>
        </p:txBody>
      </p:sp>
      <p:sp>
        <p:nvSpPr>
          <p:cNvPr id="9" name="TextBox 8"/>
          <p:cNvSpPr txBox="1"/>
          <p:nvPr/>
        </p:nvSpPr>
        <p:spPr>
          <a:xfrm>
            <a:off x="152400" y="6273225"/>
            <a:ext cx="4800600" cy="584775"/>
          </a:xfrm>
          <a:prstGeom prst="rect">
            <a:avLst/>
          </a:prstGeom>
          <a:noFill/>
        </p:spPr>
        <p:txBody>
          <a:bodyPr wrap="square" rtlCol="0">
            <a:spAutoFit/>
          </a:bodyPr>
          <a:lstStyle/>
          <a:p>
            <a:r>
              <a:rPr lang="en-US" sz="3200" b="1" dirty="0" smtClean="0"/>
              <a:t>Ecclesiastes 5:10-18</a:t>
            </a:r>
            <a:endParaRPr lang="en-US" sz="3200" b="1"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US"/>
          </a:p>
        </p:txBody>
      </p:sp>
      <p:sp>
        <p:nvSpPr>
          <p:cNvPr id="4" name="Title 3"/>
          <p:cNvSpPr>
            <a:spLocks noGrp="1"/>
          </p:cNvSpPr>
          <p:nvPr>
            <p:ph type="ctrTitle"/>
          </p:nvPr>
        </p:nvSpPr>
        <p:spPr/>
        <p:txBody>
          <a:bodyPr/>
          <a:lstStyle/>
          <a:p>
            <a:endParaRPr lang="en-US"/>
          </a:p>
        </p:txBody>
      </p:sp>
      <p:pic>
        <p:nvPicPr>
          <p:cNvPr id="5" name="Picture 4" descr="Lined paper.png"/>
          <p:cNvPicPr>
            <a:picLocks noChangeAspect="1"/>
          </p:cNvPicPr>
          <p:nvPr/>
        </p:nvPicPr>
        <p:blipFill>
          <a:blip r:embed="rId2" cstate="print"/>
          <a:stretch>
            <a:fillRect/>
          </a:stretch>
        </p:blipFill>
        <p:spPr>
          <a:xfrm>
            <a:off x="0" y="0"/>
            <a:ext cx="9144000" cy="6858000"/>
          </a:xfrm>
          <a:prstGeom prst="rect">
            <a:avLst/>
          </a:prstGeom>
        </p:spPr>
      </p:pic>
      <p:sp>
        <p:nvSpPr>
          <p:cNvPr id="6" name="Rectangle 2"/>
          <p:cNvSpPr txBox="1">
            <a:spLocks noChangeArrowheads="1"/>
          </p:cNvSpPr>
          <p:nvPr/>
        </p:nvSpPr>
        <p:spPr bwMode="auto">
          <a:xfrm>
            <a:off x="0" y="76200"/>
            <a:ext cx="9144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3300" b="1" i="0" u="none" strike="noStrike" kern="1200" cap="none" spc="0" normalizeH="0" baseline="0" noProof="0" dirty="0" smtClean="0">
                <a:ln w="19050">
                  <a:solidFill>
                    <a:schemeClr val="bg1"/>
                  </a:solidFill>
                </a:ln>
                <a:solidFill>
                  <a:sysClr val="windowText" lastClr="000000"/>
                </a:solidFill>
                <a:effectLst/>
                <a:uLnTx/>
                <a:uFillTx/>
                <a:latin typeface="+mn-lt"/>
                <a:ea typeface="+mn-ea"/>
                <a:cs typeface="+mn-cs"/>
              </a:rPr>
              <a:t>To find a woman you need time and money:</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sz="4400" b="0" i="0" u="none" strike="noStrike" kern="1200" cap="none" spc="0" normalizeH="0" baseline="0" noProof="0" dirty="0" smtClean="0">
              <a:ln w="19050">
                <a:solidFill>
                  <a:schemeClr val="bg1"/>
                </a:solidFill>
              </a:ln>
              <a:solidFill>
                <a:sysClr val="windowText" lastClr="000000"/>
              </a:solidFill>
              <a:effectLst/>
              <a:uLnTx/>
              <a:uFillTx/>
              <a:latin typeface="+mn-lt"/>
              <a:ea typeface="+mn-ea"/>
              <a:cs typeface="+mn-cs"/>
            </a:endParaRPr>
          </a:p>
        </p:txBody>
      </p:sp>
      <p:sp>
        <p:nvSpPr>
          <p:cNvPr id="7" name="Rectangle 2"/>
          <p:cNvSpPr txBox="1">
            <a:spLocks noChangeArrowheads="1"/>
          </p:cNvSpPr>
          <p:nvPr/>
        </p:nvSpPr>
        <p:spPr bwMode="auto">
          <a:xfrm>
            <a:off x="0" y="1371600"/>
            <a:ext cx="9144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300" b="1" i="0" u="none" strike="noStrike" kern="0" cap="none" spc="0" normalizeH="0" baseline="0" noProof="0" dirty="0" smtClean="0">
                <a:ln w="19050">
                  <a:solidFill>
                    <a:schemeClr val="bg1"/>
                  </a:solidFill>
                </a:ln>
                <a:solidFill>
                  <a:schemeClr val="tx1"/>
                </a:solidFill>
                <a:effectLst/>
                <a:uLnTx/>
                <a:uFillTx/>
                <a:latin typeface="+mn-lt"/>
                <a:ea typeface="+mn-ea"/>
                <a:cs typeface="+mn-cs"/>
              </a:rPr>
              <a:t>Time is money:</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4400" b="0" i="0" u="none" strike="noStrike" kern="0" cap="none" spc="0" normalizeH="0" baseline="0" noProof="0" dirty="0" smtClean="0">
              <a:ln w="19050">
                <a:solidFill>
                  <a:schemeClr val="bg1"/>
                </a:solidFill>
              </a:ln>
              <a:solidFill>
                <a:schemeClr val="tx1"/>
              </a:solidFill>
              <a:effectLst/>
              <a:uLnTx/>
              <a:uFillTx/>
              <a:latin typeface="+mn-lt"/>
              <a:ea typeface="+mn-ea"/>
              <a:cs typeface="+mn-cs"/>
            </a:endParaRPr>
          </a:p>
        </p:txBody>
      </p:sp>
      <p:sp>
        <p:nvSpPr>
          <p:cNvPr id="8" name="Rectangle 2"/>
          <p:cNvSpPr txBox="1">
            <a:spLocks noChangeArrowheads="1"/>
          </p:cNvSpPr>
          <p:nvPr/>
        </p:nvSpPr>
        <p:spPr bwMode="auto">
          <a:xfrm>
            <a:off x="0" y="2743200"/>
            <a:ext cx="9144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300" b="1" i="0" u="none" strike="noStrike" kern="0" cap="none" spc="0" normalizeH="0" baseline="0" noProof="0" dirty="0" smtClean="0">
                <a:ln w="19050">
                  <a:solidFill>
                    <a:schemeClr val="bg1"/>
                  </a:solidFill>
                </a:ln>
                <a:solidFill>
                  <a:schemeClr val="tx1"/>
                </a:solidFill>
                <a:effectLst/>
                <a:uLnTx/>
                <a:uFillTx/>
                <a:latin typeface="+mn-lt"/>
                <a:ea typeface="+mn-ea"/>
                <a:cs typeface="+mn-cs"/>
              </a:rPr>
              <a:t>Woman =</a:t>
            </a:r>
            <a:r>
              <a:rPr kumimoji="0" lang="en-US" sz="3300" b="1" i="0" u="none" strike="noStrike" kern="0" cap="none" spc="0" normalizeH="0" noProof="0" dirty="0" smtClean="0">
                <a:ln w="19050">
                  <a:solidFill>
                    <a:schemeClr val="bg1"/>
                  </a:solidFill>
                </a:ln>
                <a:solidFill>
                  <a:schemeClr val="tx1"/>
                </a:solidFill>
                <a:effectLst/>
                <a:uLnTx/>
                <a:uFillTx/>
                <a:latin typeface="+mn-lt"/>
                <a:ea typeface="+mn-ea"/>
                <a:cs typeface="+mn-cs"/>
              </a:rPr>
              <a:t> Money x Money:</a:t>
            </a:r>
            <a:endParaRPr kumimoji="0" lang="en-US" sz="3300" b="1" i="0" u="none" strike="noStrike" kern="0" cap="none" spc="0" normalizeH="0" baseline="0" noProof="0" dirty="0" smtClean="0">
              <a:ln w="19050">
                <a:solidFill>
                  <a:schemeClr val="bg1"/>
                </a:solid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4400" b="0" i="0" u="none" strike="noStrike" kern="0" cap="none" spc="0" normalizeH="0" baseline="0" noProof="0" dirty="0" smtClean="0">
              <a:ln w="19050">
                <a:solidFill>
                  <a:schemeClr val="bg1"/>
                </a:solidFill>
              </a:ln>
              <a:solidFill>
                <a:schemeClr val="tx1"/>
              </a:solidFill>
              <a:effectLst/>
              <a:uLnTx/>
              <a:uFillTx/>
              <a:latin typeface="+mn-lt"/>
              <a:ea typeface="+mn-ea"/>
              <a:cs typeface="+mn-cs"/>
            </a:endParaRPr>
          </a:p>
        </p:txBody>
      </p:sp>
      <p:sp>
        <p:nvSpPr>
          <p:cNvPr id="9" name="Rectangle 2"/>
          <p:cNvSpPr txBox="1">
            <a:spLocks noChangeArrowheads="1"/>
          </p:cNvSpPr>
          <p:nvPr/>
        </p:nvSpPr>
        <p:spPr bwMode="auto">
          <a:xfrm>
            <a:off x="0" y="4191000"/>
            <a:ext cx="9144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300" b="1" i="0" u="none" strike="noStrike" kern="0" cap="none" spc="0" normalizeH="0" baseline="0" noProof="0" dirty="0" smtClean="0">
                <a:ln w="19050">
                  <a:solidFill>
                    <a:schemeClr val="bg1"/>
                  </a:solidFill>
                </a:ln>
                <a:solidFill>
                  <a:schemeClr val="tx1"/>
                </a:solidFill>
                <a:effectLst/>
                <a:uLnTx/>
                <a:uFillTx/>
                <a:latin typeface="+mn-lt"/>
                <a:ea typeface="+mn-ea"/>
                <a:cs typeface="+mn-cs"/>
              </a:rPr>
              <a:t>Money is the root of all problems:</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4400" b="0" i="0" u="none" strike="noStrike" kern="0" cap="none" spc="0" normalizeH="0" baseline="0" noProof="0" dirty="0" smtClean="0">
              <a:ln w="19050">
                <a:solidFill>
                  <a:schemeClr val="bg1"/>
                </a:solidFill>
              </a:ln>
              <a:solidFill>
                <a:schemeClr val="tx1"/>
              </a:solidFill>
              <a:effectLst/>
              <a:uLnTx/>
              <a:uFillTx/>
              <a:latin typeface="+mn-lt"/>
              <a:ea typeface="+mn-ea"/>
              <a:cs typeface="+mn-cs"/>
            </a:endParaRPr>
          </a:p>
        </p:txBody>
      </p:sp>
      <p:grpSp>
        <p:nvGrpSpPr>
          <p:cNvPr id="10" name="Group 9"/>
          <p:cNvGrpSpPr/>
          <p:nvPr/>
        </p:nvGrpSpPr>
        <p:grpSpPr>
          <a:xfrm>
            <a:off x="-1066800" y="5410200"/>
            <a:ext cx="9144000" cy="838200"/>
            <a:chOff x="0" y="4648200"/>
            <a:chExt cx="9144000" cy="838200"/>
          </a:xfrm>
        </p:grpSpPr>
        <p:sp>
          <p:nvSpPr>
            <p:cNvPr id="11" name="Rectangle 2"/>
            <p:cNvSpPr txBox="1">
              <a:spLocks noChangeArrowheads="1"/>
            </p:cNvSpPr>
            <p:nvPr/>
          </p:nvSpPr>
          <p:spPr bwMode="auto">
            <a:xfrm>
              <a:off x="0" y="4800600"/>
              <a:ext cx="9144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300" b="1" i="0" u="none" strike="noStrike" kern="0" cap="none" spc="0" normalizeH="0" baseline="0" noProof="0" dirty="0" smtClean="0">
                  <a:ln w="19050">
                    <a:solidFill>
                      <a:schemeClr val="bg1"/>
                    </a:solidFill>
                  </a:ln>
                  <a:solidFill>
                    <a:schemeClr val="tx1"/>
                  </a:solidFill>
                  <a:effectLst/>
                  <a:uLnTx/>
                  <a:uFillTx/>
                  <a:latin typeface="+mn-lt"/>
                  <a:ea typeface="+mn-ea"/>
                  <a:cs typeface="+mn-cs"/>
                </a:rPr>
                <a:t>Woman = (</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4400" b="0" i="0" u="none" strike="noStrike" kern="0" cap="none" spc="0" normalizeH="0" baseline="0" noProof="0" dirty="0" smtClean="0">
                <a:ln w="19050">
                  <a:solidFill>
                    <a:schemeClr val="bg1"/>
                  </a:solidFill>
                </a:ln>
                <a:solidFill>
                  <a:schemeClr val="tx1"/>
                </a:solidFill>
                <a:effectLst/>
                <a:uLnTx/>
                <a:uFillTx/>
                <a:latin typeface="+mn-lt"/>
                <a:ea typeface="+mn-ea"/>
                <a:cs typeface="+mn-cs"/>
              </a:endParaRPr>
            </a:p>
          </p:txBody>
        </p:sp>
        <p:cxnSp>
          <p:nvCxnSpPr>
            <p:cNvPr id="12" name="Straight Connector 11"/>
            <p:cNvCxnSpPr/>
            <p:nvPr/>
          </p:nvCxnSpPr>
          <p:spPr>
            <a:xfrm rot="5400000" flipH="1" flipV="1">
              <a:off x="5638800" y="5029200"/>
              <a:ext cx="381000" cy="7620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5867400" y="4876800"/>
              <a:ext cx="1905000"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rot="16200000" flipV="1">
              <a:off x="5562600" y="5029200"/>
              <a:ext cx="304800" cy="152400"/>
            </a:xfrm>
            <a:prstGeom prst="line">
              <a:avLst/>
            </a:prstGeom>
          </p:spPr>
          <p:style>
            <a:lnRef idx="3">
              <a:schemeClr val="dk1"/>
            </a:lnRef>
            <a:fillRef idx="0">
              <a:schemeClr val="dk1"/>
            </a:fillRef>
            <a:effectRef idx="2">
              <a:schemeClr val="dk1"/>
            </a:effectRef>
            <a:fontRef idx="minor">
              <a:schemeClr val="tx1"/>
            </a:fontRef>
          </p:style>
        </p:cxnSp>
        <p:sp>
          <p:nvSpPr>
            <p:cNvPr id="15" name="Rectangle 2"/>
            <p:cNvSpPr txBox="1">
              <a:spLocks noChangeArrowheads="1"/>
            </p:cNvSpPr>
            <p:nvPr/>
          </p:nvSpPr>
          <p:spPr bwMode="auto">
            <a:xfrm>
              <a:off x="5715000" y="4724400"/>
              <a:ext cx="2438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300" b="1" i="0" u="none" strike="noStrike" kern="0" cap="none" spc="0" normalizeH="0" baseline="0" noProof="0" dirty="0" smtClean="0">
                  <a:ln w="19050">
                    <a:solidFill>
                      <a:schemeClr val="bg1"/>
                    </a:solidFill>
                  </a:ln>
                  <a:solidFill>
                    <a:schemeClr val="tx1"/>
                  </a:solidFill>
                  <a:effectLst/>
                  <a:uLnTx/>
                  <a:uFillTx/>
                  <a:latin typeface="+mn-lt"/>
                  <a:ea typeface="+mn-ea"/>
                  <a:cs typeface="+mn-cs"/>
                </a:rPr>
                <a:t>Problems)</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4400" b="0" i="0" u="none" strike="noStrike" kern="0" cap="none" spc="0" normalizeH="0" baseline="0" noProof="0" dirty="0" smtClean="0">
                <a:ln w="19050">
                  <a:solidFill>
                    <a:schemeClr val="bg1"/>
                  </a:solidFill>
                </a:ln>
                <a:solidFill>
                  <a:schemeClr val="tx1"/>
                </a:solidFill>
                <a:effectLst/>
                <a:uLnTx/>
                <a:uFillTx/>
                <a:latin typeface="+mn-lt"/>
                <a:ea typeface="+mn-ea"/>
                <a:cs typeface="+mn-cs"/>
              </a:endParaRPr>
            </a:p>
          </p:txBody>
        </p:sp>
        <p:sp>
          <p:nvSpPr>
            <p:cNvPr id="16" name="Rectangle 2"/>
            <p:cNvSpPr txBox="1">
              <a:spLocks noChangeArrowheads="1"/>
            </p:cNvSpPr>
            <p:nvPr/>
          </p:nvSpPr>
          <p:spPr bwMode="auto">
            <a:xfrm>
              <a:off x="7848600" y="4724400"/>
              <a:ext cx="381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smtClean="0">
                  <a:ln w="19050">
                    <a:solidFill>
                      <a:schemeClr val="bg1"/>
                    </a:solidFill>
                  </a:ln>
                  <a:solidFill>
                    <a:schemeClr val="tx1"/>
                  </a:solidFill>
                  <a:effectLst/>
                  <a:uLnTx/>
                  <a:uFillTx/>
                  <a:latin typeface="+mn-lt"/>
                  <a:ea typeface="+mn-ea"/>
                  <a:cs typeface="+mn-cs"/>
                </a:rPr>
                <a:t>2</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4400" b="0" i="0" u="none" strike="noStrike" kern="0" cap="none" spc="0" normalizeH="0" baseline="0" noProof="0" dirty="0" smtClean="0">
                <a:ln w="19050">
                  <a:solidFill>
                    <a:schemeClr val="bg1"/>
                  </a:solidFill>
                </a:ln>
                <a:solidFill>
                  <a:schemeClr val="tx1"/>
                </a:solidFill>
                <a:effectLst/>
                <a:uLnTx/>
                <a:uFillTx/>
                <a:latin typeface="+mn-lt"/>
                <a:ea typeface="+mn-ea"/>
                <a:cs typeface="+mn-cs"/>
              </a:endParaRPr>
            </a:p>
          </p:txBody>
        </p:sp>
        <p:cxnSp>
          <p:nvCxnSpPr>
            <p:cNvPr id="17" name="Straight Connector 16"/>
            <p:cNvCxnSpPr/>
            <p:nvPr/>
          </p:nvCxnSpPr>
          <p:spPr>
            <a:xfrm flipV="1">
              <a:off x="7848600" y="4800600"/>
              <a:ext cx="381000" cy="304800"/>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flipV="1">
              <a:off x="5334000" y="4648200"/>
              <a:ext cx="1143000" cy="762000"/>
            </a:xfrm>
            <a:prstGeom prst="line">
              <a:avLst/>
            </a:prstGeom>
          </p:spPr>
          <p:style>
            <a:lnRef idx="3">
              <a:schemeClr val="dk1"/>
            </a:lnRef>
            <a:fillRef idx="0">
              <a:schemeClr val="dk1"/>
            </a:fillRef>
            <a:effectRef idx="2">
              <a:schemeClr val="dk1"/>
            </a:effectRef>
            <a:fontRef idx="minor">
              <a:schemeClr val="tx1"/>
            </a:fontRef>
          </p:style>
        </p:cxnSp>
      </p:grpSp>
      <p:sp>
        <p:nvSpPr>
          <p:cNvPr id="19" name="Rectangle 2"/>
          <p:cNvSpPr txBox="1">
            <a:spLocks noChangeArrowheads="1"/>
          </p:cNvSpPr>
          <p:nvPr/>
        </p:nvSpPr>
        <p:spPr bwMode="auto">
          <a:xfrm>
            <a:off x="1828800" y="685800"/>
            <a:ext cx="5181600" cy="685800"/>
          </a:xfrm>
          <a:prstGeom prst="rect">
            <a:avLst/>
          </a:prstGeom>
          <a:noFill/>
          <a:ln w="57150">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300" b="1" i="0" u="none" strike="noStrike" kern="0" cap="none" spc="0" normalizeH="0" baseline="0" noProof="0" dirty="0" smtClean="0">
                <a:ln w="19050">
                  <a:solidFill>
                    <a:schemeClr val="bg1"/>
                  </a:solidFill>
                </a:ln>
                <a:solidFill>
                  <a:srgbClr val="C00000"/>
                </a:solidFill>
                <a:effectLst/>
                <a:uLnTx/>
                <a:uFillTx/>
                <a:latin typeface="+mn-lt"/>
                <a:ea typeface="+mn-ea"/>
                <a:cs typeface="+mn-cs"/>
              </a:rPr>
              <a:t>Woman = Time </a:t>
            </a:r>
            <a:r>
              <a:rPr lang="en-US" sz="3300" b="1" kern="0" dirty="0">
                <a:ln w="19050">
                  <a:solidFill>
                    <a:schemeClr val="bg1"/>
                  </a:solidFill>
                </a:ln>
                <a:solidFill>
                  <a:srgbClr val="C00000"/>
                </a:solidFill>
              </a:rPr>
              <a:t>x</a:t>
            </a:r>
            <a:r>
              <a:rPr kumimoji="0" lang="en-US" sz="3300" b="1" i="0" u="none" strike="noStrike" kern="0" cap="none" spc="0" normalizeH="0" baseline="0" noProof="0" dirty="0" smtClean="0">
                <a:ln w="19050">
                  <a:solidFill>
                    <a:schemeClr val="bg1"/>
                  </a:solidFill>
                </a:ln>
                <a:solidFill>
                  <a:srgbClr val="C00000"/>
                </a:solidFill>
                <a:effectLst/>
                <a:uLnTx/>
                <a:uFillTx/>
                <a:latin typeface="+mn-lt"/>
                <a:ea typeface="+mn-ea"/>
                <a:cs typeface="+mn-cs"/>
              </a:rPr>
              <a:t> Money</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4400" b="0" i="0" u="none" strike="noStrike" kern="0" cap="none" spc="0" normalizeH="0" baseline="0" noProof="0" dirty="0" smtClean="0">
              <a:ln w="19050">
                <a:solidFill>
                  <a:schemeClr val="bg1"/>
                </a:solidFill>
              </a:ln>
              <a:solidFill>
                <a:schemeClr val="tx1"/>
              </a:solidFill>
              <a:effectLst/>
              <a:uLnTx/>
              <a:uFillTx/>
              <a:latin typeface="+mn-lt"/>
              <a:ea typeface="+mn-ea"/>
              <a:cs typeface="+mn-cs"/>
            </a:endParaRPr>
          </a:p>
        </p:txBody>
      </p:sp>
      <p:sp>
        <p:nvSpPr>
          <p:cNvPr id="20" name="Rectangle 2"/>
          <p:cNvSpPr txBox="1">
            <a:spLocks noChangeArrowheads="1"/>
          </p:cNvSpPr>
          <p:nvPr/>
        </p:nvSpPr>
        <p:spPr bwMode="auto">
          <a:xfrm>
            <a:off x="1828800" y="2057400"/>
            <a:ext cx="5181600" cy="685800"/>
          </a:xfrm>
          <a:prstGeom prst="rect">
            <a:avLst/>
          </a:prstGeom>
          <a:noFill/>
          <a:ln w="57150">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300" b="1" i="0" u="none" strike="noStrike" kern="0" cap="none" spc="0" normalizeH="0" baseline="0" noProof="0" dirty="0" smtClean="0">
                <a:ln w="19050">
                  <a:solidFill>
                    <a:schemeClr val="bg1"/>
                  </a:solidFill>
                </a:ln>
                <a:solidFill>
                  <a:srgbClr val="C00000"/>
                </a:solidFill>
                <a:effectLst/>
                <a:uLnTx/>
                <a:uFillTx/>
                <a:latin typeface="+mn-lt"/>
                <a:ea typeface="+mn-ea"/>
                <a:cs typeface="+mn-cs"/>
              </a:rPr>
              <a:t>Time = Money</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4400" b="0" i="0" u="none" strike="noStrike" kern="0" cap="none" spc="0" normalizeH="0" baseline="0" noProof="0" dirty="0" smtClean="0">
              <a:ln w="19050">
                <a:solidFill>
                  <a:schemeClr val="bg1"/>
                </a:solidFill>
              </a:ln>
              <a:solidFill>
                <a:schemeClr val="tx1"/>
              </a:solidFill>
              <a:effectLst/>
              <a:uLnTx/>
              <a:uFillTx/>
              <a:latin typeface="+mn-lt"/>
              <a:ea typeface="+mn-ea"/>
              <a:cs typeface="+mn-cs"/>
            </a:endParaRPr>
          </a:p>
        </p:txBody>
      </p:sp>
      <p:sp>
        <p:nvSpPr>
          <p:cNvPr id="21" name="Rectangle 2"/>
          <p:cNvSpPr txBox="1">
            <a:spLocks noChangeArrowheads="1"/>
          </p:cNvSpPr>
          <p:nvPr/>
        </p:nvSpPr>
        <p:spPr bwMode="auto">
          <a:xfrm>
            <a:off x="1828800" y="3429000"/>
            <a:ext cx="5181600" cy="685800"/>
          </a:xfrm>
          <a:prstGeom prst="rect">
            <a:avLst/>
          </a:prstGeom>
          <a:noFill/>
          <a:ln w="57150">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300" b="1" i="0" u="none" strike="noStrike" kern="0" cap="none" spc="0" normalizeH="0" baseline="0" noProof="0" dirty="0" smtClean="0">
                <a:ln w="19050">
                  <a:solidFill>
                    <a:schemeClr val="bg1"/>
                  </a:solidFill>
                </a:ln>
                <a:solidFill>
                  <a:srgbClr val="C00000"/>
                </a:solidFill>
                <a:effectLst/>
                <a:uLnTx/>
                <a:uFillTx/>
                <a:latin typeface="+mn-lt"/>
                <a:ea typeface="+mn-ea"/>
                <a:cs typeface="+mn-cs"/>
              </a:rPr>
              <a:t>Woman = (Money)</a:t>
            </a:r>
            <a:r>
              <a:rPr kumimoji="0" lang="en-US" sz="3300" b="1" i="0" u="none" strike="noStrike" kern="0" cap="none" spc="0" normalizeH="0" baseline="30000" noProof="0" dirty="0" smtClean="0">
                <a:ln w="19050">
                  <a:solidFill>
                    <a:schemeClr val="bg1"/>
                  </a:solidFill>
                </a:ln>
                <a:solidFill>
                  <a:srgbClr val="C00000"/>
                </a:solidFill>
                <a:effectLst/>
                <a:uLnTx/>
                <a:uFillTx/>
                <a:latin typeface="+mn-lt"/>
                <a:ea typeface="+mn-ea"/>
                <a:cs typeface="+mn-cs"/>
              </a:rPr>
              <a:t>2</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4400" b="0" i="0" u="none" strike="noStrike" kern="0" cap="none" spc="0" normalizeH="0" baseline="0" noProof="0" dirty="0" smtClean="0">
              <a:ln w="19050">
                <a:solidFill>
                  <a:schemeClr val="bg1"/>
                </a:solidFill>
              </a:ln>
              <a:solidFill>
                <a:schemeClr val="tx1"/>
              </a:solidFill>
              <a:effectLst/>
              <a:uLnTx/>
              <a:uFillTx/>
              <a:latin typeface="+mn-lt"/>
              <a:ea typeface="+mn-ea"/>
              <a:cs typeface="+mn-cs"/>
            </a:endParaRPr>
          </a:p>
        </p:txBody>
      </p:sp>
      <p:grpSp>
        <p:nvGrpSpPr>
          <p:cNvPr id="22" name="Group 21"/>
          <p:cNvGrpSpPr/>
          <p:nvPr/>
        </p:nvGrpSpPr>
        <p:grpSpPr>
          <a:xfrm>
            <a:off x="1828800" y="4876800"/>
            <a:ext cx="5181600" cy="685800"/>
            <a:chOff x="1828800" y="5105400"/>
            <a:chExt cx="5181600" cy="685800"/>
          </a:xfrm>
        </p:grpSpPr>
        <p:sp>
          <p:nvSpPr>
            <p:cNvPr id="23" name="Rectangle 2"/>
            <p:cNvSpPr txBox="1">
              <a:spLocks noChangeArrowheads="1"/>
            </p:cNvSpPr>
            <p:nvPr/>
          </p:nvSpPr>
          <p:spPr bwMode="auto">
            <a:xfrm>
              <a:off x="1828800" y="5105400"/>
              <a:ext cx="5181600" cy="685800"/>
            </a:xfrm>
            <a:prstGeom prst="rect">
              <a:avLst/>
            </a:prstGeom>
            <a:noFill/>
            <a:ln w="57150">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300" b="1" i="0" u="none" strike="noStrike" kern="0" cap="none" spc="0" normalizeH="0" baseline="0" noProof="0" dirty="0" smtClean="0">
                  <a:ln w="19050">
                    <a:solidFill>
                      <a:schemeClr val="bg1"/>
                    </a:solidFill>
                  </a:ln>
                  <a:solidFill>
                    <a:srgbClr val="C00000"/>
                  </a:solidFill>
                  <a:effectLst/>
                  <a:uLnTx/>
                  <a:uFillTx/>
                  <a:latin typeface="+mn-lt"/>
                  <a:ea typeface="+mn-ea"/>
                  <a:cs typeface="+mn-cs"/>
                </a:rPr>
                <a:t>Money =    Problems</a:t>
              </a:r>
              <a:endParaRPr kumimoji="0" lang="en-US" sz="3300" b="1" i="0" u="none" strike="noStrike" kern="0" cap="none" spc="0" normalizeH="0" baseline="30000" noProof="0" dirty="0" smtClean="0">
                <a:ln w="19050">
                  <a:solidFill>
                    <a:schemeClr val="bg1"/>
                  </a:solidFill>
                </a:ln>
                <a:solidFill>
                  <a:srgbClr val="C00000"/>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4400" b="0" i="0" u="none" strike="noStrike" kern="0" cap="none" spc="0" normalizeH="0" baseline="0" noProof="0" dirty="0" smtClean="0">
                <a:ln w="19050">
                  <a:solidFill>
                    <a:schemeClr val="bg1"/>
                  </a:solidFill>
                </a:ln>
                <a:solidFill>
                  <a:schemeClr val="tx1"/>
                </a:solidFill>
                <a:effectLst/>
                <a:uLnTx/>
                <a:uFillTx/>
                <a:latin typeface="+mn-lt"/>
                <a:ea typeface="+mn-ea"/>
                <a:cs typeface="+mn-cs"/>
              </a:endParaRPr>
            </a:p>
          </p:txBody>
        </p:sp>
        <p:cxnSp>
          <p:nvCxnSpPr>
            <p:cNvPr id="24" name="Straight Connector 23"/>
            <p:cNvCxnSpPr/>
            <p:nvPr/>
          </p:nvCxnSpPr>
          <p:spPr>
            <a:xfrm rot="16200000" flipH="1">
              <a:off x="4152900" y="5372100"/>
              <a:ext cx="304800" cy="76200"/>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rot="5400000">
              <a:off x="4229103" y="5295903"/>
              <a:ext cx="380999" cy="152396"/>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rot="10800000" flipV="1">
              <a:off x="4495800" y="5181600"/>
              <a:ext cx="2057400" cy="1"/>
            </a:xfrm>
            <a:prstGeom prst="line">
              <a:avLst/>
            </a:prstGeom>
          </p:spPr>
          <p:style>
            <a:lnRef idx="3">
              <a:schemeClr val="dk1"/>
            </a:lnRef>
            <a:fillRef idx="0">
              <a:schemeClr val="dk1"/>
            </a:fillRef>
            <a:effectRef idx="2">
              <a:schemeClr val="dk1"/>
            </a:effectRef>
            <a:fontRef idx="minor">
              <a:schemeClr val="tx1"/>
            </a:fontRef>
          </p:style>
        </p:cxnSp>
      </p:grpSp>
      <p:sp>
        <p:nvSpPr>
          <p:cNvPr id="27" name="Rectangle 2"/>
          <p:cNvSpPr txBox="1">
            <a:spLocks noChangeArrowheads="1"/>
          </p:cNvSpPr>
          <p:nvPr/>
        </p:nvSpPr>
        <p:spPr bwMode="auto">
          <a:xfrm>
            <a:off x="1828800" y="6172200"/>
            <a:ext cx="5181600" cy="533400"/>
          </a:xfrm>
          <a:prstGeom prst="rect">
            <a:avLst/>
          </a:prstGeom>
          <a:noFill/>
          <a:ln w="57150">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3300" b="1" i="0" u="none" strike="noStrike" kern="0" cap="none" spc="0" normalizeH="0" baseline="0" noProof="0" dirty="0" smtClean="0">
                <a:ln w="19050">
                  <a:solidFill>
                    <a:schemeClr val="bg1"/>
                  </a:solidFill>
                </a:ln>
                <a:solidFill>
                  <a:srgbClr val="C00000"/>
                </a:solidFill>
                <a:effectLst/>
                <a:uLnTx/>
                <a:uFillTx/>
                <a:latin typeface="+mn-lt"/>
                <a:ea typeface="+mn-ea"/>
                <a:cs typeface="+mn-cs"/>
              </a:rPr>
              <a:t>Woman =Problems</a:t>
            </a:r>
            <a:endParaRPr kumimoji="0" lang="en-US" sz="3300" b="1" i="0" u="none" strike="noStrike" kern="0" cap="none" spc="0" normalizeH="0" baseline="30000" noProof="0" dirty="0" smtClean="0">
              <a:ln w="19050">
                <a:solidFill>
                  <a:schemeClr val="bg1"/>
                </a:solidFill>
              </a:ln>
              <a:solidFill>
                <a:srgbClr val="C00000"/>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4400" b="0" i="0" u="none" strike="noStrike" kern="0" cap="none" spc="0" normalizeH="0" baseline="0" noProof="0" dirty="0" smtClean="0">
              <a:ln w="19050">
                <a:solidFill>
                  <a:schemeClr val="bg1"/>
                </a:solidFill>
              </a:ln>
              <a:solidFill>
                <a:schemeClr val="tx1"/>
              </a:solidFill>
              <a:effectLst/>
              <a:uLnTx/>
              <a:uFillTx/>
              <a:latin typeface="+mn-lt"/>
              <a:ea typeface="+mn-ea"/>
              <a:cs typeface="+mn-cs"/>
            </a:endParaRPr>
          </a:p>
        </p:txBody>
      </p:sp>
      <p:grpSp>
        <p:nvGrpSpPr>
          <p:cNvPr id="28" name="Group 27"/>
          <p:cNvGrpSpPr/>
          <p:nvPr/>
        </p:nvGrpSpPr>
        <p:grpSpPr>
          <a:xfrm>
            <a:off x="7467600" y="1219200"/>
            <a:ext cx="2057400" cy="1524000"/>
            <a:chOff x="7467600" y="1219200"/>
            <a:chExt cx="2057400" cy="1524000"/>
          </a:xfrm>
        </p:grpSpPr>
        <p:sp>
          <p:nvSpPr>
            <p:cNvPr id="29" name="Oval 28"/>
            <p:cNvSpPr/>
            <p:nvPr/>
          </p:nvSpPr>
          <p:spPr>
            <a:xfrm>
              <a:off x="7467600" y="1219200"/>
              <a:ext cx="1447800" cy="1524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rot="20984871">
              <a:off x="7772400" y="1367057"/>
              <a:ext cx="1752600" cy="1015663"/>
            </a:xfrm>
            <a:prstGeom prst="rect">
              <a:avLst/>
            </a:prstGeom>
            <a:noFill/>
          </p:spPr>
          <p:txBody>
            <a:bodyPr wrap="square" rtlCol="0">
              <a:spAutoFit/>
            </a:bodyPr>
            <a:lstStyle/>
            <a:p>
              <a:r>
                <a:rPr lang="en-US" sz="6000" dirty="0" smtClean="0">
                  <a:solidFill>
                    <a:srgbClr val="C00000"/>
                  </a:solidFill>
                </a:rPr>
                <a:t>A</a:t>
              </a:r>
              <a:r>
                <a:rPr lang="en-US" sz="6000" baseline="30000" dirty="0" smtClean="0">
                  <a:solidFill>
                    <a:srgbClr val="C00000"/>
                  </a:solidFill>
                </a:rPr>
                <a:t>+</a:t>
              </a:r>
              <a:endParaRPr lang="en-US" sz="6000" baseline="30000" dirty="0">
                <a:solidFill>
                  <a:srgbClr val="C0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circle(in)">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457200" y="304800"/>
            <a:ext cx="8305800" cy="4038600"/>
          </a:xfrm>
        </p:spPr>
        <p:txBody>
          <a:bodyPr/>
          <a:lstStyle/>
          <a:p>
            <a:r>
              <a:rPr lang="en-US" sz="4400" b="1" dirty="0" smtClean="0">
                <a:ln w="19050">
                  <a:solidFill>
                    <a:schemeClr val="bg1"/>
                  </a:solidFill>
                </a:ln>
              </a:rPr>
              <a:t>A successful husband is one who makes more money than his wife can spend. </a:t>
            </a:r>
          </a:p>
          <a:p>
            <a:r>
              <a:rPr lang="en-US" sz="4400" b="1" dirty="0" smtClean="0">
                <a:ln w="19050">
                  <a:solidFill>
                    <a:schemeClr val="bg1"/>
                  </a:solidFill>
                </a:ln>
              </a:rPr>
              <a:t>A successful woman is one who can find such a man!</a:t>
            </a:r>
          </a:p>
          <a:p>
            <a:pPr eaLnBrk="1" hangingPunct="1"/>
            <a:endParaRPr lang="en-US" sz="4400" dirty="0" smtClean="0">
              <a:ln w="19050">
                <a:solidFill>
                  <a:schemeClr val="bg1"/>
                </a:solidFill>
              </a:ln>
            </a:endParaRPr>
          </a:p>
        </p:txBody>
      </p:sp>
      <p:pic>
        <p:nvPicPr>
          <p:cNvPr id="3" name="Picture 2" descr="fighting over money.jpg"/>
          <p:cNvPicPr>
            <a:picLocks noChangeAspect="1"/>
          </p:cNvPicPr>
          <p:nvPr/>
        </p:nvPicPr>
        <p:blipFill>
          <a:blip r:embed="rId2" cstate="print"/>
          <a:stretch>
            <a:fillRect/>
          </a:stretch>
        </p:blipFill>
        <p:spPr>
          <a:xfrm>
            <a:off x="609600" y="4876800"/>
            <a:ext cx="2133600" cy="152196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descr="money_house.130225655.jpg"/>
          <p:cNvPicPr>
            <a:picLocks noChangeAspect="1"/>
          </p:cNvPicPr>
          <p:nvPr/>
        </p:nvPicPr>
        <p:blipFill>
          <a:blip r:embed="rId2" cstate="print"/>
          <a:stretch>
            <a:fillRect/>
          </a:stretch>
        </p:blipFill>
        <p:spPr>
          <a:xfrm>
            <a:off x="0" y="0"/>
            <a:ext cx="9144000" cy="7543800"/>
          </a:xfrm>
          <a:prstGeom prst="rect">
            <a:avLst/>
          </a:prstGeom>
        </p:spPr>
      </p:pic>
      <p:sp>
        <p:nvSpPr>
          <p:cNvPr id="7" name="TextBox 6"/>
          <p:cNvSpPr txBox="1"/>
          <p:nvPr/>
        </p:nvSpPr>
        <p:spPr>
          <a:xfrm rot="21056083">
            <a:off x="-434236" y="1195516"/>
            <a:ext cx="10097455" cy="1015663"/>
          </a:xfrm>
          <a:prstGeom prst="rect">
            <a:avLst/>
          </a:prstGeom>
          <a:solidFill>
            <a:schemeClr val="accent3">
              <a:lumMod val="60000"/>
              <a:lumOff val="40000"/>
            </a:schemeClr>
          </a:solidFill>
          <a:ln w="57150">
            <a:solidFill>
              <a:srgbClr val="003300"/>
            </a:solidFill>
          </a:ln>
        </p:spPr>
        <p:txBody>
          <a:bodyPr wrap="square" rtlCol="0">
            <a:spAutoFit/>
          </a:bodyPr>
          <a:lstStyle/>
          <a:p>
            <a:pPr algn="ctr"/>
            <a:r>
              <a:rPr lang="en-US" sz="6000" b="1" dirty="0" smtClean="0">
                <a:ln w="28575">
                  <a:solidFill>
                    <a:srgbClr val="003300"/>
                  </a:solidFill>
                </a:ln>
                <a:solidFill>
                  <a:schemeClr val="accent3">
                    <a:lumMod val="75000"/>
                  </a:schemeClr>
                </a:solidFill>
                <a:latin typeface="Bodoni MT Black" pitchFamily="18" charset="0"/>
              </a:rPr>
              <a:t>Till Debt Do Us Part</a:t>
            </a:r>
            <a:endParaRPr lang="en-US" sz="6000" b="1" dirty="0">
              <a:ln w="28575">
                <a:solidFill>
                  <a:srgbClr val="003300"/>
                </a:solidFill>
              </a:ln>
              <a:solidFill>
                <a:schemeClr val="accent3">
                  <a:lumMod val="75000"/>
                </a:schemeClr>
              </a:solidFill>
              <a:latin typeface="Bodoni MT Black" pitchFamily="18" charset="0"/>
            </a:endParaRPr>
          </a:p>
        </p:txBody>
      </p:sp>
      <p:sp>
        <p:nvSpPr>
          <p:cNvPr id="9" name="TextBox 8"/>
          <p:cNvSpPr txBox="1"/>
          <p:nvPr/>
        </p:nvSpPr>
        <p:spPr>
          <a:xfrm>
            <a:off x="152400" y="6273225"/>
            <a:ext cx="4800600" cy="584775"/>
          </a:xfrm>
          <a:prstGeom prst="rect">
            <a:avLst/>
          </a:prstGeom>
          <a:noFill/>
        </p:spPr>
        <p:txBody>
          <a:bodyPr wrap="square" rtlCol="0">
            <a:spAutoFit/>
          </a:bodyPr>
          <a:lstStyle/>
          <a:p>
            <a:r>
              <a:rPr lang="en-US" sz="3200" b="1" dirty="0" smtClean="0"/>
              <a:t>Ecclesiastes 5:10-18</a:t>
            </a:r>
            <a:endParaRPr lang="en-US" sz="3200" b="1"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Grp="1" noChangeArrowheads="1"/>
          </p:cNvSpPr>
          <p:nvPr>
            <p:ph type="subTitle" idx="1"/>
          </p:nvPr>
        </p:nvSpPr>
        <p:spPr>
          <a:xfrm>
            <a:off x="0" y="228600"/>
            <a:ext cx="7772400" cy="4800600"/>
          </a:xfrm>
        </p:spPr>
        <p:txBody>
          <a:bodyPr/>
          <a:lstStyle/>
          <a:p>
            <a:pPr eaLnBrk="1" hangingPunct="1"/>
            <a:r>
              <a:rPr lang="en-US" sz="6000" b="1" dirty="0" smtClean="0">
                <a:effectLst>
                  <a:glow rad="63500">
                    <a:schemeClr val="accent5">
                      <a:satMod val="175000"/>
                      <a:alpha val="40000"/>
                    </a:schemeClr>
                  </a:glow>
                </a:effectLst>
              </a:rPr>
              <a:t>the </a:t>
            </a:r>
          </a:p>
          <a:p>
            <a:pPr eaLnBrk="1" hangingPunct="1"/>
            <a:r>
              <a:rPr lang="en-US" sz="6000" b="1" dirty="0" smtClean="0">
                <a:effectLst>
                  <a:glow rad="63500">
                    <a:schemeClr val="accent5">
                      <a:satMod val="175000"/>
                      <a:alpha val="40000"/>
                    </a:schemeClr>
                  </a:glow>
                </a:effectLst>
                <a:latin typeface="Bodoni MT Black" pitchFamily="18" charset="0"/>
              </a:rPr>
              <a:t>CASH CLASH</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381000" y="609600"/>
            <a:ext cx="8229600" cy="1143000"/>
          </a:xfrm>
        </p:spPr>
        <p:txBody>
          <a:bodyPr/>
          <a:lstStyle/>
          <a:p>
            <a:pPr eaLnBrk="1" hangingPunct="1"/>
            <a:r>
              <a:rPr lang="en-US" sz="6000" b="1" dirty="0" smtClean="0"/>
              <a:t>Spenders </a:t>
            </a:r>
            <a:r>
              <a:rPr lang="en-US" sz="4000" b="1" dirty="0" err="1" smtClean="0"/>
              <a:t>vs</a:t>
            </a:r>
            <a:r>
              <a:rPr lang="en-US" sz="6000" b="1" dirty="0" smtClean="0"/>
              <a:t> Savers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304800" y="914400"/>
            <a:ext cx="8534400" cy="4800600"/>
          </a:xfrm>
          <a:solidFill>
            <a:srgbClr val="CCFFCC"/>
          </a:solidFill>
          <a:ln w="28575">
            <a:solidFill>
              <a:srgbClr val="003300"/>
            </a:solidFill>
          </a:ln>
        </p:spPr>
        <p:txBody>
          <a:bodyPr/>
          <a:lstStyle/>
          <a:p>
            <a:r>
              <a:rPr lang="en-US" sz="3600" b="1" dirty="0" smtClean="0"/>
              <a:t>Go to the ant, you sluggard; </a:t>
            </a:r>
            <a:br>
              <a:rPr lang="en-US" sz="3600" b="1" dirty="0" smtClean="0"/>
            </a:br>
            <a:r>
              <a:rPr lang="en-US" sz="3600" b="1" dirty="0" smtClean="0"/>
              <a:t>       consider its ways and be wise!</a:t>
            </a:r>
          </a:p>
          <a:p>
            <a:r>
              <a:rPr lang="en-US" sz="3600" b="1" dirty="0" smtClean="0"/>
              <a:t>  It has no commander, </a:t>
            </a:r>
            <a:br>
              <a:rPr lang="en-US" sz="3600" b="1" dirty="0" smtClean="0"/>
            </a:br>
            <a:r>
              <a:rPr lang="en-US" sz="3600" b="1" dirty="0" smtClean="0"/>
              <a:t>       no overseer or ruler,</a:t>
            </a:r>
          </a:p>
          <a:p>
            <a:r>
              <a:rPr lang="en-US" sz="3600" b="1" dirty="0" smtClean="0"/>
              <a:t> yet it stores its provisions in summer </a:t>
            </a:r>
            <a:br>
              <a:rPr lang="en-US" sz="3600" b="1" dirty="0" smtClean="0"/>
            </a:br>
            <a:r>
              <a:rPr lang="en-US" sz="3600" b="1" dirty="0" smtClean="0"/>
              <a:t>       and gathers its food at harvest.</a:t>
            </a:r>
          </a:p>
          <a:p>
            <a:r>
              <a:rPr lang="en-US" b="1" i="1" dirty="0" smtClean="0"/>
              <a:t>Proverbs 6:6-8</a:t>
            </a:r>
          </a:p>
          <a:p>
            <a:pPr eaLnBrk="1" hangingPunct="1"/>
            <a:endParaRPr lang="en-US" sz="360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381000" y="1752600"/>
            <a:ext cx="8534400" cy="3276600"/>
          </a:xfrm>
          <a:solidFill>
            <a:srgbClr val="CCFFCC"/>
          </a:solidFill>
          <a:ln w="28575">
            <a:solidFill>
              <a:srgbClr val="003300"/>
            </a:solidFill>
          </a:ln>
        </p:spPr>
        <p:txBody>
          <a:bodyPr/>
          <a:lstStyle/>
          <a:p>
            <a:r>
              <a:rPr lang="en-US" sz="3600" b="1" dirty="0" smtClean="0"/>
              <a:t>A good man leaves an inheritance </a:t>
            </a:r>
          </a:p>
          <a:p>
            <a:r>
              <a:rPr lang="en-US" sz="3600" b="1" dirty="0" smtClean="0"/>
              <a:t>for his children's children, </a:t>
            </a:r>
            <a:br>
              <a:rPr lang="en-US" sz="3600" b="1" dirty="0" smtClean="0"/>
            </a:br>
            <a:r>
              <a:rPr lang="en-US" sz="3600" b="1" dirty="0" smtClean="0"/>
              <a:t>       but a sinner's wealth </a:t>
            </a:r>
          </a:p>
          <a:p>
            <a:r>
              <a:rPr lang="en-US" sz="3600" b="1" dirty="0" smtClean="0"/>
              <a:t>is stored up for the righteous. </a:t>
            </a:r>
          </a:p>
          <a:p>
            <a:r>
              <a:rPr lang="en-US" b="1" i="1" dirty="0" smtClean="0"/>
              <a:t>Proverbs 13:22</a:t>
            </a:r>
          </a:p>
          <a:p>
            <a:pPr eaLnBrk="1" hangingPunct="1"/>
            <a:endParaRPr lang="en-US" sz="36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381000" y="609600"/>
            <a:ext cx="8229600" cy="1143000"/>
          </a:xfrm>
        </p:spPr>
        <p:txBody>
          <a:bodyPr/>
          <a:lstStyle/>
          <a:p>
            <a:pPr eaLnBrk="1" hangingPunct="1"/>
            <a:r>
              <a:rPr lang="en-US" sz="6000" b="1" dirty="0" smtClean="0"/>
              <a:t>Spenders </a:t>
            </a:r>
            <a:r>
              <a:rPr lang="en-US" sz="4000" b="1" dirty="0" err="1" smtClean="0"/>
              <a:t>vs</a:t>
            </a:r>
            <a:r>
              <a:rPr lang="en-US" sz="6000" b="1" dirty="0" smtClean="0"/>
              <a:t> Savers</a:t>
            </a:r>
          </a:p>
        </p:txBody>
      </p:sp>
      <p:sp>
        <p:nvSpPr>
          <p:cNvPr id="3" name="Rectangle 2"/>
          <p:cNvSpPr txBox="1">
            <a:spLocks noChangeArrowheads="1"/>
          </p:cNvSpPr>
          <p:nvPr/>
        </p:nvSpPr>
        <p:spPr bwMode="auto">
          <a:xfrm>
            <a:off x="381000" y="2362200"/>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6000" b="1" i="0" u="none" strike="noStrike" kern="0" cap="none" spc="0" normalizeH="0" baseline="0" noProof="0" dirty="0" smtClean="0">
                <a:ln>
                  <a:noFill/>
                </a:ln>
                <a:solidFill>
                  <a:schemeClr val="tx1"/>
                </a:solidFill>
                <a:effectLst/>
                <a:uLnTx/>
                <a:uFillTx/>
                <a:latin typeface="+mn-lt"/>
                <a:ea typeface="+mn-ea"/>
                <a:cs typeface="+mn-cs"/>
              </a:rPr>
              <a:t>Cash </a:t>
            </a:r>
            <a:r>
              <a:rPr kumimoji="0" lang="en-US" sz="4000" b="1" i="0" u="none" strike="noStrike" kern="0" cap="none" spc="0" normalizeH="0" baseline="0" noProof="0" dirty="0" err="1" smtClean="0">
                <a:ln>
                  <a:noFill/>
                </a:ln>
                <a:solidFill>
                  <a:schemeClr val="tx1"/>
                </a:solidFill>
                <a:effectLst/>
                <a:uLnTx/>
                <a:uFillTx/>
                <a:latin typeface="+mn-lt"/>
                <a:ea typeface="+mn-ea"/>
                <a:cs typeface="+mn-cs"/>
              </a:rPr>
              <a:t>vs</a:t>
            </a:r>
            <a:r>
              <a:rPr kumimoji="0" lang="en-US" sz="6000" b="1" i="0" u="none" strike="noStrike" kern="0" cap="none" spc="0" normalizeH="0" baseline="0" noProof="0" dirty="0" smtClean="0">
                <a:ln>
                  <a:noFill/>
                </a:ln>
                <a:solidFill>
                  <a:schemeClr val="tx1"/>
                </a:solidFill>
                <a:effectLst/>
                <a:uLnTx/>
                <a:uFillTx/>
                <a:latin typeface="+mn-lt"/>
                <a:ea typeface="+mn-ea"/>
                <a:cs typeface="+mn-cs"/>
              </a:rPr>
              <a:t> Credit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381000" y="1981200"/>
            <a:ext cx="8534400" cy="2667000"/>
          </a:xfrm>
          <a:solidFill>
            <a:srgbClr val="CCFFCC"/>
          </a:solidFill>
          <a:ln w="28575">
            <a:solidFill>
              <a:srgbClr val="003300"/>
            </a:solidFill>
          </a:ln>
        </p:spPr>
        <p:txBody>
          <a:bodyPr/>
          <a:lstStyle/>
          <a:p>
            <a:r>
              <a:rPr lang="en-US" sz="3600" b="1" dirty="0" smtClean="0"/>
              <a:t> The rich rule over the poor,</a:t>
            </a:r>
          </a:p>
          <a:p>
            <a:r>
              <a:rPr lang="en-US" sz="3600" b="1" dirty="0" smtClean="0"/>
              <a:t>and the borrower </a:t>
            </a:r>
          </a:p>
          <a:p>
            <a:r>
              <a:rPr lang="en-US" sz="3600" b="1" dirty="0" smtClean="0"/>
              <a:t>is servant to the lender. </a:t>
            </a:r>
          </a:p>
          <a:p>
            <a:r>
              <a:rPr lang="en-US" b="1" i="1" dirty="0" smtClean="0"/>
              <a:t>Proverbs 22:7</a:t>
            </a:r>
          </a:p>
          <a:p>
            <a:pPr eaLnBrk="1" hangingPunct="1"/>
            <a:endParaRPr lang="en-US" sz="3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600200"/>
            <a:ext cx="8686800" cy="4525963"/>
          </a:xfrm>
        </p:spPr>
        <p:txBody>
          <a:bodyPr/>
          <a:lstStyle/>
          <a:p>
            <a:r>
              <a:rPr lang="en-US" dirty="0" smtClean="0"/>
              <a:t>Our God is greater</a:t>
            </a:r>
          </a:p>
          <a:p>
            <a:r>
              <a:rPr lang="en-US" dirty="0" smtClean="0"/>
              <a:t>Our God is stronger</a:t>
            </a:r>
          </a:p>
          <a:p>
            <a:r>
              <a:rPr lang="en-US" dirty="0" smtClean="0"/>
              <a:t>God You are higher than any other</a:t>
            </a:r>
          </a:p>
          <a:p>
            <a:r>
              <a:rPr lang="en-US" dirty="0" smtClean="0"/>
              <a:t>Our God is healer, awesome in power</a:t>
            </a:r>
          </a:p>
          <a:p>
            <a:r>
              <a:rPr lang="en-US" dirty="0" smtClean="0"/>
              <a:t>Our God, our God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304800" y="1981200"/>
            <a:ext cx="8534400" cy="2971800"/>
          </a:xfrm>
          <a:solidFill>
            <a:srgbClr val="CCFFCC"/>
          </a:solidFill>
          <a:ln w="28575">
            <a:solidFill>
              <a:srgbClr val="003300"/>
            </a:solidFill>
          </a:ln>
        </p:spPr>
        <p:txBody>
          <a:bodyPr/>
          <a:lstStyle/>
          <a:p>
            <a:r>
              <a:rPr lang="en-US" sz="3600" b="1" dirty="0" smtClean="0"/>
              <a:t>Let no debt remain outstanding, except the continuing debt to love one another…</a:t>
            </a:r>
          </a:p>
          <a:p>
            <a:r>
              <a:rPr lang="en-US" b="1" i="1" dirty="0" smtClean="0"/>
              <a:t>Romans 13:8a</a:t>
            </a:r>
          </a:p>
          <a:p>
            <a:pPr eaLnBrk="1" hangingPunct="1"/>
            <a:endParaRPr lang="en-US" sz="36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228600" y="5410200"/>
            <a:ext cx="8763000" cy="1143000"/>
          </a:xfrm>
          <a:ln w="38100">
            <a:solidFill>
              <a:srgbClr val="003300"/>
            </a:solidFill>
          </a:ln>
        </p:spPr>
        <p:txBody>
          <a:bodyPr/>
          <a:lstStyle/>
          <a:p>
            <a:pPr lvl="0"/>
            <a:r>
              <a:rPr lang="en-US" b="1" dirty="0" smtClean="0"/>
              <a:t>Average APR on credit card with a balance: 14.67%</a:t>
            </a:r>
            <a:endParaRPr lang="en-US" dirty="0" smtClean="0"/>
          </a:p>
          <a:p>
            <a:r>
              <a:rPr lang="en-US" sz="4400" b="1" dirty="0" smtClean="0"/>
              <a:t> </a:t>
            </a:r>
            <a:endParaRPr lang="en-US" sz="4400" dirty="0" smtClean="0"/>
          </a:p>
          <a:p>
            <a:pPr eaLnBrk="1" hangingPunct="1"/>
            <a:endParaRPr lang="en-US" sz="4400" dirty="0" smtClean="0"/>
          </a:p>
        </p:txBody>
      </p:sp>
      <p:sp>
        <p:nvSpPr>
          <p:cNvPr id="5" name="Rectangle 4"/>
          <p:cNvSpPr/>
          <p:nvPr/>
        </p:nvSpPr>
        <p:spPr>
          <a:xfrm>
            <a:off x="304800" y="182940"/>
            <a:ext cx="8839200" cy="1569660"/>
          </a:xfrm>
          <a:prstGeom prst="rect">
            <a:avLst/>
          </a:prstGeom>
          <a:ln w="38100">
            <a:solidFill>
              <a:srgbClr val="003300"/>
            </a:solidFill>
          </a:ln>
        </p:spPr>
        <p:txBody>
          <a:bodyPr wrap="square">
            <a:spAutoFit/>
          </a:bodyPr>
          <a:lstStyle/>
          <a:p>
            <a:pPr lvl="0" algn="ctr"/>
            <a:r>
              <a:rPr lang="en-US" sz="3200" b="1" dirty="0" smtClean="0"/>
              <a:t>Average credit card debt per household : $12,2OO</a:t>
            </a:r>
            <a:endParaRPr lang="en-US" sz="3200" dirty="0" smtClean="0"/>
          </a:p>
          <a:p>
            <a:pPr lvl="0" algn="ctr"/>
            <a:endParaRPr lang="en-US" sz="3200" dirty="0" smtClean="0"/>
          </a:p>
        </p:txBody>
      </p:sp>
      <p:sp>
        <p:nvSpPr>
          <p:cNvPr id="6" name="Rectangle 5"/>
          <p:cNvSpPr/>
          <p:nvPr/>
        </p:nvSpPr>
        <p:spPr>
          <a:xfrm>
            <a:off x="152400" y="2209800"/>
            <a:ext cx="8839200" cy="1077218"/>
          </a:xfrm>
          <a:prstGeom prst="rect">
            <a:avLst/>
          </a:prstGeom>
          <a:ln w="38100">
            <a:solidFill>
              <a:srgbClr val="003300"/>
            </a:solidFill>
          </a:ln>
        </p:spPr>
        <p:txBody>
          <a:bodyPr wrap="square">
            <a:spAutoFit/>
          </a:bodyPr>
          <a:lstStyle/>
          <a:p>
            <a:pPr lvl="0" algn="ctr"/>
            <a:r>
              <a:rPr lang="en-US" sz="3200" b="1" dirty="0" smtClean="0"/>
              <a:t>Average number of credit cards held by cardholders: 3.5</a:t>
            </a:r>
          </a:p>
        </p:txBody>
      </p:sp>
      <p:sp>
        <p:nvSpPr>
          <p:cNvPr id="7" name="Rectangle 6"/>
          <p:cNvSpPr/>
          <p:nvPr/>
        </p:nvSpPr>
        <p:spPr>
          <a:xfrm>
            <a:off x="228600" y="3810000"/>
            <a:ext cx="8763000" cy="1077218"/>
          </a:xfrm>
          <a:prstGeom prst="rect">
            <a:avLst/>
          </a:prstGeom>
          <a:ln w="38100">
            <a:solidFill>
              <a:srgbClr val="003300"/>
            </a:solidFill>
          </a:ln>
        </p:spPr>
        <p:txBody>
          <a:bodyPr wrap="square">
            <a:spAutoFit/>
          </a:bodyPr>
          <a:lstStyle/>
          <a:p>
            <a:pPr lvl="0" algn="ctr"/>
            <a:r>
              <a:rPr lang="en-US" sz="3200" b="1" dirty="0" smtClean="0"/>
              <a:t>Average APR on new credit cards: </a:t>
            </a:r>
          </a:p>
          <a:p>
            <a:pPr lvl="0" algn="ctr"/>
            <a:r>
              <a:rPr lang="en-US" sz="3200" b="1" dirty="0" smtClean="0"/>
              <a:t>14.10%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2">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2">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animBg="1"/>
      <p:bldP spid="6"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533400" y="990600"/>
            <a:ext cx="8229600" cy="2971800"/>
          </a:xfrm>
        </p:spPr>
        <p:txBody>
          <a:bodyPr/>
          <a:lstStyle/>
          <a:p>
            <a:pPr eaLnBrk="1" hangingPunct="1"/>
            <a:r>
              <a:rPr lang="en-US" sz="4400" b="1" dirty="0" smtClean="0">
                <a:ln w="17780" cmpd="sng">
                  <a:solidFill>
                    <a:schemeClr val="bg1"/>
                  </a:solidFill>
                  <a:prstDash val="solid"/>
                  <a:miter lim="800000"/>
                </a:ln>
                <a:solidFill>
                  <a:sysClr val="windowText" lastClr="000000"/>
                </a:solidFill>
                <a:effectLst>
                  <a:outerShdw blurRad="50800" algn="tl" rotWithShape="0">
                    <a:srgbClr val="000000"/>
                  </a:outerShdw>
                </a:effectLst>
              </a:rPr>
              <a:t>If you want to feel rich, just count all the things you have that money can’t buy.</a:t>
            </a:r>
          </a:p>
          <a:p>
            <a:pPr eaLnBrk="1" hangingPunct="1"/>
            <a:r>
              <a:rPr lang="en-US" b="1" dirty="0" smtClean="0">
                <a:ln w="17780" cmpd="sng">
                  <a:solidFill>
                    <a:schemeClr val="bg1"/>
                  </a:solidFill>
                  <a:prstDash val="solid"/>
                  <a:miter lim="800000"/>
                </a:ln>
                <a:solidFill>
                  <a:sysClr val="windowText" lastClr="000000"/>
                </a:solidFill>
                <a:effectLst>
                  <a:outerShdw blurRad="50800" algn="tl" rotWithShape="0">
                    <a:srgbClr val="000000"/>
                  </a:outerShdw>
                </a:effectLst>
              </a:rPr>
              <a:t>*Our Daily Bread</a:t>
            </a:r>
          </a:p>
        </p:txBody>
      </p:sp>
      <p:pic>
        <p:nvPicPr>
          <p:cNvPr id="3" name="Picture 2" descr="fighting over money.jpg"/>
          <p:cNvPicPr>
            <a:picLocks noChangeAspect="1"/>
          </p:cNvPicPr>
          <p:nvPr/>
        </p:nvPicPr>
        <p:blipFill>
          <a:blip r:embed="rId2" cstate="print"/>
          <a:stretch>
            <a:fillRect/>
          </a:stretch>
        </p:blipFill>
        <p:spPr>
          <a:xfrm>
            <a:off x="609600" y="4876800"/>
            <a:ext cx="2133600" cy="152196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457200" y="685800"/>
            <a:ext cx="8229600" cy="3581400"/>
          </a:xfrm>
        </p:spPr>
        <p:txBody>
          <a:bodyPr/>
          <a:lstStyle/>
          <a:p>
            <a:pPr eaLnBrk="1" hangingPunct="1"/>
            <a:r>
              <a:rPr lang="en-US" sz="4400" b="1" dirty="0" smtClean="0">
                <a:ln w="17780" cmpd="sng">
                  <a:solidFill>
                    <a:schemeClr val="bg1"/>
                  </a:solidFill>
                  <a:prstDash val="solid"/>
                  <a:miter lim="800000"/>
                </a:ln>
                <a:solidFill>
                  <a:sysClr val="windowText" lastClr="000000"/>
                </a:solidFill>
                <a:effectLst>
                  <a:outerShdw blurRad="50800" algn="tl" rotWithShape="0">
                    <a:srgbClr val="000000"/>
                  </a:outerShdw>
                </a:effectLst>
              </a:rPr>
              <a:t>If you don’t borrow money, you can’t get into debt. </a:t>
            </a:r>
          </a:p>
          <a:p>
            <a:pPr eaLnBrk="1" hangingPunct="1"/>
            <a:r>
              <a:rPr lang="en-US" sz="4400" b="1" dirty="0" smtClean="0">
                <a:ln w="17780" cmpd="sng">
                  <a:solidFill>
                    <a:schemeClr val="bg1"/>
                  </a:solidFill>
                  <a:prstDash val="solid"/>
                  <a:miter lim="800000"/>
                </a:ln>
                <a:solidFill>
                  <a:sysClr val="windowText" lastClr="000000"/>
                </a:solidFill>
                <a:effectLst>
                  <a:outerShdw blurRad="50800" algn="tl" rotWithShape="0">
                    <a:srgbClr val="000000"/>
                  </a:outerShdw>
                </a:effectLst>
              </a:rPr>
              <a:t>If you stop borrowing money, you can’t get further into debt.</a:t>
            </a:r>
          </a:p>
          <a:p>
            <a:pPr eaLnBrk="1" hangingPunct="1"/>
            <a:r>
              <a:rPr lang="en-US" b="1" dirty="0" smtClean="0">
                <a:ln w="17780" cmpd="sng">
                  <a:solidFill>
                    <a:schemeClr val="bg1"/>
                  </a:solidFill>
                  <a:prstDash val="solid"/>
                  <a:miter lim="800000"/>
                </a:ln>
                <a:solidFill>
                  <a:sysClr val="windowText" lastClr="000000"/>
                </a:solidFill>
                <a:effectLst>
                  <a:outerShdw blurRad="50800" algn="tl" rotWithShape="0">
                    <a:srgbClr val="000000"/>
                  </a:outerShdw>
                </a:effectLst>
              </a:rPr>
              <a:t>                                           Larry Burkett</a:t>
            </a:r>
          </a:p>
        </p:txBody>
      </p:sp>
      <p:pic>
        <p:nvPicPr>
          <p:cNvPr id="3" name="Picture 2" descr="fighting over money.jpg"/>
          <p:cNvPicPr>
            <a:picLocks noChangeAspect="1"/>
          </p:cNvPicPr>
          <p:nvPr/>
        </p:nvPicPr>
        <p:blipFill>
          <a:blip r:embed="rId2" cstate="print"/>
          <a:stretch>
            <a:fillRect/>
          </a:stretch>
        </p:blipFill>
        <p:spPr>
          <a:xfrm>
            <a:off x="609600" y="4876800"/>
            <a:ext cx="2133600" cy="152196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457200" y="685800"/>
            <a:ext cx="8534400" cy="3810000"/>
          </a:xfrm>
        </p:spPr>
        <p:txBody>
          <a:bodyPr/>
          <a:lstStyle/>
          <a:p>
            <a:pPr eaLnBrk="1" hangingPunct="1">
              <a:spcBef>
                <a:spcPts val="0"/>
              </a:spcBef>
            </a:pPr>
            <a:r>
              <a:rPr lang="en-US" sz="4400" b="1" dirty="0" smtClean="0">
                <a:ln w="17780" cmpd="sng">
                  <a:solidFill>
                    <a:schemeClr val="bg1"/>
                  </a:solidFill>
                  <a:prstDash val="solid"/>
                  <a:miter lim="800000"/>
                </a:ln>
                <a:solidFill>
                  <a:sysClr val="windowText" lastClr="000000"/>
                </a:solidFill>
                <a:effectLst>
                  <a:outerShdw blurRad="50800" algn="tl" rotWithShape="0">
                    <a:srgbClr val="000000"/>
                  </a:outerShdw>
                </a:effectLst>
              </a:rPr>
              <a:t>It is easier to make money </a:t>
            </a:r>
          </a:p>
          <a:p>
            <a:pPr eaLnBrk="1" hangingPunct="1">
              <a:spcBef>
                <a:spcPts val="0"/>
              </a:spcBef>
            </a:pPr>
            <a:r>
              <a:rPr lang="en-US" sz="4400" b="1" dirty="0" smtClean="0">
                <a:ln w="17780" cmpd="sng">
                  <a:solidFill>
                    <a:schemeClr val="bg1"/>
                  </a:solidFill>
                  <a:prstDash val="solid"/>
                  <a:miter lim="800000"/>
                </a:ln>
                <a:solidFill>
                  <a:sysClr val="windowText" lastClr="000000"/>
                </a:solidFill>
                <a:effectLst>
                  <a:outerShdw blurRad="50800" algn="tl" rotWithShape="0">
                    <a:srgbClr val="000000"/>
                  </a:outerShdw>
                </a:effectLst>
              </a:rPr>
              <a:t>than to save it. </a:t>
            </a:r>
          </a:p>
          <a:p>
            <a:pPr eaLnBrk="1" hangingPunct="1">
              <a:spcBef>
                <a:spcPts val="0"/>
              </a:spcBef>
            </a:pPr>
            <a:r>
              <a:rPr lang="en-US" sz="4400" b="1" dirty="0" smtClean="0">
                <a:ln w="17780" cmpd="sng">
                  <a:solidFill>
                    <a:schemeClr val="bg1"/>
                  </a:solidFill>
                  <a:prstDash val="solid"/>
                  <a:miter lim="800000"/>
                </a:ln>
                <a:solidFill>
                  <a:sysClr val="windowText" lastClr="000000"/>
                </a:solidFill>
                <a:effectLst>
                  <a:outerShdw blurRad="50800" algn="tl" rotWithShape="0">
                    <a:srgbClr val="000000"/>
                  </a:outerShdw>
                </a:effectLst>
              </a:rPr>
              <a:t>One is exertion; </a:t>
            </a:r>
          </a:p>
          <a:p>
            <a:pPr eaLnBrk="1" hangingPunct="1">
              <a:spcBef>
                <a:spcPts val="0"/>
              </a:spcBef>
            </a:pPr>
            <a:r>
              <a:rPr lang="en-US" sz="4400" b="1" dirty="0" smtClean="0">
                <a:ln w="17780" cmpd="sng">
                  <a:solidFill>
                    <a:schemeClr val="bg1"/>
                  </a:solidFill>
                  <a:prstDash val="solid"/>
                  <a:miter lim="800000"/>
                </a:ln>
                <a:solidFill>
                  <a:sysClr val="windowText" lastClr="000000"/>
                </a:solidFill>
                <a:effectLst>
                  <a:outerShdw blurRad="50800" algn="tl" rotWithShape="0">
                    <a:srgbClr val="000000"/>
                  </a:outerShdw>
                </a:effectLst>
              </a:rPr>
              <a:t>the other, self denial.</a:t>
            </a:r>
          </a:p>
          <a:p>
            <a:pPr eaLnBrk="1" hangingPunct="1">
              <a:spcBef>
                <a:spcPts val="0"/>
              </a:spcBef>
            </a:pPr>
            <a:r>
              <a:rPr lang="en-US" b="1" dirty="0" smtClean="0">
                <a:ln w="17780" cmpd="sng">
                  <a:solidFill>
                    <a:schemeClr val="bg1"/>
                  </a:solidFill>
                  <a:prstDash val="solid"/>
                  <a:miter lim="800000"/>
                </a:ln>
                <a:solidFill>
                  <a:sysClr val="windowText" lastClr="000000"/>
                </a:solidFill>
                <a:effectLst>
                  <a:outerShdw blurRad="50800" algn="tl" rotWithShape="0">
                    <a:srgbClr val="000000"/>
                  </a:outerShdw>
                </a:effectLst>
              </a:rPr>
              <a:t>                                    Larry Burkett</a:t>
            </a:r>
          </a:p>
        </p:txBody>
      </p:sp>
      <p:pic>
        <p:nvPicPr>
          <p:cNvPr id="3" name="Picture 2" descr="fighting over money.jpg"/>
          <p:cNvPicPr>
            <a:picLocks noChangeAspect="1"/>
          </p:cNvPicPr>
          <p:nvPr/>
        </p:nvPicPr>
        <p:blipFill>
          <a:blip r:embed="rId2" cstate="print"/>
          <a:stretch>
            <a:fillRect/>
          </a:stretch>
        </p:blipFill>
        <p:spPr>
          <a:xfrm>
            <a:off x="609600" y="4876800"/>
            <a:ext cx="2133600" cy="152196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457200" y="685800"/>
            <a:ext cx="8534400" cy="3810000"/>
          </a:xfrm>
        </p:spPr>
        <p:txBody>
          <a:bodyPr/>
          <a:lstStyle/>
          <a:p>
            <a:pPr eaLnBrk="1" hangingPunct="1">
              <a:spcBef>
                <a:spcPts val="0"/>
              </a:spcBef>
            </a:pPr>
            <a:r>
              <a:rPr lang="en-US" sz="4400" b="1" dirty="0" smtClean="0">
                <a:ln w="17780" cmpd="sng">
                  <a:solidFill>
                    <a:schemeClr val="bg1"/>
                  </a:solidFill>
                  <a:prstDash val="solid"/>
                  <a:miter lim="800000"/>
                </a:ln>
                <a:solidFill>
                  <a:sysClr val="windowText" lastClr="000000"/>
                </a:solidFill>
                <a:effectLst>
                  <a:outerShdw blurRad="50800" algn="tl" rotWithShape="0">
                    <a:srgbClr val="000000"/>
                  </a:outerShdw>
                </a:effectLst>
              </a:rPr>
              <a:t>Resentment </a:t>
            </a:r>
          </a:p>
          <a:p>
            <a:pPr eaLnBrk="1" hangingPunct="1">
              <a:spcBef>
                <a:spcPts val="0"/>
              </a:spcBef>
            </a:pPr>
            <a:r>
              <a:rPr lang="en-US" sz="4400" b="1" dirty="0" smtClean="0">
                <a:ln w="17780" cmpd="sng">
                  <a:solidFill>
                    <a:schemeClr val="bg1"/>
                  </a:solidFill>
                  <a:prstDash val="solid"/>
                  <a:miter lim="800000"/>
                </a:ln>
                <a:solidFill>
                  <a:sysClr val="windowText" lastClr="000000"/>
                </a:solidFill>
                <a:effectLst>
                  <a:outerShdw blurRad="50800" algn="tl" rotWithShape="0">
                    <a:srgbClr val="000000"/>
                  </a:outerShdw>
                </a:effectLst>
              </a:rPr>
              <a:t>comes from looking at others, </a:t>
            </a:r>
          </a:p>
          <a:p>
            <a:pPr eaLnBrk="1" hangingPunct="1">
              <a:spcBef>
                <a:spcPts val="0"/>
              </a:spcBef>
            </a:pPr>
            <a:r>
              <a:rPr lang="en-US" sz="4400" b="1" dirty="0" smtClean="0">
                <a:ln w="17780" cmpd="sng">
                  <a:solidFill>
                    <a:schemeClr val="bg1"/>
                  </a:solidFill>
                  <a:prstDash val="solid"/>
                  <a:miter lim="800000"/>
                </a:ln>
                <a:solidFill>
                  <a:sysClr val="windowText" lastClr="000000"/>
                </a:solidFill>
                <a:effectLst>
                  <a:outerShdw blurRad="50800" algn="tl" rotWithShape="0">
                    <a:srgbClr val="000000"/>
                  </a:outerShdw>
                </a:effectLst>
              </a:rPr>
              <a:t>Contentment </a:t>
            </a:r>
          </a:p>
          <a:p>
            <a:pPr eaLnBrk="1" hangingPunct="1">
              <a:spcBef>
                <a:spcPts val="0"/>
              </a:spcBef>
            </a:pPr>
            <a:r>
              <a:rPr lang="en-US" sz="4400" b="1" dirty="0" smtClean="0">
                <a:ln w="17780" cmpd="sng">
                  <a:solidFill>
                    <a:schemeClr val="bg1"/>
                  </a:solidFill>
                  <a:prstDash val="solid"/>
                  <a:miter lim="800000"/>
                </a:ln>
                <a:solidFill>
                  <a:sysClr val="windowText" lastClr="000000"/>
                </a:solidFill>
                <a:effectLst>
                  <a:outerShdw blurRad="50800" algn="tl" rotWithShape="0">
                    <a:srgbClr val="000000"/>
                  </a:outerShdw>
                </a:effectLst>
              </a:rPr>
              <a:t>comes from looking to God.</a:t>
            </a:r>
          </a:p>
        </p:txBody>
      </p:sp>
      <p:pic>
        <p:nvPicPr>
          <p:cNvPr id="3" name="Picture 2" descr="fighting over money.jpg"/>
          <p:cNvPicPr>
            <a:picLocks noChangeAspect="1"/>
          </p:cNvPicPr>
          <p:nvPr/>
        </p:nvPicPr>
        <p:blipFill>
          <a:blip r:embed="rId2" cstate="print"/>
          <a:stretch>
            <a:fillRect/>
          </a:stretch>
        </p:blipFill>
        <p:spPr>
          <a:xfrm>
            <a:off x="609600" y="4876800"/>
            <a:ext cx="2133600" cy="152196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381000" y="609600"/>
            <a:ext cx="8229600" cy="1143000"/>
          </a:xfrm>
        </p:spPr>
        <p:txBody>
          <a:bodyPr/>
          <a:lstStyle/>
          <a:p>
            <a:pPr eaLnBrk="1" hangingPunct="1"/>
            <a:r>
              <a:rPr lang="en-US" sz="6000" b="1" dirty="0" smtClean="0"/>
              <a:t>Spenders </a:t>
            </a:r>
            <a:r>
              <a:rPr lang="en-US" sz="4000" b="1" dirty="0" err="1" smtClean="0"/>
              <a:t>vs</a:t>
            </a:r>
            <a:r>
              <a:rPr lang="en-US" sz="6000" b="1" dirty="0" smtClean="0"/>
              <a:t> Savers</a:t>
            </a:r>
          </a:p>
        </p:txBody>
      </p:sp>
      <p:sp>
        <p:nvSpPr>
          <p:cNvPr id="3" name="Rectangle 2"/>
          <p:cNvSpPr txBox="1">
            <a:spLocks noChangeArrowheads="1"/>
          </p:cNvSpPr>
          <p:nvPr/>
        </p:nvSpPr>
        <p:spPr bwMode="auto">
          <a:xfrm>
            <a:off x="381000" y="2362200"/>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6000" b="1" i="0" u="none" strike="noStrike" kern="0" cap="none" spc="0" normalizeH="0" baseline="0" noProof="0" dirty="0" smtClean="0">
                <a:ln>
                  <a:noFill/>
                </a:ln>
                <a:solidFill>
                  <a:schemeClr val="tx1"/>
                </a:solidFill>
                <a:effectLst/>
                <a:uLnTx/>
                <a:uFillTx/>
                <a:latin typeface="+mn-lt"/>
                <a:ea typeface="+mn-ea"/>
                <a:cs typeface="+mn-cs"/>
              </a:rPr>
              <a:t>Cash </a:t>
            </a:r>
            <a:r>
              <a:rPr kumimoji="0" lang="en-US" sz="4000" b="1" i="0" u="none" strike="noStrike" kern="0" cap="none" spc="0" normalizeH="0" baseline="0" noProof="0" dirty="0" err="1" smtClean="0">
                <a:ln>
                  <a:noFill/>
                </a:ln>
                <a:solidFill>
                  <a:schemeClr val="tx1"/>
                </a:solidFill>
                <a:effectLst/>
                <a:uLnTx/>
                <a:uFillTx/>
                <a:latin typeface="+mn-lt"/>
                <a:ea typeface="+mn-ea"/>
                <a:cs typeface="+mn-cs"/>
              </a:rPr>
              <a:t>vs</a:t>
            </a:r>
            <a:r>
              <a:rPr kumimoji="0" lang="en-US" sz="6000" b="1" i="0" u="none" strike="noStrike" kern="0" cap="none" spc="0" normalizeH="0" baseline="0" noProof="0" dirty="0" smtClean="0">
                <a:ln>
                  <a:noFill/>
                </a:ln>
                <a:solidFill>
                  <a:schemeClr val="tx1"/>
                </a:solidFill>
                <a:effectLst/>
                <a:uLnTx/>
                <a:uFillTx/>
                <a:latin typeface="+mn-lt"/>
                <a:ea typeface="+mn-ea"/>
                <a:cs typeface="+mn-cs"/>
              </a:rPr>
              <a:t> Credit</a:t>
            </a:r>
          </a:p>
        </p:txBody>
      </p:sp>
      <p:sp>
        <p:nvSpPr>
          <p:cNvPr id="4" name="Rectangle 2"/>
          <p:cNvSpPr txBox="1">
            <a:spLocks noChangeArrowheads="1"/>
          </p:cNvSpPr>
          <p:nvPr/>
        </p:nvSpPr>
        <p:spPr bwMode="auto">
          <a:xfrm>
            <a:off x="381000" y="4114800"/>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6000" b="1" i="0" u="none" strike="noStrike" kern="0" cap="none" spc="0" normalizeH="0" baseline="0" noProof="0" dirty="0" smtClean="0">
                <a:ln>
                  <a:noFill/>
                </a:ln>
                <a:solidFill>
                  <a:schemeClr val="tx1"/>
                </a:solidFill>
                <a:effectLst/>
                <a:uLnTx/>
                <a:uFillTx/>
                <a:latin typeface="+mn-lt"/>
                <a:ea typeface="+mn-ea"/>
                <a:cs typeface="+mn-cs"/>
              </a:rPr>
              <a:t>Generosity </a:t>
            </a:r>
            <a:r>
              <a:rPr kumimoji="0" lang="en-US" sz="4000" b="1" i="0" u="none" strike="noStrike" kern="0" cap="none" spc="0" normalizeH="0" baseline="0" noProof="0" dirty="0" err="1" smtClean="0">
                <a:ln>
                  <a:noFill/>
                </a:ln>
                <a:solidFill>
                  <a:schemeClr val="tx1"/>
                </a:solidFill>
                <a:effectLst/>
                <a:uLnTx/>
                <a:uFillTx/>
                <a:latin typeface="+mn-lt"/>
                <a:ea typeface="+mn-ea"/>
                <a:cs typeface="+mn-cs"/>
              </a:rPr>
              <a:t>vs</a:t>
            </a:r>
            <a:r>
              <a:rPr kumimoji="0" lang="en-US" sz="6000" b="1" i="0" u="none" strike="noStrike" kern="0" cap="none" spc="0" normalizeH="0" baseline="0" noProof="0" dirty="0" smtClean="0">
                <a:ln>
                  <a:noFill/>
                </a:ln>
                <a:solidFill>
                  <a:schemeClr val="tx1"/>
                </a:solidFill>
                <a:effectLst/>
                <a:uLnTx/>
                <a:uFillTx/>
                <a:latin typeface="+mn-lt"/>
                <a:ea typeface="+mn-ea"/>
                <a:cs typeface="+mn-cs"/>
              </a:rPr>
              <a:t> Greed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304800" y="1524000"/>
            <a:ext cx="8534400" cy="3581400"/>
          </a:xfrm>
          <a:solidFill>
            <a:srgbClr val="CCFFCC"/>
          </a:solidFill>
          <a:ln w="28575">
            <a:solidFill>
              <a:srgbClr val="003300"/>
            </a:solidFill>
          </a:ln>
        </p:spPr>
        <p:txBody>
          <a:bodyPr/>
          <a:lstStyle/>
          <a:p>
            <a:r>
              <a:rPr lang="en-US" sz="3600" b="1" dirty="0" smtClean="0"/>
              <a:t>Honor the LORD with your wealth, with the first fruits of all your crops; then your barns will be filled to overflowing, and your vats will brim over with new wine.</a:t>
            </a:r>
          </a:p>
          <a:p>
            <a:r>
              <a:rPr lang="en-US" b="1" i="1" dirty="0" smtClean="0"/>
              <a:t>Proverbs 3:9-10</a:t>
            </a:r>
          </a:p>
          <a:p>
            <a:pPr eaLnBrk="1" hangingPunct="1"/>
            <a:endParaRPr lang="en-US" sz="3600"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304800" y="685800"/>
            <a:ext cx="8534400" cy="5562600"/>
          </a:xfrm>
          <a:solidFill>
            <a:srgbClr val="CCFFCC"/>
          </a:solidFill>
          <a:ln w="28575">
            <a:solidFill>
              <a:srgbClr val="003300"/>
            </a:solidFill>
          </a:ln>
        </p:spPr>
        <p:txBody>
          <a:bodyPr/>
          <a:lstStyle/>
          <a:p>
            <a:pPr>
              <a:spcBef>
                <a:spcPts val="0"/>
              </a:spcBef>
            </a:pPr>
            <a:r>
              <a:rPr lang="en-US" sz="3600" b="1" dirty="0" smtClean="0"/>
              <a:t>Remember this:</a:t>
            </a:r>
          </a:p>
          <a:p>
            <a:pPr>
              <a:spcBef>
                <a:spcPts val="0"/>
              </a:spcBef>
            </a:pPr>
            <a:r>
              <a:rPr lang="en-US" sz="3600" b="1" dirty="0" smtClean="0"/>
              <a:t> Whoever sows sparingly </a:t>
            </a:r>
          </a:p>
          <a:p>
            <a:pPr>
              <a:spcBef>
                <a:spcPts val="0"/>
              </a:spcBef>
            </a:pPr>
            <a:r>
              <a:rPr lang="en-US" sz="3600" b="1" dirty="0" smtClean="0"/>
              <a:t>will also reap sparingly, </a:t>
            </a:r>
          </a:p>
          <a:p>
            <a:pPr>
              <a:spcBef>
                <a:spcPts val="0"/>
              </a:spcBef>
            </a:pPr>
            <a:r>
              <a:rPr lang="en-US" sz="3600" b="1" dirty="0" smtClean="0"/>
              <a:t>and whoever sows generously </a:t>
            </a:r>
          </a:p>
          <a:p>
            <a:pPr>
              <a:spcBef>
                <a:spcPts val="0"/>
              </a:spcBef>
            </a:pPr>
            <a:r>
              <a:rPr lang="en-US" sz="3600" b="1" dirty="0" smtClean="0"/>
              <a:t>will also reap generously. </a:t>
            </a:r>
          </a:p>
          <a:p>
            <a:pPr>
              <a:spcBef>
                <a:spcPts val="0"/>
              </a:spcBef>
            </a:pPr>
            <a:r>
              <a:rPr lang="en-US" sz="3600" b="1" dirty="0" smtClean="0"/>
              <a:t>Each man should give what he has decided in his heart to give, </a:t>
            </a:r>
          </a:p>
          <a:p>
            <a:pPr>
              <a:spcBef>
                <a:spcPts val="0"/>
              </a:spcBef>
            </a:pPr>
            <a:r>
              <a:rPr lang="en-US" sz="3600" b="1" dirty="0" smtClean="0"/>
              <a:t>not reluctantly or under compulsion, for God loves a cheerful giver.</a:t>
            </a:r>
          </a:p>
          <a:p>
            <a:pPr>
              <a:spcBef>
                <a:spcPts val="0"/>
              </a:spcBef>
            </a:pPr>
            <a:r>
              <a:rPr lang="en-US" b="1" i="1" dirty="0" smtClean="0"/>
              <a:t>II Corinthians 9:6-7</a:t>
            </a:r>
          </a:p>
          <a:p>
            <a:pPr eaLnBrk="1" hangingPunct="1"/>
            <a:endParaRPr lang="en-US" sz="3600"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304800" y="914400"/>
            <a:ext cx="8534400" cy="3886200"/>
          </a:xfrm>
          <a:solidFill>
            <a:srgbClr val="CCFFCC"/>
          </a:solidFill>
          <a:ln w="28575">
            <a:solidFill>
              <a:srgbClr val="003300"/>
            </a:solidFill>
          </a:ln>
        </p:spPr>
        <p:txBody>
          <a:bodyPr/>
          <a:lstStyle/>
          <a:p>
            <a:pPr>
              <a:spcBef>
                <a:spcPts val="0"/>
              </a:spcBef>
            </a:pPr>
            <a:r>
              <a:rPr lang="en-US" sz="3600" b="1" dirty="0" smtClean="0"/>
              <a:t>Command those who are rich in this present world not to be arrogant nor to put their hope in wealth, which is so uncertain, but to put their hope in God, who richly provides us with everything for our enjoyment. </a:t>
            </a:r>
            <a:endParaRPr lang="en-US" sz="3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And if our God is for us </a:t>
            </a:r>
          </a:p>
          <a:p>
            <a:r>
              <a:rPr lang="en-US" dirty="0" smtClean="0"/>
              <a:t>then who could ever stop us </a:t>
            </a:r>
          </a:p>
          <a:p>
            <a:r>
              <a:rPr lang="en-US" dirty="0" smtClean="0"/>
              <a:t>and if our God is with us </a:t>
            </a:r>
          </a:p>
          <a:p>
            <a:r>
              <a:rPr lang="en-US" dirty="0" smtClean="0"/>
              <a:t>then what could stand against</a:t>
            </a:r>
          </a:p>
          <a:p>
            <a:r>
              <a:rPr lang="en-US" dirty="0" smtClean="0"/>
              <a:t>(repeat)</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sp>
        <p:nvSpPr>
          <p:cNvPr id="5122" name="Rectangle 2"/>
          <p:cNvSpPr>
            <a:spLocks noGrp="1" noChangeArrowheads="1"/>
          </p:cNvSpPr>
          <p:nvPr>
            <p:ph type="subTitle" idx="1"/>
          </p:nvPr>
        </p:nvSpPr>
        <p:spPr>
          <a:xfrm>
            <a:off x="533400" y="914400"/>
            <a:ext cx="8077200" cy="2438400"/>
          </a:xfrm>
          <a:solidFill>
            <a:srgbClr val="CCFFCC"/>
          </a:solidFill>
          <a:ln w="28575">
            <a:solidFill>
              <a:srgbClr val="003300"/>
            </a:solidFill>
          </a:ln>
        </p:spPr>
        <p:txBody>
          <a:bodyPr/>
          <a:lstStyle/>
          <a:p>
            <a:pPr>
              <a:spcBef>
                <a:spcPts val="0"/>
              </a:spcBef>
            </a:pPr>
            <a:r>
              <a:rPr lang="en-US" b="1" dirty="0" smtClean="0"/>
              <a:t> </a:t>
            </a:r>
            <a:r>
              <a:rPr lang="en-US" sz="3600" b="1" dirty="0" smtClean="0"/>
              <a:t>Command them to do good, to be rich in good deeds, and to be generous and willing to share. </a:t>
            </a:r>
          </a:p>
          <a:p>
            <a:pPr>
              <a:spcBef>
                <a:spcPts val="0"/>
              </a:spcBef>
            </a:pPr>
            <a:r>
              <a:rPr lang="en-US" sz="2800" b="1" i="1" dirty="0" smtClean="0"/>
              <a:t>1 Timothy 6:17-18</a:t>
            </a:r>
          </a:p>
          <a:p>
            <a:pPr eaLnBrk="1" hangingPunct="1"/>
            <a:endParaRPr lang="en-US" sz="3600"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Grp="1" noChangeArrowheads="1"/>
          </p:cNvSpPr>
          <p:nvPr>
            <p:ph type="subTitle" idx="1"/>
          </p:nvPr>
        </p:nvSpPr>
        <p:spPr>
          <a:xfrm>
            <a:off x="0" y="228600"/>
            <a:ext cx="8610600" cy="4800600"/>
          </a:xfrm>
        </p:spPr>
        <p:txBody>
          <a:bodyPr/>
          <a:lstStyle/>
          <a:p>
            <a:pPr eaLnBrk="1" hangingPunct="1"/>
            <a:r>
              <a:rPr lang="en-US" sz="6000" b="1" dirty="0" smtClean="0">
                <a:effectLst>
                  <a:glow rad="63500">
                    <a:schemeClr val="accent5">
                      <a:satMod val="175000"/>
                      <a:alpha val="40000"/>
                    </a:schemeClr>
                  </a:glow>
                </a:effectLst>
              </a:rPr>
              <a:t>a </a:t>
            </a:r>
          </a:p>
          <a:p>
            <a:pPr eaLnBrk="1" hangingPunct="1"/>
            <a:r>
              <a:rPr lang="en-US" sz="6000" b="1" dirty="0" smtClean="0">
                <a:effectLst>
                  <a:glow rad="63500">
                    <a:schemeClr val="accent5">
                      <a:satMod val="175000"/>
                      <a:alpha val="40000"/>
                    </a:schemeClr>
                  </a:glow>
                </a:effectLst>
                <a:latin typeface="Bodoni MT Black" pitchFamily="18" charset="0"/>
              </a:rPr>
              <a:t>RICH, WISE MAN’S</a:t>
            </a:r>
          </a:p>
          <a:p>
            <a:pPr eaLnBrk="1" hangingPunct="1"/>
            <a:r>
              <a:rPr lang="en-US" sz="6000" b="1" dirty="0" smtClean="0">
                <a:effectLst>
                  <a:glow rad="63500">
                    <a:schemeClr val="accent5">
                      <a:satMod val="175000"/>
                      <a:alpha val="40000"/>
                    </a:schemeClr>
                  </a:glow>
                </a:effectLst>
              </a:rPr>
              <a:t>counsel on money!</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rot="20751459">
            <a:off x="187669" y="1375984"/>
            <a:ext cx="8229600" cy="685800"/>
          </a:xfrm>
        </p:spPr>
        <p:txBody>
          <a:bodyPr/>
          <a:lstStyle/>
          <a:p>
            <a:pPr eaLnBrk="1" hangingPunct="1"/>
            <a:r>
              <a:rPr lang="en-US" sz="3000" b="1" dirty="0" smtClean="0">
                <a:solidFill>
                  <a:srgbClr val="C00000"/>
                </a:solidFill>
                <a:effectLst>
                  <a:glow rad="139700">
                    <a:schemeClr val="accent5">
                      <a:satMod val="175000"/>
                      <a:alpha val="40000"/>
                    </a:schemeClr>
                  </a:glow>
                </a:effectLst>
              </a:rPr>
              <a:t>Potential problems produced by prosperity:</a:t>
            </a:r>
          </a:p>
        </p:txBody>
      </p:sp>
      <p:sp>
        <p:nvSpPr>
          <p:cNvPr id="3" name="Rectangle 2"/>
          <p:cNvSpPr txBox="1">
            <a:spLocks noChangeArrowheads="1"/>
          </p:cNvSpPr>
          <p:nvPr/>
        </p:nvSpPr>
        <p:spPr bwMode="auto">
          <a:xfrm>
            <a:off x="381000" y="2743200"/>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6000" b="1" i="0" u="none" strike="noStrike" kern="0" cap="none" spc="0" normalizeH="0" baseline="0" noProof="0" dirty="0" smtClean="0">
                <a:ln>
                  <a:noFill/>
                </a:ln>
                <a:solidFill>
                  <a:schemeClr val="tx1"/>
                </a:solidFill>
                <a:effectLst/>
                <a:uLnTx/>
                <a:uFillTx/>
                <a:latin typeface="+mn-lt"/>
                <a:ea typeface="+mn-ea"/>
                <a:cs typeface="+mn-cs"/>
              </a:rPr>
              <a:t>Dissatisfaction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rot="20751459">
            <a:off x="187669" y="1375984"/>
            <a:ext cx="8229600" cy="685800"/>
          </a:xfrm>
        </p:spPr>
        <p:txBody>
          <a:bodyPr/>
          <a:lstStyle/>
          <a:p>
            <a:pPr eaLnBrk="1" hangingPunct="1"/>
            <a:r>
              <a:rPr lang="en-US" sz="3000" b="1" dirty="0" smtClean="0">
                <a:solidFill>
                  <a:srgbClr val="C00000"/>
                </a:solidFill>
                <a:effectLst>
                  <a:glow rad="139700">
                    <a:schemeClr val="accent5">
                      <a:satMod val="175000"/>
                      <a:alpha val="40000"/>
                    </a:schemeClr>
                  </a:glow>
                </a:effectLst>
              </a:rPr>
              <a:t>Potential problems produced by prosperity:</a:t>
            </a:r>
          </a:p>
        </p:txBody>
      </p:sp>
      <p:sp>
        <p:nvSpPr>
          <p:cNvPr id="3" name="Rectangle 2"/>
          <p:cNvSpPr txBox="1">
            <a:spLocks noChangeArrowheads="1"/>
          </p:cNvSpPr>
          <p:nvPr/>
        </p:nvSpPr>
        <p:spPr bwMode="auto">
          <a:xfrm>
            <a:off x="381000" y="2743200"/>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6000" b="1" i="0" u="none" strike="noStrike" kern="0" cap="none" spc="0" normalizeH="0" baseline="0" noProof="0" dirty="0" smtClean="0">
                <a:ln>
                  <a:noFill/>
                </a:ln>
                <a:solidFill>
                  <a:schemeClr val="tx1"/>
                </a:solidFill>
                <a:effectLst/>
                <a:uLnTx/>
                <a:uFillTx/>
                <a:latin typeface="+mn-lt"/>
                <a:ea typeface="+mn-ea"/>
                <a:cs typeface="+mn-cs"/>
              </a:rPr>
              <a:t>Dissatisfaction</a:t>
            </a:r>
          </a:p>
        </p:txBody>
      </p:sp>
      <p:sp>
        <p:nvSpPr>
          <p:cNvPr id="4" name="Rectangle 2"/>
          <p:cNvSpPr txBox="1">
            <a:spLocks noChangeArrowheads="1"/>
          </p:cNvSpPr>
          <p:nvPr/>
        </p:nvSpPr>
        <p:spPr bwMode="auto">
          <a:xfrm>
            <a:off x="381000" y="4114800"/>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6000" b="1" i="0" u="none" strike="noStrike" kern="0" cap="none" spc="0" normalizeH="0" baseline="0" noProof="0" dirty="0" smtClean="0">
                <a:ln>
                  <a:noFill/>
                </a:ln>
                <a:solidFill>
                  <a:schemeClr val="tx1"/>
                </a:solidFill>
                <a:effectLst/>
                <a:uLnTx/>
                <a:uFillTx/>
                <a:latin typeface="+mn-lt"/>
                <a:ea typeface="+mn-ea"/>
                <a:cs typeface="+mn-cs"/>
              </a:rPr>
              <a:t>Disillusionment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762000" y="762000"/>
            <a:ext cx="8229600" cy="685800"/>
          </a:xfrm>
        </p:spPr>
        <p:txBody>
          <a:bodyPr/>
          <a:lstStyle/>
          <a:p>
            <a:pPr eaLnBrk="1" hangingPunct="1"/>
            <a:r>
              <a:rPr lang="en-US" sz="3000" b="1" dirty="0" smtClean="0">
                <a:solidFill>
                  <a:srgbClr val="C00000"/>
                </a:solidFill>
                <a:effectLst>
                  <a:glow rad="139700">
                    <a:schemeClr val="accent5">
                      <a:satMod val="175000"/>
                      <a:alpha val="40000"/>
                    </a:schemeClr>
                  </a:glow>
                </a:effectLst>
              </a:rPr>
              <a:t>The solution to dissatisfaction:</a:t>
            </a:r>
          </a:p>
        </p:txBody>
      </p:sp>
      <p:sp>
        <p:nvSpPr>
          <p:cNvPr id="5" name="Rectangle 2"/>
          <p:cNvSpPr txBox="1">
            <a:spLocks noChangeArrowheads="1"/>
          </p:cNvSpPr>
          <p:nvPr/>
        </p:nvSpPr>
        <p:spPr bwMode="auto">
          <a:xfrm>
            <a:off x="381000" y="1371600"/>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600" b="1" i="0" strike="noStrike" kern="0" cap="none" spc="0" normalizeH="0" baseline="0" noProof="0" dirty="0" smtClean="0">
                <a:ln>
                  <a:noFill/>
                </a:ln>
                <a:solidFill>
                  <a:schemeClr val="tx1"/>
                </a:solidFill>
                <a:effectLst/>
                <a:uLnTx/>
                <a:uFillTx/>
                <a:latin typeface="+mn-lt"/>
                <a:ea typeface="+mn-ea"/>
                <a:cs typeface="+mn-cs"/>
              </a:rPr>
              <a:t>ENJOY</a:t>
            </a:r>
            <a:r>
              <a:rPr kumimoji="0" lang="en-US" sz="4600" b="1" i="0" u="none" strike="noStrike" kern="0" cap="none" spc="0" normalizeH="0" baseline="0" noProof="0" dirty="0" smtClean="0">
                <a:ln>
                  <a:noFill/>
                </a:ln>
                <a:solidFill>
                  <a:schemeClr val="tx1"/>
                </a:solidFill>
                <a:effectLst/>
                <a:uLnTx/>
                <a:uFillTx/>
                <a:latin typeface="+mn-lt"/>
                <a:ea typeface="+mn-ea"/>
                <a:cs typeface="+mn-cs"/>
              </a:rPr>
              <a:t> life</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762000" y="762000"/>
            <a:ext cx="8229600" cy="685800"/>
          </a:xfrm>
        </p:spPr>
        <p:txBody>
          <a:bodyPr/>
          <a:lstStyle/>
          <a:p>
            <a:pPr eaLnBrk="1" hangingPunct="1"/>
            <a:r>
              <a:rPr lang="en-US" sz="3000" b="1" dirty="0" smtClean="0">
                <a:solidFill>
                  <a:srgbClr val="C00000"/>
                </a:solidFill>
                <a:effectLst>
                  <a:glow rad="139700">
                    <a:schemeClr val="accent5">
                      <a:satMod val="175000"/>
                      <a:alpha val="40000"/>
                    </a:schemeClr>
                  </a:glow>
                </a:effectLst>
              </a:rPr>
              <a:t>The solution to dissatisfaction:</a:t>
            </a:r>
          </a:p>
        </p:txBody>
      </p:sp>
      <p:sp>
        <p:nvSpPr>
          <p:cNvPr id="3" name="Rectangle 2"/>
          <p:cNvSpPr txBox="1">
            <a:spLocks noChangeArrowheads="1"/>
          </p:cNvSpPr>
          <p:nvPr/>
        </p:nvSpPr>
        <p:spPr bwMode="auto">
          <a:xfrm>
            <a:off x="381000" y="2514600"/>
            <a:ext cx="82296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lang="en-US" sz="4600" b="1" kern="0" dirty="0"/>
              <a:t>f</a:t>
            </a:r>
            <a:r>
              <a:rPr kumimoji="0" lang="en-US" sz="4600" b="1" i="0" u="none" strike="noStrike" kern="0" cap="none" spc="0" normalizeH="0" baseline="0" noProof="0" dirty="0" err="1" smtClean="0">
                <a:ln>
                  <a:noFill/>
                </a:ln>
                <a:solidFill>
                  <a:schemeClr val="tx1"/>
                </a:solidFill>
                <a:effectLst/>
                <a:uLnTx/>
                <a:uFillTx/>
                <a:latin typeface="+mn-lt"/>
                <a:ea typeface="+mn-ea"/>
                <a:cs typeface="+mn-cs"/>
              </a:rPr>
              <a:t>ind</a:t>
            </a:r>
            <a:r>
              <a:rPr kumimoji="0" lang="en-US" sz="4600" b="1" i="0" u="none" strike="noStrike" kern="0" cap="none" spc="0" normalizeH="0" baseline="0" noProof="0" dirty="0" smtClean="0">
                <a:ln>
                  <a:noFill/>
                </a:ln>
                <a:solidFill>
                  <a:schemeClr val="tx1"/>
                </a:solidFill>
                <a:effectLst/>
                <a:uLnTx/>
                <a:uFillTx/>
                <a:latin typeface="+mn-lt"/>
                <a:ea typeface="+mn-ea"/>
                <a:cs typeface="+mn-cs"/>
              </a:rPr>
              <a:t> </a:t>
            </a:r>
            <a:r>
              <a:rPr lang="en-US" sz="4600" b="1" kern="0" dirty="0" smtClean="0"/>
              <a:t>FULFILLMENT</a:t>
            </a:r>
            <a:r>
              <a:rPr kumimoji="0" lang="en-US" sz="4600" b="1" i="0" u="none" strike="noStrike" kern="0" cap="none" spc="0" normalizeH="0" baseline="0" noProof="0" dirty="0" smtClean="0">
                <a:ln>
                  <a:noFill/>
                </a:ln>
                <a:solidFill>
                  <a:schemeClr val="tx1"/>
                </a:solidFill>
                <a:effectLst/>
                <a:uLnTx/>
                <a:uFillTx/>
                <a:latin typeface="+mn-lt"/>
                <a:ea typeface="+mn-ea"/>
                <a:cs typeface="+mn-cs"/>
              </a:rPr>
              <a:t> </a:t>
            </a:r>
          </a:p>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4600" b="1" i="0" u="none" strike="noStrike" kern="0" cap="none" spc="0" normalizeH="0" baseline="0" noProof="0" dirty="0" smtClean="0">
                <a:ln>
                  <a:noFill/>
                </a:ln>
                <a:solidFill>
                  <a:schemeClr val="tx1"/>
                </a:solidFill>
                <a:effectLst/>
                <a:uLnTx/>
                <a:uFillTx/>
                <a:latin typeface="+mn-lt"/>
                <a:ea typeface="+mn-ea"/>
                <a:cs typeface="+mn-cs"/>
              </a:rPr>
              <a:t>			</a:t>
            </a:r>
            <a:r>
              <a:rPr kumimoji="0" lang="en-US" sz="4600" b="1" i="0" u="none" strike="noStrike" kern="0" cap="none" spc="0" normalizeH="0" noProof="0" dirty="0" smtClean="0">
                <a:ln>
                  <a:noFill/>
                </a:ln>
                <a:solidFill>
                  <a:schemeClr val="tx1"/>
                </a:solidFill>
                <a:effectLst/>
                <a:uLnTx/>
                <a:uFillTx/>
                <a:latin typeface="+mn-lt"/>
                <a:ea typeface="+mn-ea"/>
                <a:cs typeface="+mn-cs"/>
              </a:rPr>
              <a:t>    </a:t>
            </a:r>
            <a:r>
              <a:rPr kumimoji="0" lang="en-US" sz="4600" b="1" i="0" u="none" strike="noStrike" kern="0" cap="none" spc="0" normalizeH="0" baseline="0" noProof="0" dirty="0" smtClean="0">
                <a:ln>
                  <a:noFill/>
                </a:ln>
                <a:solidFill>
                  <a:schemeClr val="tx1"/>
                </a:solidFill>
                <a:effectLst/>
                <a:uLnTx/>
                <a:uFillTx/>
                <a:latin typeface="+mn-lt"/>
                <a:ea typeface="+mn-ea"/>
                <a:cs typeface="+mn-cs"/>
              </a:rPr>
              <a:t>in your</a:t>
            </a:r>
            <a:r>
              <a:rPr kumimoji="0" lang="en-US" sz="4600" b="1" i="0" u="none" strike="noStrike" kern="0" cap="none" spc="0" normalizeH="0" noProof="0" dirty="0" smtClean="0">
                <a:ln>
                  <a:noFill/>
                </a:ln>
                <a:solidFill>
                  <a:schemeClr val="tx1"/>
                </a:solidFill>
                <a:effectLst/>
                <a:uLnTx/>
                <a:uFillTx/>
                <a:latin typeface="+mn-lt"/>
                <a:ea typeface="+mn-ea"/>
                <a:cs typeface="+mn-cs"/>
              </a:rPr>
              <a:t> WORK</a:t>
            </a:r>
            <a:r>
              <a:rPr kumimoji="0" lang="en-US" sz="4600" b="1" i="0" u="none" strike="noStrike" kern="0" cap="none" spc="0" normalizeH="0" baseline="0" noProof="0" dirty="0" smtClean="0">
                <a:ln>
                  <a:noFill/>
                </a:ln>
                <a:solidFill>
                  <a:schemeClr val="tx1"/>
                </a:solidFill>
                <a:effectLst/>
                <a:uLnTx/>
                <a:uFillTx/>
                <a:latin typeface="+mn-lt"/>
                <a:ea typeface="+mn-ea"/>
                <a:cs typeface="+mn-cs"/>
              </a:rPr>
              <a:t> </a:t>
            </a:r>
          </a:p>
        </p:txBody>
      </p:sp>
      <p:sp>
        <p:nvSpPr>
          <p:cNvPr id="5" name="Rectangle 2"/>
          <p:cNvSpPr txBox="1">
            <a:spLocks noChangeArrowheads="1"/>
          </p:cNvSpPr>
          <p:nvPr/>
        </p:nvSpPr>
        <p:spPr bwMode="auto">
          <a:xfrm>
            <a:off x="381000" y="1371600"/>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600" b="1" i="0" strike="noStrike" kern="0" cap="none" spc="0" normalizeH="0" baseline="0" noProof="0" dirty="0" smtClean="0">
                <a:ln>
                  <a:noFill/>
                </a:ln>
                <a:solidFill>
                  <a:schemeClr val="tx1"/>
                </a:solidFill>
                <a:effectLst/>
                <a:uLnTx/>
                <a:uFillTx/>
                <a:latin typeface="+mn-lt"/>
                <a:ea typeface="+mn-ea"/>
                <a:cs typeface="+mn-cs"/>
              </a:rPr>
              <a:t>ENJOY</a:t>
            </a:r>
            <a:r>
              <a:rPr kumimoji="0" lang="en-US" sz="4600" b="1" i="0" u="none" strike="noStrike" kern="0" cap="none" spc="0" normalizeH="0" baseline="0" noProof="0" dirty="0" smtClean="0">
                <a:ln>
                  <a:noFill/>
                </a:ln>
                <a:solidFill>
                  <a:schemeClr val="tx1"/>
                </a:solidFill>
                <a:effectLst/>
                <a:uLnTx/>
                <a:uFillTx/>
                <a:latin typeface="+mn-lt"/>
                <a:ea typeface="+mn-ea"/>
                <a:cs typeface="+mn-cs"/>
              </a:rPr>
              <a:t>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762000" y="762000"/>
            <a:ext cx="8229600" cy="685800"/>
          </a:xfrm>
        </p:spPr>
        <p:txBody>
          <a:bodyPr/>
          <a:lstStyle/>
          <a:p>
            <a:pPr eaLnBrk="1" hangingPunct="1"/>
            <a:r>
              <a:rPr lang="en-US" sz="3000" b="1" dirty="0" smtClean="0">
                <a:solidFill>
                  <a:srgbClr val="C00000"/>
                </a:solidFill>
                <a:effectLst>
                  <a:glow rad="139700">
                    <a:schemeClr val="accent5">
                      <a:satMod val="175000"/>
                      <a:alpha val="40000"/>
                    </a:schemeClr>
                  </a:glow>
                </a:effectLst>
              </a:rPr>
              <a:t>The solution to dissatisfaction:</a:t>
            </a:r>
          </a:p>
        </p:txBody>
      </p:sp>
      <p:sp>
        <p:nvSpPr>
          <p:cNvPr id="3" name="Rectangle 2"/>
          <p:cNvSpPr txBox="1">
            <a:spLocks noChangeArrowheads="1"/>
          </p:cNvSpPr>
          <p:nvPr/>
        </p:nvSpPr>
        <p:spPr bwMode="auto">
          <a:xfrm>
            <a:off x="381000" y="2514600"/>
            <a:ext cx="82296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lang="en-US" sz="4600" b="1" kern="0" dirty="0"/>
              <a:t>f</a:t>
            </a:r>
            <a:r>
              <a:rPr kumimoji="0" lang="en-US" sz="4600" b="1" i="0" u="none" strike="noStrike" kern="0" cap="none" spc="0" normalizeH="0" baseline="0" noProof="0" dirty="0" err="1" smtClean="0">
                <a:ln>
                  <a:noFill/>
                </a:ln>
                <a:solidFill>
                  <a:schemeClr val="tx1"/>
                </a:solidFill>
                <a:effectLst/>
                <a:uLnTx/>
                <a:uFillTx/>
                <a:latin typeface="+mn-lt"/>
                <a:ea typeface="+mn-ea"/>
                <a:cs typeface="+mn-cs"/>
              </a:rPr>
              <a:t>ind</a:t>
            </a:r>
            <a:r>
              <a:rPr kumimoji="0" lang="en-US" sz="4600" b="1" i="0" u="none" strike="noStrike" kern="0" cap="none" spc="0" normalizeH="0" baseline="0" noProof="0" dirty="0" smtClean="0">
                <a:ln>
                  <a:noFill/>
                </a:ln>
                <a:solidFill>
                  <a:schemeClr val="tx1"/>
                </a:solidFill>
                <a:effectLst/>
                <a:uLnTx/>
                <a:uFillTx/>
                <a:latin typeface="+mn-lt"/>
                <a:ea typeface="+mn-ea"/>
                <a:cs typeface="+mn-cs"/>
              </a:rPr>
              <a:t> </a:t>
            </a:r>
            <a:r>
              <a:rPr lang="en-US" sz="4600" b="1" kern="0" dirty="0" smtClean="0"/>
              <a:t>FULFILLMENT</a:t>
            </a:r>
            <a:endParaRPr kumimoji="0" lang="en-US" sz="4600" b="1" i="0" strike="noStrike" kern="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4600" b="1" i="0" u="none" strike="noStrike" kern="0" cap="none" spc="0" normalizeH="0" baseline="0" noProof="0" dirty="0" smtClean="0">
                <a:ln>
                  <a:noFill/>
                </a:ln>
                <a:solidFill>
                  <a:schemeClr val="tx1"/>
                </a:solidFill>
                <a:effectLst/>
                <a:uLnTx/>
                <a:uFillTx/>
                <a:latin typeface="+mn-lt"/>
                <a:ea typeface="+mn-ea"/>
                <a:cs typeface="+mn-cs"/>
              </a:rPr>
              <a:t>			</a:t>
            </a:r>
            <a:r>
              <a:rPr kumimoji="0" lang="en-US" sz="4600" b="1" i="0" u="none" strike="noStrike" kern="0" cap="none" spc="0" normalizeH="0" noProof="0" dirty="0" smtClean="0">
                <a:ln>
                  <a:noFill/>
                </a:ln>
                <a:solidFill>
                  <a:schemeClr val="tx1"/>
                </a:solidFill>
                <a:effectLst/>
                <a:uLnTx/>
                <a:uFillTx/>
                <a:latin typeface="+mn-lt"/>
                <a:ea typeface="+mn-ea"/>
                <a:cs typeface="+mn-cs"/>
              </a:rPr>
              <a:t>    </a:t>
            </a:r>
            <a:r>
              <a:rPr kumimoji="0" lang="en-US" sz="4600" b="1" i="0" u="none" strike="noStrike" kern="0" cap="none" spc="0" normalizeH="0" baseline="0" noProof="0" dirty="0" smtClean="0">
                <a:ln>
                  <a:noFill/>
                </a:ln>
                <a:solidFill>
                  <a:schemeClr val="tx1"/>
                </a:solidFill>
                <a:effectLst/>
                <a:uLnTx/>
                <a:uFillTx/>
                <a:latin typeface="+mn-lt"/>
                <a:ea typeface="+mn-ea"/>
                <a:cs typeface="+mn-cs"/>
              </a:rPr>
              <a:t>in your </a:t>
            </a:r>
            <a:r>
              <a:rPr lang="en-US" sz="4600" b="1" kern="0" dirty="0" smtClean="0"/>
              <a:t>WORK</a:t>
            </a:r>
            <a:r>
              <a:rPr kumimoji="0" lang="en-US" sz="4600" b="1" i="0" u="none" strike="noStrike" kern="0" cap="none" spc="0" normalizeH="0" baseline="0" noProof="0" dirty="0" smtClean="0">
                <a:ln>
                  <a:noFill/>
                </a:ln>
                <a:solidFill>
                  <a:schemeClr val="tx1"/>
                </a:solidFill>
                <a:effectLst/>
                <a:uLnTx/>
                <a:uFillTx/>
                <a:latin typeface="+mn-lt"/>
                <a:ea typeface="+mn-ea"/>
                <a:cs typeface="+mn-cs"/>
              </a:rPr>
              <a:t> </a:t>
            </a:r>
          </a:p>
        </p:txBody>
      </p:sp>
      <p:sp>
        <p:nvSpPr>
          <p:cNvPr id="4" name="Rectangle 2"/>
          <p:cNvSpPr txBox="1">
            <a:spLocks noChangeArrowheads="1"/>
          </p:cNvSpPr>
          <p:nvPr/>
        </p:nvSpPr>
        <p:spPr bwMode="auto">
          <a:xfrm>
            <a:off x="381000" y="4343400"/>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600" b="1" kern="0" dirty="0"/>
              <a:t>b</a:t>
            </a:r>
            <a:r>
              <a:rPr kumimoji="0" lang="en-US" sz="4600" b="1" i="0" u="none" strike="noStrike" kern="0" cap="none" spc="0" normalizeH="0" baseline="0" noProof="0" dirty="0" smtClean="0">
                <a:ln>
                  <a:noFill/>
                </a:ln>
                <a:solidFill>
                  <a:schemeClr val="tx1"/>
                </a:solidFill>
                <a:effectLst/>
                <a:uLnTx/>
                <a:uFillTx/>
                <a:latin typeface="+mn-lt"/>
                <a:ea typeface="+mn-ea"/>
                <a:cs typeface="+mn-cs"/>
              </a:rPr>
              <a:t>e </a:t>
            </a:r>
            <a:r>
              <a:rPr kumimoji="0" lang="en-US" sz="4600" b="1" i="0" strike="noStrike" kern="0" cap="none" spc="0" normalizeH="0" baseline="0" noProof="0" dirty="0" smtClean="0">
                <a:ln>
                  <a:noFill/>
                </a:ln>
                <a:solidFill>
                  <a:schemeClr val="tx1"/>
                </a:solidFill>
                <a:effectLst/>
                <a:uLnTx/>
                <a:uFillTx/>
                <a:latin typeface="+mn-lt"/>
                <a:ea typeface="+mn-ea"/>
                <a:cs typeface="+mn-cs"/>
              </a:rPr>
              <a:t>CONTENT</a:t>
            </a:r>
          </a:p>
        </p:txBody>
      </p:sp>
      <p:sp>
        <p:nvSpPr>
          <p:cNvPr id="5" name="Rectangle 2"/>
          <p:cNvSpPr txBox="1">
            <a:spLocks noChangeArrowheads="1"/>
          </p:cNvSpPr>
          <p:nvPr/>
        </p:nvSpPr>
        <p:spPr bwMode="auto">
          <a:xfrm>
            <a:off x="381000" y="1371600"/>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600" b="1" kern="0" dirty="0" smtClean="0"/>
              <a:t>ENJOY </a:t>
            </a:r>
            <a:r>
              <a:rPr kumimoji="0" lang="en-US" sz="4600" b="1" i="0" u="none" strike="noStrike" kern="0" cap="none" spc="0" normalizeH="0" baseline="0" noProof="0" dirty="0" smtClean="0">
                <a:ln>
                  <a:noFill/>
                </a:ln>
                <a:solidFill>
                  <a:schemeClr val="tx1"/>
                </a:solidFill>
                <a:effectLst/>
                <a:uLnTx/>
                <a:uFillTx/>
                <a:latin typeface="+mn-lt"/>
                <a:ea typeface="+mn-ea"/>
                <a:cs typeface="+mn-cs"/>
              </a:rPr>
              <a:t>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Grp="1" noChangeArrowheads="1"/>
          </p:cNvSpPr>
          <p:nvPr>
            <p:ph type="subTitle" idx="1"/>
          </p:nvPr>
        </p:nvSpPr>
        <p:spPr>
          <a:xfrm>
            <a:off x="304800" y="228600"/>
            <a:ext cx="8610600" cy="4800600"/>
          </a:xfrm>
        </p:spPr>
        <p:txBody>
          <a:bodyPr/>
          <a:lstStyle/>
          <a:p>
            <a:pPr eaLnBrk="1" hangingPunct="1"/>
            <a:r>
              <a:rPr lang="en-US" sz="6000" b="1" dirty="0" smtClean="0">
                <a:effectLst>
                  <a:glow rad="63500">
                    <a:schemeClr val="accent5">
                      <a:satMod val="175000"/>
                      <a:alpha val="40000"/>
                    </a:schemeClr>
                  </a:glow>
                </a:effectLst>
              </a:rPr>
              <a:t>don’t let </a:t>
            </a:r>
          </a:p>
          <a:p>
            <a:pPr eaLnBrk="1" hangingPunct="1"/>
            <a:r>
              <a:rPr lang="en-US" sz="6000" b="1" u="sng" dirty="0" smtClean="0">
                <a:effectLst>
                  <a:glow rad="63500">
                    <a:schemeClr val="accent5">
                      <a:satMod val="175000"/>
                      <a:alpha val="40000"/>
                    </a:schemeClr>
                  </a:glow>
                </a:effectLst>
                <a:latin typeface="Bodoni MT Black" pitchFamily="18" charset="0"/>
              </a:rPr>
              <a:t>TEMPORAL</a:t>
            </a:r>
            <a:r>
              <a:rPr lang="en-US" sz="6000" b="1" dirty="0" smtClean="0">
                <a:effectLst>
                  <a:glow rad="63500">
                    <a:schemeClr val="accent5">
                      <a:satMod val="175000"/>
                      <a:alpha val="40000"/>
                    </a:schemeClr>
                  </a:glow>
                </a:effectLst>
                <a:latin typeface="Bodoni MT Black" pitchFamily="18" charset="0"/>
              </a:rPr>
              <a:t> STUFF</a:t>
            </a:r>
          </a:p>
          <a:p>
            <a:pPr eaLnBrk="1" hangingPunct="1"/>
            <a:r>
              <a:rPr lang="en-US" sz="6000" b="1" dirty="0" smtClean="0">
                <a:effectLst>
                  <a:glow rad="63500">
                    <a:schemeClr val="accent5">
                      <a:satMod val="175000"/>
                      <a:alpha val="40000"/>
                    </a:schemeClr>
                  </a:glow>
                </a:effectLst>
              </a:rPr>
              <a:t>destroy your </a:t>
            </a:r>
            <a:r>
              <a:rPr lang="en-US" sz="6000" b="1" u="sng" dirty="0" smtClean="0">
                <a:effectLst>
                  <a:glow rad="63500">
                    <a:schemeClr val="accent5">
                      <a:satMod val="175000"/>
                      <a:alpha val="40000"/>
                    </a:schemeClr>
                  </a:glow>
                </a:effectLst>
              </a:rPr>
              <a:t>Marriage</a:t>
            </a:r>
            <a:r>
              <a:rPr lang="en-US" sz="6000" b="1" dirty="0" smtClean="0">
                <a:effectLst>
                  <a:glow rad="63500">
                    <a:schemeClr val="accent5">
                      <a:satMod val="175000"/>
                      <a:alpha val="40000"/>
                    </a:schemeClr>
                  </a:glow>
                </a:effectLst>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600200"/>
            <a:ext cx="8686800" cy="4525963"/>
          </a:xfrm>
        </p:spPr>
        <p:txBody>
          <a:bodyPr/>
          <a:lstStyle/>
          <a:p>
            <a:r>
              <a:rPr lang="en-US" dirty="0" smtClean="0"/>
              <a:t>Our God is greater</a:t>
            </a:r>
          </a:p>
          <a:p>
            <a:r>
              <a:rPr lang="en-US" dirty="0" smtClean="0"/>
              <a:t>Our God is stronger</a:t>
            </a:r>
          </a:p>
          <a:p>
            <a:r>
              <a:rPr lang="en-US" dirty="0" smtClean="0"/>
              <a:t>God You are higher than any other</a:t>
            </a:r>
          </a:p>
          <a:p>
            <a:r>
              <a:rPr lang="en-US" dirty="0" smtClean="0"/>
              <a:t>Our God is healer, awesome in power</a:t>
            </a:r>
          </a:p>
          <a:p>
            <a:r>
              <a:rPr lang="en-US" dirty="0" smtClean="0"/>
              <a:t>Our God, our God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And if our God is for us </a:t>
            </a:r>
          </a:p>
          <a:p>
            <a:r>
              <a:rPr lang="en-US" dirty="0" smtClean="0"/>
              <a:t>then who could ever stop us </a:t>
            </a:r>
          </a:p>
          <a:p>
            <a:r>
              <a:rPr lang="en-US" dirty="0" smtClean="0"/>
              <a:t>and if our God is with us </a:t>
            </a:r>
          </a:p>
          <a:p>
            <a:r>
              <a:rPr lang="en-US" dirty="0" smtClean="0"/>
              <a:t>then what could stand against</a:t>
            </a:r>
          </a:p>
          <a:p>
            <a:r>
              <a:rPr lang="en-US" dirty="0" smtClean="0"/>
              <a:t>(repeat)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rah arie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1364</Words>
  <Application>Microsoft Office PowerPoint</Application>
  <PresentationFormat>On-screen Show (4:3)</PresentationFormat>
  <Paragraphs>292</Paragraphs>
  <Slides>77</Slides>
  <Notes>0</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77</vt:i4>
      </vt:variant>
    </vt:vector>
  </HeadingPairs>
  <TitlesOfParts>
    <vt:vector size="85" baseType="lpstr">
      <vt:lpstr>sarah ariel theme</vt:lpstr>
      <vt:lpstr>1_Office Theme</vt:lpstr>
      <vt:lpstr>Custom Design</vt:lpstr>
      <vt:lpstr>1_Custom Design</vt:lpstr>
      <vt:lpstr>2_Custom Design</vt:lpstr>
      <vt:lpstr>3_Custom Design</vt:lpstr>
      <vt:lpstr>4_Custom Design</vt:lpstr>
      <vt:lpstr>Presentation</vt:lpstr>
      <vt:lpstr>Slide 1</vt:lpstr>
      <vt:lpstr>Our God</vt:lpstr>
      <vt:lpstr>Slide 3</vt:lpstr>
      <vt:lpstr>Slide 4</vt:lpstr>
      <vt:lpstr>Slide 5</vt:lpstr>
      <vt:lpstr>Slide 6</vt:lpstr>
      <vt:lpstr>Slide 7</vt:lpstr>
      <vt:lpstr>Slide 8</vt:lpstr>
      <vt:lpstr>Slide 9</vt:lpstr>
      <vt:lpstr>Slide 10</vt:lpstr>
      <vt:lpstr>Mighty to Save</vt:lpstr>
      <vt:lpstr>Slide 12</vt:lpstr>
      <vt:lpstr>Slide 13</vt:lpstr>
      <vt:lpstr>Slide 14</vt:lpstr>
      <vt:lpstr>Slide 15</vt:lpstr>
      <vt:lpstr>Slide 16</vt:lpstr>
      <vt:lpstr>Slide 17</vt:lpstr>
      <vt:lpstr>Slide 18</vt:lpstr>
      <vt:lpstr>Slide 19</vt:lpstr>
      <vt:lpstr>Slide 20</vt:lpstr>
      <vt:lpstr>Amazing Grace (my chains are gone)</vt:lpstr>
      <vt:lpstr>Slide 22</vt:lpstr>
      <vt:lpstr>Slide 23</vt:lpstr>
      <vt:lpstr>Slide 24</vt:lpstr>
      <vt:lpstr>Slide 25</vt:lpstr>
      <vt:lpstr>Slide 26</vt:lpstr>
      <vt:lpstr>Stronger</vt:lpstr>
      <vt:lpstr>Slide 28</vt:lpstr>
      <vt:lpstr>Slide 29</vt:lpstr>
      <vt:lpstr>Slide 30</vt:lpstr>
      <vt:lpstr>Slide 31</vt:lpstr>
      <vt:lpstr>Slide 32</vt:lpstr>
      <vt:lpstr>Slide 33</vt:lpstr>
      <vt:lpstr>Slide 34</vt:lpstr>
      <vt:lpstr>Slide 35</vt:lpstr>
      <vt:lpstr>Slide 36</vt:lpstr>
      <vt:lpstr>Slide 37</vt:lpstr>
      <vt:lpstr>Lead Me To The Cross</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sarahw</dc:creator>
  <cp:lastModifiedBy>TBC Media</cp:lastModifiedBy>
  <cp:revision>46</cp:revision>
  <dcterms:created xsi:type="dcterms:W3CDTF">2010-08-13T13:49:15Z</dcterms:created>
  <dcterms:modified xsi:type="dcterms:W3CDTF">2010-08-17T15:50:19Z</dcterms:modified>
</cp:coreProperties>
</file>