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1" r:id="rId3"/>
    <p:sldMasterId id="2147483677" r:id="rId4"/>
    <p:sldMasterId id="2147483679" r:id="rId5"/>
    <p:sldMasterId id="2147483680" r:id="rId6"/>
    <p:sldMasterId id="2147483682" r:id="rId7"/>
    <p:sldMasterId id="2147483684" r:id="rId8"/>
    <p:sldMasterId id="2147483686" r:id="rId9"/>
    <p:sldMasterId id="2147483688" r:id="rId10"/>
  </p:sldMasterIdLst>
  <p:notesMasterIdLst>
    <p:notesMasterId r:id="rId84"/>
  </p:notesMasterIdLst>
  <p:handoutMasterIdLst>
    <p:handoutMasterId r:id="rId85"/>
  </p:handoutMasterIdLst>
  <p:sldIdLst>
    <p:sldId id="257" r:id="rId11"/>
    <p:sldId id="329" r:id="rId12"/>
    <p:sldId id="330" r:id="rId13"/>
    <p:sldId id="370" r:id="rId14"/>
    <p:sldId id="331" r:id="rId15"/>
    <p:sldId id="332" r:id="rId16"/>
    <p:sldId id="333" r:id="rId17"/>
    <p:sldId id="325" r:id="rId18"/>
    <p:sldId id="326" r:id="rId19"/>
    <p:sldId id="327" r:id="rId20"/>
    <p:sldId id="328" r:id="rId21"/>
    <p:sldId id="334" r:id="rId22"/>
    <p:sldId id="323" r:id="rId23"/>
    <p:sldId id="340" r:id="rId24"/>
    <p:sldId id="341" r:id="rId25"/>
    <p:sldId id="343" r:id="rId26"/>
    <p:sldId id="344" r:id="rId27"/>
    <p:sldId id="345" r:id="rId28"/>
    <p:sldId id="346" r:id="rId29"/>
    <p:sldId id="348" r:id="rId30"/>
    <p:sldId id="349" r:id="rId31"/>
    <p:sldId id="351" r:id="rId32"/>
    <p:sldId id="353" r:id="rId33"/>
    <p:sldId id="355" r:id="rId34"/>
    <p:sldId id="356" r:id="rId35"/>
    <p:sldId id="357" r:id="rId36"/>
    <p:sldId id="358" r:id="rId37"/>
    <p:sldId id="359" r:id="rId38"/>
    <p:sldId id="360" r:id="rId39"/>
    <p:sldId id="362" r:id="rId40"/>
    <p:sldId id="363" r:id="rId41"/>
    <p:sldId id="364" r:id="rId42"/>
    <p:sldId id="365" r:id="rId43"/>
    <p:sldId id="366" r:id="rId44"/>
    <p:sldId id="368" r:id="rId45"/>
    <p:sldId id="322" r:id="rId46"/>
    <p:sldId id="261" r:id="rId47"/>
    <p:sldId id="271" r:id="rId48"/>
    <p:sldId id="274" r:id="rId49"/>
    <p:sldId id="277" r:id="rId50"/>
    <p:sldId id="278" r:id="rId51"/>
    <p:sldId id="311" r:id="rId52"/>
    <p:sldId id="272" r:id="rId53"/>
    <p:sldId id="268" r:id="rId54"/>
    <p:sldId id="287" r:id="rId55"/>
    <p:sldId id="289" r:id="rId56"/>
    <p:sldId id="288" r:id="rId57"/>
    <p:sldId id="293" r:id="rId58"/>
    <p:sldId id="290" r:id="rId59"/>
    <p:sldId id="292" r:id="rId60"/>
    <p:sldId id="291" r:id="rId61"/>
    <p:sldId id="286" r:id="rId62"/>
    <p:sldId id="294" r:id="rId63"/>
    <p:sldId id="295" r:id="rId64"/>
    <p:sldId id="312" r:id="rId65"/>
    <p:sldId id="276" r:id="rId66"/>
    <p:sldId id="314" r:id="rId67"/>
    <p:sldId id="369" r:id="rId68"/>
    <p:sldId id="313" r:id="rId69"/>
    <p:sldId id="300" r:id="rId70"/>
    <p:sldId id="308" r:id="rId71"/>
    <p:sldId id="307" r:id="rId72"/>
    <p:sldId id="309" r:id="rId73"/>
    <p:sldId id="306" r:id="rId74"/>
    <p:sldId id="310" r:id="rId75"/>
    <p:sldId id="301" r:id="rId76"/>
    <p:sldId id="302" r:id="rId77"/>
    <p:sldId id="279" r:id="rId78"/>
    <p:sldId id="281" r:id="rId79"/>
    <p:sldId id="280" r:id="rId80"/>
    <p:sldId id="283" r:id="rId81"/>
    <p:sldId id="275" r:id="rId82"/>
    <p:sldId id="263" r:id="rId8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CC00"/>
    <a:srgbClr val="3A1D00"/>
    <a:srgbClr val="663300"/>
    <a:srgbClr val="AEE4AE"/>
    <a:srgbClr val="D67F00"/>
    <a:srgbClr val="003300"/>
    <a:srgbClr val="CCCC00"/>
    <a:srgbClr val="00B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6510F5-D921-4CFF-911D-6E5C8C553897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5D1259-47FA-434B-A739-9ECE8E5AC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3DF074-680B-4CEE-82FF-F7FF5C43346A}" type="datetimeFigureOut">
              <a:rPr lang="en-US" smtClean="0"/>
              <a:pPr/>
              <a:t>7/19/2010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F5D761-2588-4FBF-9679-68574E4BB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63A35-9A57-46BD-8DBF-B332B8A699AB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36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13219F-3ED7-4ACE-8FE5-673DA748C1C8}" type="datetimeFigureOut">
              <a:rPr lang="en-US">
                <a:solidFill>
                  <a:prstClr val="black"/>
                </a:solidFill>
              </a:rPr>
              <a:pPr/>
              <a:t>7/19/2010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97D12B-0553-48B6-9A91-722B64094B2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F381E-619C-4D52-ABD2-A5C3CA264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6A7415-D4EA-4616-8475-15D29B0325E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2009-3DB3-458E-B342-205EA1E2A3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60E1B-2472-4FD8-9B9F-1A2CD959AB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BCCA8-13E8-4ECA-AF5B-FFD5B6EF45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7782C-5D45-4699-B596-6DF88890DAC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D13CC-74F3-45B0-8F16-3D618454D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D65CE-588F-43ED-83F6-BB369731AB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E84F4-153A-43B8-B019-E9F005BF9B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ctr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A470C3-3ACA-49DD-AC48-3A56B14B6AC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2009-3DB3-458E-B342-205EA1E2A3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60E1B-2472-4FD8-9B9F-1A2CD959AB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F7782C-5D45-4699-B596-6DF88890DA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166" descr="life in paradox_t_n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760495-FBE4-42A5-9739-B7904B4AE0C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119" descr="grow in grace_t_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A29BEE-F61F-4370-94BB-5D485ED13E8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28" descr="forgive each other_t_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0DBF02-F192-4553-BC5C-508BA215526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5" name="Picture 123" descr="grow in grace_c_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FDE8C-5F35-4B4E-AB47-34CFFAA8086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9" name="Picture 76" descr="grow in grace_c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24F40-447F-4F03-B5EC-B0ECE881F4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9" name="Picture 100" descr="life in paradox_c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B1A7B1-C72F-42FA-934B-986A2F93B6F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5" name="Picture 172" descr="life in paradox_c_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Owner.tbcdomain\Desktop\itsjustsex.m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ummer welc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 am, I've come to thank You</a:t>
            </a:r>
          </a:p>
          <a:p>
            <a:r>
              <a:rPr lang="en-US" dirty="0"/>
              <a:t>Here I am, a life You’ve changed</a:t>
            </a:r>
          </a:p>
          <a:p>
            <a:r>
              <a:rPr lang="en-US" dirty="0"/>
              <a:t>Because You gave Your life for me</a:t>
            </a:r>
          </a:p>
          <a:p>
            <a:r>
              <a:rPr lang="en-US" dirty="0"/>
              <a:t>You crucified You son for me</a:t>
            </a:r>
          </a:p>
          <a:p>
            <a:r>
              <a:rPr lang="en-US" dirty="0"/>
              <a:t>How can I do anything but praise</a:t>
            </a:r>
          </a:p>
          <a:p>
            <a:r>
              <a:rPr lang="en-US" dirty="0"/>
              <a:t>I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/>
              <a:t>You, You are God, You are Lord</a:t>
            </a:r>
          </a:p>
          <a:p>
            <a:r>
              <a:rPr lang="en-US"/>
              <a:t>You are all I’m living for</a:t>
            </a:r>
          </a:p>
          <a:p>
            <a:r>
              <a:rPr lang="en-US"/>
              <a:t>You are King of everything</a:t>
            </a:r>
          </a:p>
          <a:p>
            <a:r>
              <a:rPr lang="en-US"/>
              <a:t>I want my life to praise you</a:t>
            </a:r>
          </a:p>
          <a:p>
            <a:r>
              <a:rPr lang="en-US"/>
              <a:t>(repeat)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16526" y="5345668"/>
            <a:ext cx="5522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We will sing, sing, sing </a:t>
            </a:r>
          </a:p>
          <a:p>
            <a:r>
              <a:rPr lang="en-US" dirty="0" smtClean="0"/>
              <a:t>and make music with the heavens</a:t>
            </a:r>
            <a:br>
              <a:rPr lang="en-US" dirty="0" smtClean="0"/>
            </a:br>
            <a:r>
              <a:rPr lang="en-US" dirty="0" smtClean="0"/>
              <a:t>We will sing, sing, sing </a:t>
            </a:r>
          </a:p>
          <a:p>
            <a:r>
              <a:rPr lang="en-US" dirty="0" smtClean="0"/>
              <a:t>grateful that You hear us</a:t>
            </a:r>
            <a:br>
              <a:rPr lang="en-US" dirty="0" smtClean="0"/>
            </a:br>
            <a:r>
              <a:rPr lang="en-US" dirty="0" smtClean="0"/>
              <a:t>When we shout Your praise; </a:t>
            </a:r>
          </a:p>
          <a:p>
            <a:r>
              <a:rPr lang="en-US" dirty="0" smtClean="0"/>
              <a:t>lift high the name of Jesus</a:t>
            </a:r>
          </a:p>
          <a:p>
            <a:r>
              <a:rPr lang="en-US" sz="1400" dirty="0" smtClean="0"/>
              <a:t>TEMPLE BIBLE CHURCH Used by Permission CCLI #78316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Its just sex video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tsjustsex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Christ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Christ alone my hope is found</a:t>
            </a:r>
          </a:p>
          <a:p>
            <a:r>
              <a:rPr lang="en-US" dirty="0" smtClean="0"/>
              <a:t>He is my light, my strength, my song</a:t>
            </a:r>
          </a:p>
          <a:p>
            <a:r>
              <a:rPr lang="en-US" dirty="0" smtClean="0"/>
              <a:t>This Cornerstone, this solid ground</a:t>
            </a:r>
          </a:p>
          <a:p>
            <a:r>
              <a:rPr lang="en-US" dirty="0" smtClean="0"/>
              <a:t>Firm through the fiercest drought</a:t>
            </a:r>
          </a:p>
          <a:p>
            <a:r>
              <a:rPr lang="en-US" dirty="0" smtClean="0"/>
              <a:t>And storm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heights of love</a:t>
            </a:r>
          </a:p>
          <a:p>
            <a:r>
              <a:rPr lang="en-US" dirty="0" smtClean="0"/>
              <a:t>What depths of peace</a:t>
            </a:r>
          </a:p>
          <a:p>
            <a:r>
              <a:rPr lang="en-US" dirty="0" smtClean="0"/>
              <a:t>When fears are stilled </a:t>
            </a:r>
          </a:p>
          <a:p>
            <a:r>
              <a:rPr lang="en-US" dirty="0" smtClean="0"/>
              <a:t>When strivings cease</a:t>
            </a:r>
          </a:p>
          <a:p>
            <a:r>
              <a:rPr lang="en-US" dirty="0" smtClean="0"/>
              <a:t>My comforter, my all in all</a:t>
            </a:r>
          </a:p>
          <a:p>
            <a:r>
              <a:rPr lang="en-US" dirty="0" smtClean="0"/>
              <a:t>Here in the love of Christ I stand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Christ alone, who took on flesh</a:t>
            </a:r>
          </a:p>
          <a:p>
            <a:r>
              <a:rPr lang="en-US" dirty="0" smtClean="0"/>
              <a:t>Fullness of God and helpless babe</a:t>
            </a:r>
          </a:p>
          <a:p>
            <a:r>
              <a:rPr lang="en-US" dirty="0" smtClean="0"/>
              <a:t>This gift of love and righteousness</a:t>
            </a:r>
          </a:p>
          <a:p>
            <a:r>
              <a:rPr lang="en-US" dirty="0" smtClean="0"/>
              <a:t>Scorned by the ones </a:t>
            </a:r>
          </a:p>
          <a:p>
            <a:r>
              <a:rPr lang="en-US" dirty="0" smtClean="0"/>
              <a:t>He came to save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Till on that cross as Jesus dies</a:t>
            </a:r>
          </a:p>
          <a:p>
            <a:r>
              <a:rPr lang="en-US" dirty="0" smtClean="0"/>
              <a:t>The wrath of God was satisfied</a:t>
            </a:r>
          </a:p>
          <a:p>
            <a:r>
              <a:rPr lang="en-US" dirty="0" smtClean="0"/>
              <a:t>For every sin on Him was laid</a:t>
            </a:r>
          </a:p>
          <a:p>
            <a:r>
              <a:rPr lang="en-US" dirty="0" smtClean="0"/>
              <a:t>Here in the death of Christ I live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in the ground His body lay</a:t>
            </a:r>
          </a:p>
          <a:p>
            <a:r>
              <a:rPr lang="en-US" dirty="0" smtClean="0"/>
              <a:t>Light of the world by darkness slain</a:t>
            </a:r>
          </a:p>
          <a:p>
            <a:r>
              <a:rPr lang="en-US" dirty="0" smtClean="0"/>
              <a:t>Then bursting forth in glorious day</a:t>
            </a:r>
          </a:p>
          <a:p>
            <a:r>
              <a:rPr lang="en-US" dirty="0" smtClean="0"/>
              <a:t>Up from the grave He rose again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as He stands in victory</a:t>
            </a:r>
          </a:p>
          <a:p>
            <a:r>
              <a:rPr lang="en-US" dirty="0" smtClean="0"/>
              <a:t>Sin’s curse has lost its grip on me</a:t>
            </a:r>
          </a:p>
          <a:p>
            <a:r>
              <a:rPr lang="en-US" dirty="0" smtClean="0"/>
              <a:t>For I am His and He is mine</a:t>
            </a:r>
          </a:p>
          <a:p>
            <a:r>
              <a:rPr lang="en-US" dirty="0" smtClean="0"/>
              <a:t>Bought with the precious</a:t>
            </a:r>
          </a:p>
          <a:p>
            <a:r>
              <a:rPr lang="en-US" dirty="0" smtClean="0"/>
              <a:t>Blood of Christ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 </a:t>
            </a:r>
            <a:r>
              <a:rPr lang="en-US" dirty="0" err="1" smtClean="0"/>
              <a:t>Sing</a:t>
            </a:r>
            <a:r>
              <a:rPr lang="en-US" dirty="0" smtClean="0"/>
              <a:t> </a:t>
            </a:r>
            <a:r>
              <a:rPr lang="en-US" dirty="0" err="1" smtClean="0"/>
              <a:t>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We will sing, sing, sing </a:t>
            </a:r>
          </a:p>
          <a:p>
            <a:r>
              <a:rPr lang="en-US" dirty="0" smtClean="0"/>
              <a:t>and make music with the heavens</a:t>
            </a:r>
            <a:br>
              <a:rPr lang="en-US" dirty="0" smtClean="0"/>
            </a:br>
            <a:r>
              <a:rPr lang="en-US" dirty="0" smtClean="0"/>
              <a:t>We will sing, sing, sing </a:t>
            </a:r>
          </a:p>
          <a:p>
            <a:r>
              <a:rPr lang="en-US" dirty="0" smtClean="0"/>
              <a:t>grateful that You hear us</a:t>
            </a:r>
            <a:br>
              <a:rPr lang="en-US" dirty="0" smtClean="0"/>
            </a:br>
            <a:r>
              <a:rPr lang="en-US" dirty="0" smtClean="0"/>
              <a:t>When we shout Your praise; </a:t>
            </a:r>
          </a:p>
          <a:p>
            <a:r>
              <a:rPr lang="en-US" dirty="0" smtClean="0"/>
              <a:t>lift high the name of Jesus</a:t>
            </a:r>
          </a:p>
          <a:p>
            <a:r>
              <a:rPr lang="en-US" dirty="0" smtClean="0"/>
              <a:t>(repeat)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guilt in life, no fear in death</a:t>
            </a:r>
          </a:p>
          <a:p>
            <a:r>
              <a:rPr lang="en-US" dirty="0" smtClean="0"/>
              <a:t>This is the power of Christ in me</a:t>
            </a:r>
          </a:p>
          <a:p>
            <a:r>
              <a:rPr lang="en-US" dirty="0" smtClean="0"/>
              <a:t>From life’s first cry to final breath</a:t>
            </a:r>
          </a:p>
          <a:p>
            <a:r>
              <a:rPr lang="en-US" dirty="0" smtClean="0"/>
              <a:t>Jesus commands my destiny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power of hell, no scheme of man</a:t>
            </a:r>
          </a:p>
          <a:p>
            <a:r>
              <a:rPr lang="en-US" dirty="0" smtClean="0"/>
              <a:t>Can ever pluck me from His hand</a:t>
            </a:r>
          </a:p>
          <a:p>
            <a:r>
              <a:rPr lang="en-US" dirty="0" smtClean="0"/>
              <a:t>‘till He returns or calls me home</a:t>
            </a:r>
          </a:p>
          <a:p>
            <a:r>
              <a:rPr lang="en-US" dirty="0" smtClean="0"/>
              <a:t>Here in the power of Christ I’ll stand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16526" y="5345668"/>
            <a:ext cx="5522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TEMPLE BIBLE CHURCH Used by Permission CCLI 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love that came for us</a:t>
            </a:r>
          </a:p>
          <a:p>
            <a:r>
              <a:rPr lang="en-US" dirty="0" smtClean="0"/>
              <a:t>Humbled to a sinner’s cross</a:t>
            </a:r>
          </a:p>
          <a:p>
            <a:r>
              <a:rPr lang="en-US" dirty="0" smtClean="0"/>
              <a:t>You broke my shame and sinfulness</a:t>
            </a:r>
          </a:p>
          <a:p>
            <a:r>
              <a:rPr lang="en-US" dirty="0" smtClean="0"/>
              <a:t>You rose again victorious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Faithfulness none can deny</a:t>
            </a:r>
          </a:p>
          <a:p>
            <a:r>
              <a:rPr lang="en-US" dirty="0" smtClean="0"/>
              <a:t>Through the storm </a:t>
            </a:r>
          </a:p>
          <a:p>
            <a:r>
              <a:rPr lang="en-US" dirty="0" smtClean="0"/>
              <a:t>and through the fire</a:t>
            </a:r>
          </a:p>
          <a:p>
            <a:r>
              <a:rPr lang="en-US" dirty="0" smtClean="0"/>
              <a:t>There is truth that sets me free</a:t>
            </a:r>
          </a:p>
          <a:p>
            <a:r>
              <a:rPr lang="en-US" dirty="0" smtClean="0"/>
              <a:t>Jesus Christ who lives in 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stronger</a:t>
            </a:r>
          </a:p>
          <a:p>
            <a:r>
              <a:rPr lang="en-US" dirty="0" smtClean="0"/>
              <a:t>You are stronger</a:t>
            </a:r>
          </a:p>
          <a:p>
            <a:r>
              <a:rPr lang="en-US" dirty="0" smtClean="0"/>
              <a:t>Sin is broken</a:t>
            </a:r>
          </a:p>
          <a:p>
            <a:r>
              <a:rPr lang="en-US" dirty="0" smtClean="0"/>
              <a:t>You have saved 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written</a:t>
            </a:r>
          </a:p>
          <a:p>
            <a:r>
              <a:rPr lang="en-US" dirty="0" smtClean="0"/>
              <a:t>Christ is risen</a:t>
            </a:r>
          </a:p>
          <a:p>
            <a:r>
              <a:rPr lang="en-US" dirty="0" smtClean="0"/>
              <a:t>Jesus You are lord of 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beginning and no end</a:t>
            </a:r>
          </a:p>
          <a:p>
            <a:r>
              <a:rPr lang="en-US" dirty="0" smtClean="0"/>
              <a:t>You’re my hope and my defense</a:t>
            </a:r>
          </a:p>
          <a:p>
            <a:r>
              <a:rPr lang="en-US" dirty="0" smtClean="0"/>
              <a:t>You came to seek and save the lost</a:t>
            </a:r>
          </a:p>
          <a:p>
            <a:r>
              <a:rPr lang="en-US" dirty="0" smtClean="0"/>
              <a:t>You paid it all upon the cross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stronger</a:t>
            </a:r>
          </a:p>
          <a:p>
            <a:r>
              <a:rPr lang="en-US" dirty="0" smtClean="0"/>
              <a:t>You are stronger</a:t>
            </a:r>
          </a:p>
          <a:p>
            <a:r>
              <a:rPr lang="en-US" dirty="0" smtClean="0"/>
              <a:t>Sin is broken</a:t>
            </a:r>
          </a:p>
          <a:p>
            <a:r>
              <a:rPr lang="en-US" dirty="0" smtClean="0"/>
              <a:t>You have saved 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written</a:t>
            </a:r>
          </a:p>
          <a:p>
            <a:r>
              <a:rPr lang="en-US" dirty="0" smtClean="0"/>
              <a:t>Christ is risen</a:t>
            </a:r>
          </a:p>
          <a:p>
            <a:r>
              <a:rPr lang="en-US" dirty="0" smtClean="0"/>
              <a:t>Jesus You are lord of 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let Your name be lifted higher</a:t>
            </a:r>
          </a:p>
          <a:p>
            <a:r>
              <a:rPr lang="en-US" dirty="0" smtClean="0"/>
              <a:t>Be lifted higher</a:t>
            </a:r>
          </a:p>
          <a:p>
            <a:r>
              <a:rPr lang="en-US" dirty="0" smtClean="0"/>
              <a:t>Be lifted higher</a:t>
            </a:r>
          </a:p>
          <a:p>
            <a:r>
              <a:rPr lang="en-US" dirty="0" smtClean="0"/>
              <a:t>Be lifted higher</a:t>
            </a:r>
          </a:p>
          <a:p>
            <a:r>
              <a:rPr lang="en-US" dirty="0" smtClean="0"/>
              <a:t>(repeat)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What's not to love about You </a:t>
            </a:r>
          </a:p>
          <a:p>
            <a:r>
              <a:rPr lang="en-US" dirty="0" smtClean="0"/>
              <a:t>heaven and earth adore You</a:t>
            </a:r>
            <a:br>
              <a:rPr lang="en-US" dirty="0" smtClean="0"/>
            </a:br>
            <a:r>
              <a:rPr lang="en-US" dirty="0" smtClean="0"/>
              <a:t>Kings and kingdoms bow down </a:t>
            </a:r>
          </a:p>
          <a:p>
            <a:r>
              <a:rPr lang="en-US" dirty="0" smtClean="0"/>
              <a:t>Son of God You are the One</a:t>
            </a:r>
            <a:br>
              <a:rPr lang="en-US" dirty="0" smtClean="0"/>
            </a:br>
            <a:r>
              <a:rPr lang="en-US" dirty="0" smtClean="0"/>
              <a:t>You are the 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stronger</a:t>
            </a:r>
          </a:p>
          <a:p>
            <a:r>
              <a:rPr lang="en-US" dirty="0" smtClean="0"/>
              <a:t>You are stronger</a:t>
            </a:r>
          </a:p>
          <a:p>
            <a:r>
              <a:rPr lang="en-US" dirty="0" smtClean="0"/>
              <a:t>Sin is broken</a:t>
            </a:r>
          </a:p>
          <a:p>
            <a:r>
              <a:rPr lang="en-US" dirty="0" smtClean="0"/>
              <a:t>You have saved 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written</a:t>
            </a:r>
          </a:p>
          <a:p>
            <a:r>
              <a:rPr lang="en-US" dirty="0" smtClean="0"/>
              <a:t>Christ is risen</a:t>
            </a:r>
          </a:p>
          <a:p>
            <a:r>
              <a:rPr lang="en-US" dirty="0" smtClean="0"/>
              <a:t>Jesus You are lord of all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5486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TEMPLE BIBLE CHURCH Used by Permission CCLI #78316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38200" y="0"/>
            <a:ext cx="76962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Your Name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524000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As morning dawns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and evening fades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You inspire songs of praise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That rise from earth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to touch Your heart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And glorify Your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Name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(repeat)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Your Name, is a strong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and mighty tower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Your Name, is a shelter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like no other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Your Name, let the nations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sing louder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‘Cause nothing has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the power to save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But Your Name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839200" cy="4343400"/>
          </a:xfrm>
        </p:spPr>
        <p:txBody>
          <a:bodyPr>
            <a:normAutofit/>
          </a:bodyPr>
          <a:lstStyle/>
          <a:p>
            <a:r>
              <a:rPr lang="en-US" dirty="0"/>
              <a:t>Jesus, in Your Name we pray</a:t>
            </a:r>
          </a:p>
          <a:p>
            <a:r>
              <a:rPr lang="en-US" dirty="0"/>
              <a:t>Come and fill our hearts today</a:t>
            </a:r>
          </a:p>
          <a:p>
            <a:r>
              <a:rPr lang="en-US" dirty="0"/>
              <a:t>Lord, give us strength </a:t>
            </a:r>
          </a:p>
          <a:p>
            <a:r>
              <a:rPr lang="en-US" dirty="0"/>
              <a:t>to live for You</a:t>
            </a:r>
          </a:p>
          <a:p>
            <a:r>
              <a:rPr lang="en-US" dirty="0"/>
              <a:t>And glorify Your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709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Your Name, is a strong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and mighty tower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Your Name, is a shelter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like no other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Your Name, let the nations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Sing louder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‘Cause nothing has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the power to save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But Your Name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TEMPLE BIBLE CHURCH Used by Permission CCLI #78316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4000" b="1" dirty="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Ukraine Summer 2010 Part 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0"/>
            <a:ext cx="8458200" cy="472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			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			Departing: July 26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			Returning: August 5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			Please Pray For: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			Safe Travel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Enduring Fellowship with our Sister Church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Meetings and Worship with Young Adults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Meetings and Fellowship with Young Leaders</a:t>
            </a: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2052" name="Picture 5" descr="12765_1254574731281_1436953886_30718485_767495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9624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ouseOfcard4PP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1721584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0" b="1" dirty="0" smtClean="0">
                <a:solidFill>
                  <a:srgbClr val="3A1D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Myth</a:t>
            </a:r>
            <a:endParaRPr lang="en-US" sz="10000" b="1" dirty="0">
              <a:solidFill>
                <a:srgbClr val="3A1D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124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663300"/>
                  </a:solidFill>
                </a:ln>
                <a:solidFill>
                  <a:srgbClr val="FFCC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the</a:t>
            </a:r>
            <a:endParaRPr lang="en-US" sz="5000" b="1" dirty="0">
              <a:ln>
                <a:solidFill>
                  <a:srgbClr val="663300"/>
                </a:solidFill>
              </a:ln>
              <a:solidFill>
                <a:srgbClr val="008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3023681"/>
            <a:ext cx="304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500" b="1" dirty="0" smtClean="0">
                <a:solidFill>
                  <a:srgbClr val="0033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Greener</a:t>
            </a:r>
            <a:endParaRPr lang="en-US" sz="5500" b="1" dirty="0">
              <a:solidFill>
                <a:srgbClr val="0033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505200"/>
            <a:ext cx="266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0033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Grass</a:t>
            </a:r>
            <a:endParaRPr lang="en-US" sz="5500" b="1" dirty="0">
              <a:solidFill>
                <a:srgbClr val="0033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27064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663300"/>
                  </a:solidFill>
                </a:ln>
                <a:solidFill>
                  <a:srgbClr val="FFCC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of</a:t>
            </a:r>
            <a:endParaRPr lang="en-US" sz="5000" b="1" dirty="0">
              <a:ln>
                <a:solidFill>
                  <a:srgbClr val="663300"/>
                </a:solidFill>
              </a:ln>
              <a:solidFill>
                <a:srgbClr val="008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17920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663300"/>
                  </a:solidFill>
                </a:ln>
                <a:solidFill>
                  <a:srgbClr val="FFCC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the</a:t>
            </a:r>
            <a:endParaRPr lang="en-US" sz="5000" b="1" dirty="0">
              <a:ln>
                <a:solidFill>
                  <a:srgbClr val="663300"/>
                </a:solidFill>
              </a:ln>
              <a:solidFill>
                <a:srgbClr val="008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2116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663300"/>
                  </a:solidFill>
                </a:ln>
                <a:solidFill>
                  <a:srgbClr val="0033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   R   O   V   E   R   B   S          5 - 7</a:t>
            </a:r>
            <a:endParaRPr lang="en-US" sz="5000" b="1" dirty="0">
              <a:ln>
                <a:solidFill>
                  <a:srgbClr val="663300"/>
                </a:solidFill>
              </a:ln>
              <a:solidFill>
                <a:srgbClr val="0033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ss-gree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85800"/>
            <a:ext cx="6954971" cy="5562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You are the love that frees us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 are the light that leads us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Like a fire burning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Son of God You are the One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You are the One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we're living for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14600"/>
            <a:ext cx="6400800" cy="1752600"/>
          </a:xfrm>
        </p:spPr>
        <p:txBody>
          <a:bodyPr/>
          <a:lstStyle/>
          <a:p>
            <a:pPr eaLnBrk="1" hangingPunct="1"/>
            <a:endParaRPr lang="en-US" sz="4400" smtClean="0">
              <a:solidFill>
                <a:schemeClr val="bg1"/>
              </a:solidFill>
            </a:endParaRPr>
          </a:p>
        </p:txBody>
      </p:sp>
      <p:pic>
        <p:nvPicPr>
          <p:cNvPr id="3" name="Picture 2" descr="married_greener_grass_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4504">
            <a:off x="981104" y="760744"/>
            <a:ext cx="7172887" cy="53796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14600"/>
            <a:ext cx="6400800" cy="1752600"/>
          </a:xfrm>
        </p:spPr>
        <p:txBody>
          <a:bodyPr/>
          <a:lstStyle/>
          <a:p>
            <a:pPr eaLnBrk="1" hangingPunct="1"/>
            <a:endParaRPr lang="en-US" sz="4400" smtClean="0">
              <a:solidFill>
                <a:schemeClr val="bg1"/>
              </a:solidFill>
            </a:endParaRPr>
          </a:p>
        </p:txBody>
      </p:sp>
      <p:pic>
        <p:nvPicPr>
          <p:cNvPr id="3" name="Picture 2" descr="bwjn26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4612">
            <a:off x="1058895" y="769731"/>
            <a:ext cx="7030447" cy="54455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1721584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0" b="1" dirty="0" smtClean="0">
                <a:solidFill>
                  <a:srgbClr val="3A1D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Myth</a:t>
            </a:r>
            <a:endParaRPr lang="en-US" sz="10000" b="1" dirty="0">
              <a:solidFill>
                <a:srgbClr val="3A1D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124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663300"/>
                  </a:solidFill>
                </a:ln>
                <a:solidFill>
                  <a:srgbClr val="FFCC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the</a:t>
            </a:r>
            <a:endParaRPr lang="en-US" sz="5000" b="1" dirty="0">
              <a:ln>
                <a:solidFill>
                  <a:srgbClr val="663300"/>
                </a:solidFill>
              </a:ln>
              <a:solidFill>
                <a:srgbClr val="008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3023681"/>
            <a:ext cx="304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500" b="1" dirty="0" smtClean="0">
                <a:solidFill>
                  <a:srgbClr val="0033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Greener</a:t>
            </a:r>
            <a:endParaRPr lang="en-US" sz="5500" b="1" dirty="0">
              <a:solidFill>
                <a:srgbClr val="0033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505200"/>
            <a:ext cx="266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0033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Grass</a:t>
            </a:r>
            <a:endParaRPr lang="en-US" sz="5500" b="1" dirty="0">
              <a:solidFill>
                <a:srgbClr val="0033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27064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663300"/>
                  </a:solidFill>
                </a:ln>
                <a:solidFill>
                  <a:srgbClr val="FFCC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of</a:t>
            </a:r>
            <a:endParaRPr lang="en-US" sz="5000" b="1" dirty="0">
              <a:ln>
                <a:solidFill>
                  <a:srgbClr val="663300"/>
                </a:solidFill>
              </a:ln>
              <a:solidFill>
                <a:srgbClr val="008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17920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663300"/>
                  </a:solidFill>
                </a:ln>
                <a:solidFill>
                  <a:srgbClr val="FFCC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the</a:t>
            </a:r>
            <a:endParaRPr lang="en-US" sz="5000" b="1" dirty="0">
              <a:ln>
                <a:solidFill>
                  <a:srgbClr val="663300"/>
                </a:solidFill>
              </a:ln>
              <a:solidFill>
                <a:srgbClr val="008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2116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663300"/>
                  </a:solidFill>
                </a:ln>
                <a:solidFill>
                  <a:srgbClr val="0033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   R   O   V   E   R   B   S          5 - 7</a:t>
            </a:r>
            <a:endParaRPr lang="en-US" sz="5000" b="1" dirty="0">
              <a:ln>
                <a:solidFill>
                  <a:srgbClr val="663300"/>
                </a:solidFill>
              </a:ln>
              <a:solidFill>
                <a:srgbClr val="0033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85800"/>
            <a:ext cx="8001000" cy="3886200"/>
          </a:xfrm>
        </p:spPr>
        <p:txBody>
          <a:bodyPr/>
          <a:lstStyle/>
          <a:p>
            <a:pPr eaLnBrk="1" hangingPunct="1"/>
            <a:r>
              <a:rPr lang="en-US" sz="10000" b="1" dirty="0" smtClean="0">
                <a:blipFill>
                  <a:blip r:embed="rId2"/>
                  <a:tile tx="0" ty="0" sx="100000" sy="100000" flip="none" algn="tl"/>
                </a:blipFill>
                <a:latin typeface="Bodoni MT Black" pitchFamily="18" charset="0"/>
              </a:rPr>
              <a:t>PROTECT</a:t>
            </a:r>
            <a:r>
              <a:rPr lang="en-US" sz="8000" b="1" dirty="0" smtClean="0">
                <a:blipFill>
                  <a:blip r:embed="rId2"/>
                  <a:tile tx="0" ty="0" sx="100000" sy="100000" flip="none" algn="tl"/>
                </a:blipFill>
                <a:latin typeface="Bodoni MT Black" pitchFamily="18" charset="0"/>
              </a:rPr>
              <a:t> </a:t>
            </a:r>
          </a:p>
          <a:p>
            <a:pPr eaLnBrk="1" hangingPunct="1"/>
            <a:r>
              <a:rPr lang="en-US" sz="8000" b="1" dirty="0" smtClean="0">
                <a:blipFill>
                  <a:blip r:embed="rId2"/>
                  <a:tile tx="0" ty="0" sx="100000" sy="100000" flip="none" algn="tl"/>
                </a:blipFill>
                <a:latin typeface="Bodoni MT Black" pitchFamily="18" charset="0"/>
              </a:rPr>
              <a:t>your marriage</a:t>
            </a:r>
          </a:p>
        </p:txBody>
      </p:sp>
      <p:sp>
        <p:nvSpPr>
          <p:cNvPr id="3" name="TextBox 2"/>
          <p:cNvSpPr txBox="1"/>
          <p:nvPr/>
        </p:nvSpPr>
        <p:spPr>
          <a:xfrm rot="21022794">
            <a:off x="472928" y="5084847"/>
            <a:ext cx="21521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A1D00"/>
                </a:solidFill>
              </a:rPr>
              <a:t>Warnings</a:t>
            </a:r>
          </a:p>
          <a:p>
            <a:pPr algn="ctr"/>
            <a:r>
              <a:rPr lang="en-US" sz="3000" b="1" dirty="0">
                <a:solidFill>
                  <a:srgbClr val="3A1D00"/>
                </a:solidFill>
              </a:rPr>
              <a:t>f</a:t>
            </a:r>
            <a:r>
              <a:rPr lang="en-US" sz="3000" b="1" dirty="0" smtClean="0">
                <a:solidFill>
                  <a:srgbClr val="3A1D00"/>
                </a:solidFill>
              </a:rPr>
              <a:t>rom the</a:t>
            </a:r>
          </a:p>
          <a:p>
            <a:pPr algn="ctr"/>
            <a:r>
              <a:rPr lang="en-US" sz="3000" b="1" dirty="0" smtClean="0">
                <a:solidFill>
                  <a:srgbClr val="3A1D00"/>
                </a:solidFill>
              </a:rPr>
              <a:t>Wise</a:t>
            </a:r>
            <a:endParaRPr lang="en-US" sz="3000" b="1" dirty="0">
              <a:solidFill>
                <a:srgbClr val="3A1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3276600"/>
            <a:ext cx="7315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produces </a:t>
            </a:r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PAIN</a:t>
            </a:r>
          </a:p>
        </p:txBody>
      </p:sp>
      <p:sp>
        <p:nvSpPr>
          <p:cNvPr id="16" name="Rectangle 15"/>
          <p:cNvSpPr/>
          <p:nvPr/>
        </p:nvSpPr>
        <p:spPr>
          <a:xfrm rot="21061481">
            <a:off x="577913" y="1170206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p Secret" pitchFamily="2" charset="0"/>
              </a:rPr>
              <a:t>IMMORALITY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op Secre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7467600" cy="3886200"/>
          </a:xfrm>
        </p:spPr>
        <p:txBody>
          <a:bodyPr/>
          <a:lstStyle/>
          <a:p>
            <a:pPr algn="l" eaLnBrk="1" hangingPunct="1"/>
            <a:r>
              <a:rPr lang="en-US" sz="4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Every act of sexual sin is, first and foremost, the choice to disobey God.</a:t>
            </a:r>
          </a:p>
          <a:p>
            <a:pPr algn="l" eaLnBrk="1" hangingPunct="1"/>
            <a:r>
              <a:rPr lang="en-US" sz="44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				-Larry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Crabb</a:t>
            </a:r>
            <a:r>
              <a:rPr lang="en-US" sz="4400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 </a:t>
            </a:r>
            <a:endParaRPr lang="en-US" sz="4400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l" eaLnBrk="1" hangingPunct="1"/>
            <a:endParaRPr lang="en-US" sz="4400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3276600"/>
            <a:ext cx="7315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produces </a:t>
            </a:r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PAIN</a:t>
            </a:r>
          </a:p>
        </p:txBody>
      </p:sp>
      <p:sp>
        <p:nvSpPr>
          <p:cNvPr id="16" name="Rectangle 15"/>
          <p:cNvSpPr/>
          <p:nvPr/>
        </p:nvSpPr>
        <p:spPr>
          <a:xfrm rot="21061481">
            <a:off x="577913" y="1170206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p Secret" pitchFamily="2" charset="0"/>
              </a:rPr>
              <a:t>IMMORALITY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op Secre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0"/>
            <a:ext cx="8915400" cy="5410200"/>
          </a:xfrm>
        </p:spPr>
        <p:txBody>
          <a:bodyPr/>
          <a:lstStyle/>
          <a:p>
            <a:pPr algn="l"/>
            <a:r>
              <a:rPr lang="en-US" sz="4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I hate divorce, says the LORD God of Israel</a:t>
            </a:r>
            <a:r>
              <a:rPr lang="en-US" sz="4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…</a:t>
            </a:r>
            <a:r>
              <a:rPr lang="en-US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5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5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5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					</a:t>
            </a:r>
            <a:r>
              <a:rPr lang="en-US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-Malachi 2:16a</a:t>
            </a:r>
            <a:endParaRPr lang="en-US" sz="32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76200"/>
            <a:ext cx="8610600" cy="3295650"/>
          </a:xfrm>
        </p:spPr>
        <p:txBody>
          <a:bodyPr/>
          <a:lstStyle/>
          <a:p>
            <a:pPr algn="l"/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“When elephant’s fight, </a:t>
            </a:r>
            <a:b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grass is always the one </a:t>
            </a:r>
            <a:b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that suffers.”</a:t>
            </a:r>
            <a:endParaRPr lang="en-US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addo-elephants_f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1826" y="2667000"/>
            <a:ext cx="5993974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248400" y="914400"/>
            <a:ext cx="2895600" cy="17526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1"/>
                </a:solidFill>
              </a:rPr>
              <a:t>Steve McNair</a:t>
            </a:r>
          </a:p>
        </p:txBody>
      </p:sp>
      <p:pic>
        <p:nvPicPr>
          <p:cNvPr id="5" name="Picture 4" descr="mcnair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533400"/>
            <a:ext cx="4419600" cy="5992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We will sing, sing, sing </a:t>
            </a:r>
          </a:p>
          <a:p>
            <a:r>
              <a:rPr lang="en-US" dirty="0" smtClean="0"/>
              <a:t>and make music with the heavens</a:t>
            </a:r>
            <a:br>
              <a:rPr lang="en-US" dirty="0" smtClean="0"/>
            </a:br>
            <a:r>
              <a:rPr lang="en-US" dirty="0" smtClean="0"/>
              <a:t>We will sing, sing, sing </a:t>
            </a:r>
          </a:p>
          <a:p>
            <a:r>
              <a:rPr lang="en-US" dirty="0" smtClean="0"/>
              <a:t>grateful that You hear us</a:t>
            </a:r>
            <a:br>
              <a:rPr lang="en-US" dirty="0" smtClean="0"/>
            </a:br>
            <a:r>
              <a:rPr lang="en-US" dirty="0" smtClean="0"/>
              <a:t>When we shout Your praise; </a:t>
            </a:r>
          </a:p>
          <a:p>
            <a:r>
              <a:rPr lang="en-US" dirty="0" smtClean="0"/>
              <a:t>lift high the name of Jesus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-sandra-bullock-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90600"/>
            <a:ext cx="7659414" cy="4375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219200" y="2971800"/>
            <a:ext cx="1219200" cy="114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3352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Censored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 rot="21303083">
            <a:off x="683386" y="271166"/>
            <a:ext cx="366745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Jesse James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a00d83455aa2369e20128767a53a1970c-320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609600"/>
            <a:ext cx="4178300" cy="5424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248400" y="914400"/>
            <a:ext cx="289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Tiger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Woods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3276600"/>
            <a:ext cx="7315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produces </a:t>
            </a:r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PAIN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04800" y="4724400"/>
            <a:ext cx="9601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STEALS</a:t>
            </a:r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 from your family and </a:t>
            </a:r>
          </a:p>
          <a:p>
            <a:pPr algn="ctr"/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ROBS</a:t>
            </a:r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 you of fellowship with God</a:t>
            </a:r>
            <a:endParaRPr lang="en-US" sz="4400" u="sng" dirty="0" smtClean="0">
              <a:ln w="18000">
                <a:solidFill>
                  <a:srgbClr val="663300"/>
                </a:solidFill>
                <a:prstDash val="solid"/>
                <a:miter lim="800000"/>
              </a:ln>
              <a:solidFill>
                <a:srgbClr val="3A1D00"/>
              </a:solidFill>
              <a:effectLst/>
              <a:latin typeface="Bodoni MT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 rot="21061481">
            <a:off x="577913" y="1170206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p Secret" pitchFamily="2" charset="0"/>
              </a:rPr>
              <a:t>IMMORALITY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op Secre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9144000" cy="3429000"/>
          </a:xfrm>
        </p:spPr>
        <p:txBody>
          <a:bodyPr/>
          <a:lstStyle/>
          <a:p>
            <a:pPr algn="l"/>
            <a:r>
              <a:rPr lang="en-US" sz="4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For this is the will of God, your sanctification;</a:t>
            </a:r>
            <a:br>
              <a:rPr lang="en-US" sz="4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4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abstain from sexual immorality… </a:t>
            </a:r>
            <a:r>
              <a:rPr lang="en-US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5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5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5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			</a:t>
            </a:r>
            <a:r>
              <a:rPr lang="en-US" sz="3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-1 Thessalonians 4:3</a:t>
            </a:r>
            <a:endParaRPr lang="en-US" sz="32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92175"/>
            <a:ext cx="7467600" cy="507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3276600"/>
            <a:ext cx="7315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produces </a:t>
            </a:r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PAIN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04800" y="4724400"/>
            <a:ext cx="9601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STEALS</a:t>
            </a:r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 from your family and </a:t>
            </a:r>
          </a:p>
          <a:p>
            <a:pPr algn="ctr"/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ROBS</a:t>
            </a:r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 you of fellowship with God</a:t>
            </a:r>
            <a:endParaRPr lang="en-US" sz="4400" u="sng" dirty="0" smtClean="0">
              <a:ln w="18000">
                <a:solidFill>
                  <a:srgbClr val="663300"/>
                </a:solidFill>
                <a:prstDash val="solid"/>
                <a:miter lim="800000"/>
              </a:ln>
              <a:solidFill>
                <a:srgbClr val="3A1D00"/>
              </a:solidFill>
              <a:effectLst/>
              <a:latin typeface="Bodoni MT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 rot="21061481">
            <a:off x="577913" y="1170206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p Secret" pitchFamily="2" charset="0"/>
              </a:rPr>
              <a:t>IMMORALITY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op Secre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3048000"/>
            <a:ext cx="88391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begins with </a:t>
            </a:r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DISOBEDIENCE</a:t>
            </a:r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 </a:t>
            </a:r>
          </a:p>
          <a:p>
            <a:pPr algn="ctr"/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and ends in </a:t>
            </a:r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DISGRACE</a:t>
            </a:r>
          </a:p>
        </p:txBody>
      </p:sp>
      <p:sp>
        <p:nvSpPr>
          <p:cNvPr id="6" name="Rectangle 5"/>
          <p:cNvSpPr/>
          <p:nvPr/>
        </p:nvSpPr>
        <p:spPr>
          <a:xfrm rot="21061481">
            <a:off x="577913" y="1170206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p Secret" pitchFamily="2" charset="0"/>
              </a:rPr>
              <a:t>IMMORALITY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op Secre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eb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853" y="990600"/>
            <a:ext cx="7369547" cy="4952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3048000"/>
            <a:ext cx="88391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begins with </a:t>
            </a:r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DISOBEDIENCE</a:t>
            </a:r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 </a:t>
            </a:r>
          </a:p>
          <a:p>
            <a:pPr algn="ctr"/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and ends in </a:t>
            </a:r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DISGRACE</a:t>
            </a:r>
          </a:p>
        </p:txBody>
      </p:sp>
      <p:sp>
        <p:nvSpPr>
          <p:cNvPr id="6" name="Rectangle 5"/>
          <p:cNvSpPr/>
          <p:nvPr/>
        </p:nvSpPr>
        <p:spPr>
          <a:xfrm rot="21061481">
            <a:off x="577913" y="1170206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p Secret" pitchFamily="2" charset="0"/>
              </a:rPr>
              <a:t>IMMORALITY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op Secret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3048000"/>
            <a:ext cx="88391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begins with </a:t>
            </a:r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DISOBEDIENCE</a:t>
            </a:r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 </a:t>
            </a:r>
          </a:p>
          <a:p>
            <a:pPr algn="ctr"/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and ends in </a:t>
            </a:r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DISGRACE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10665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blinds us to </a:t>
            </a:r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TRUTH</a:t>
            </a:r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 and the </a:t>
            </a:r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CONSEQUENCES</a:t>
            </a:r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 of sinful behavior</a:t>
            </a:r>
          </a:p>
        </p:txBody>
      </p:sp>
      <p:sp>
        <p:nvSpPr>
          <p:cNvPr id="6" name="Rectangle 5"/>
          <p:cNvSpPr/>
          <p:nvPr/>
        </p:nvSpPr>
        <p:spPr>
          <a:xfrm rot="21061481">
            <a:off x="577913" y="1170206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p Secret" pitchFamily="2" charset="0"/>
              </a:rPr>
              <a:t>IMMORALITY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op Secre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You are the love that frees us </a:t>
            </a:r>
          </a:p>
          <a:p>
            <a:r>
              <a:rPr lang="en-US" dirty="0" smtClean="0"/>
              <a:t>You are the light that leads us</a:t>
            </a:r>
            <a:br>
              <a:rPr lang="en-US" dirty="0" smtClean="0"/>
            </a:br>
            <a:r>
              <a:rPr lang="en-US" dirty="0" smtClean="0"/>
              <a:t>Like a fire burning </a:t>
            </a:r>
          </a:p>
          <a:p>
            <a:r>
              <a:rPr lang="en-US" dirty="0" smtClean="0"/>
              <a:t>Son of God You are the One</a:t>
            </a:r>
            <a:br>
              <a:rPr lang="en-US" dirty="0" smtClean="0"/>
            </a:br>
            <a:r>
              <a:rPr lang="en-US" dirty="0" smtClean="0"/>
              <a:t>You are the One </a:t>
            </a:r>
          </a:p>
          <a:p>
            <a:r>
              <a:rPr lang="en-US" dirty="0" smtClean="0"/>
              <a:t>we're living for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461250" cy="5276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25681"/>
            <a:ext cx="7086600" cy="5365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698350" cy="5116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228600"/>
            <a:ext cx="4267200" cy="5638799"/>
          </a:xfrm>
        </p:spPr>
        <p:txBody>
          <a:bodyPr/>
          <a:lstStyle/>
          <a:p>
            <a:pPr algn="l"/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 Honey...</a:t>
            </a:r>
            <a:b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had a little accident pulling into the </a:t>
            </a:r>
            <a:b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garage today.  </a:t>
            </a:r>
            <a:b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Sorry!  Love you!</a:t>
            </a:r>
            <a:b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P.S.  </a:t>
            </a:r>
            <a:b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girlfriend called. 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95400"/>
            <a:ext cx="4343400" cy="4841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686800" cy="3810000"/>
          </a:xfrm>
        </p:spPr>
        <p:txBody>
          <a:bodyPr/>
          <a:lstStyle/>
          <a:p>
            <a:pPr algn="l"/>
            <a:r>
              <a:rPr lang="en-US" sz="4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“Don’t you know that when you sleep with someone, your body makes a promise whether </a:t>
            </a:r>
            <a:br>
              <a:rPr lang="en-US" sz="4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you do or not?”</a:t>
            </a:r>
            <a:br>
              <a:rPr lang="en-US" sz="4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			</a:t>
            </a:r>
            <a:br>
              <a:rPr lang="en-US" sz="4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	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-Tom Cruise in </a:t>
            </a:r>
            <a:r>
              <a:rPr lang="en-US" sz="3200" i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Vanilla Sky</a:t>
            </a:r>
            <a:endParaRPr lang="en-US" sz="3200" i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4267200"/>
          </a:xfrm>
        </p:spPr>
        <p:txBody>
          <a:bodyPr/>
          <a:lstStyle/>
          <a:p>
            <a:pPr algn="l"/>
            <a:r>
              <a:rPr lang="en-US" sz="4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Do you not know that he who unites himself with a prostitute is one with her in body? For it is said, "The two will become one flesh."But he who unites himself with the Lord is one with him in spirit.</a:t>
            </a:r>
            <a:endParaRPr lang="en-US" sz="32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686800" cy="5257800"/>
          </a:xfrm>
        </p:spPr>
        <p:txBody>
          <a:bodyPr/>
          <a:lstStyle/>
          <a:p>
            <a:pPr algn="l"/>
            <a:r>
              <a:rPr lang="en-US" sz="4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Flee from sexual immorality. </a:t>
            </a:r>
            <a:br>
              <a:rPr lang="en-US" sz="4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</a:br>
            <a:r>
              <a:rPr lang="en-US" sz="4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All other sins a man commits are outside his body, but he who sins sexually sins against his own body.</a:t>
            </a:r>
            <a:r>
              <a:rPr lang="en-US" sz="4200" b="1" baseline="300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2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Do you not know that your body is a temple of the Holy Spirit, who is in you, whom you have received from God? </a:t>
            </a:r>
            <a:endParaRPr lang="en-US" sz="42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4267200"/>
          </a:xfrm>
        </p:spPr>
        <p:txBody>
          <a:bodyPr/>
          <a:lstStyle/>
          <a:p>
            <a:pPr algn="l"/>
            <a:r>
              <a:rPr lang="en-US" sz="4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You are not your own; you were bought at a price. Therefore honor God with your body.</a:t>
            </a:r>
            <a:br>
              <a:rPr lang="en-US" sz="4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- 1 Corinthians 6:16-20</a:t>
            </a:r>
            <a:endParaRPr lang="en-US" sz="32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76200" y="1295400"/>
            <a:ext cx="8991600" cy="3886200"/>
          </a:xfrm>
        </p:spPr>
        <p:txBody>
          <a:bodyPr/>
          <a:lstStyle/>
          <a:p>
            <a:pPr eaLnBrk="1" hangingPunct="1"/>
            <a:r>
              <a:rPr lang="en-US" sz="9000" b="1" dirty="0" smtClean="0">
                <a:blipFill>
                  <a:blip r:embed="rId2"/>
                  <a:tile tx="0" ty="0" sx="100000" sy="100000" flip="none" algn="tl"/>
                </a:blipFill>
                <a:latin typeface="Bodoni MT Black" pitchFamily="18" charset="0"/>
              </a:rPr>
              <a:t>DESTROYING</a:t>
            </a:r>
            <a:r>
              <a:rPr lang="en-US" sz="8000" b="1" dirty="0" smtClean="0">
                <a:blipFill>
                  <a:blip r:embed="rId2"/>
                  <a:tile tx="0" ty="0" sx="100000" sy="100000" flip="none" algn="tl"/>
                </a:blipFill>
                <a:latin typeface="Bodoni MT Black" pitchFamily="18" charset="0"/>
              </a:rPr>
              <a:t> </a:t>
            </a:r>
          </a:p>
          <a:p>
            <a:pPr eaLnBrk="1" hangingPunct="1"/>
            <a:r>
              <a:rPr lang="en-US" sz="8000" b="1" dirty="0" smtClean="0">
                <a:blipFill>
                  <a:blip r:embed="rId2"/>
                  <a:tile tx="0" ty="0" sx="100000" sy="100000" flip="none" algn="tl"/>
                </a:blipFill>
                <a:latin typeface="Bodoni MT Black" pitchFamily="18" charset="0"/>
              </a:rPr>
              <a:t>a family</a:t>
            </a:r>
          </a:p>
        </p:txBody>
      </p:sp>
      <p:sp>
        <p:nvSpPr>
          <p:cNvPr id="3" name="TextBox 2"/>
          <p:cNvSpPr txBox="1"/>
          <p:nvPr/>
        </p:nvSpPr>
        <p:spPr>
          <a:xfrm rot="21022794">
            <a:off x="472928" y="5315679"/>
            <a:ext cx="2152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A1D00"/>
                </a:solidFill>
              </a:rPr>
              <a:t>Warnings</a:t>
            </a:r>
          </a:p>
          <a:p>
            <a:pPr algn="ctr"/>
            <a:r>
              <a:rPr lang="en-US" sz="3000" b="1" dirty="0" smtClean="0">
                <a:solidFill>
                  <a:srgbClr val="3A1D00"/>
                </a:solidFill>
              </a:rPr>
              <a:t>Ignored</a:t>
            </a:r>
            <a:endParaRPr lang="en-US" sz="3000" b="1" dirty="0">
              <a:solidFill>
                <a:srgbClr val="3A1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3276600"/>
            <a:ext cx="7315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PROMISCUITY</a:t>
            </a:r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 in the palace</a:t>
            </a:r>
            <a:endParaRPr lang="en-US" sz="4400" u="sng" dirty="0" smtClean="0">
              <a:ln w="18000">
                <a:solidFill>
                  <a:srgbClr val="663300"/>
                </a:solidFill>
                <a:prstDash val="solid"/>
                <a:miter lim="800000"/>
              </a:ln>
              <a:solidFill>
                <a:srgbClr val="3A1D00"/>
              </a:solidFill>
              <a:effectLst/>
              <a:latin typeface="Bodoni MT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244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CONFRONTATION &amp; CONFESSION </a:t>
            </a:r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in Camelot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We will sing, sing, sing </a:t>
            </a:r>
          </a:p>
          <a:p>
            <a:r>
              <a:rPr lang="en-US" dirty="0" smtClean="0"/>
              <a:t>and make music with the heavens</a:t>
            </a:r>
            <a:br>
              <a:rPr lang="en-US" dirty="0" smtClean="0"/>
            </a:br>
            <a:r>
              <a:rPr lang="en-US" dirty="0" smtClean="0"/>
              <a:t>We will sing, sing, sing </a:t>
            </a:r>
          </a:p>
          <a:p>
            <a:r>
              <a:rPr lang="en-US" dirty="0" smtClean="0"/>
              <a:t>grateful that You hear us</a:t>
            </a:r>
            <a:br>
              <a:rPr lang="en-US" dirty="0" smtClean="0"/>
            </a:br>
            <a:r>
              <a:rPr lang="en-US" dirty="0" smtClean="0"/>
              <a:t>When we shout Your praise; </a:t>
            </a:r>
          </a:p>
          <a:p>
            <a:r>
              <a:rPr lang="en-US" dirty="0" smtClean="0"/>
              <a:t>lift high the name of Jesus</a:t>
            </a:r>
          </a:p>
          <a:p>
            <a:r>
              <a:rPr lang="en-US" dirty="0" smtClean="0"/>
              <a:t>(repeat)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6211568"/>
            <a:ext cx="86106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TEMPLE BIBLE CHURCH Used By Permission CCLI #78316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33400"/>
            <a:ext cx="8991600" cy="3886200"/>
          </a:xfrm>
        </p:spPr>
        <p:txBody>
          <a:bodyPr/>
          <a:lstStyle/>
          <a:p>
            <a:pPr eaLnBrk="1" hangingPunct="1"/>
            <a:r>
              <a:rPr lang="en-US" sz="9000" b="1" dirty="0" smtClean="0">
                <a:blipFill>
                  <a:blip r:embed="rId2"/>
                  <a:tile tx="0" ty="0" sx="100000" sy="100000" flip="none" algn="tl"/>
                </a:blipFill>
                <a:latin typeface="Bodoni MT Black" pitchFamily="18" charset="0"/>
              </a:rPr>
              <a:t>putting the pieces back together</a:t>
            </a:r>
            <a:endParaRPr lang="en-US" sz="8000" b="1" dirty="0" smtClean="0">
              <a:blipFill>
                <a:blip r:embed="rId2"/>
                <a:tile tx="0" ty="0" sx="100000" sy="100000" flip="none" algn="tl"/>
              </a:blipFill>
              <a:latin typeface="Bodoni MT Black" pitchFamily="18" charset="0"/>
            </a:endParaRPr>
          </a:p>
        </p:txBody>
      </p:sp>
      <p:pic>
        <p:nvPicPr>
          <p:cNvPr id="4" name="Picture 3" descr="greener gr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53503">
            <a:off x="549648" y="5201230"/>
            <a:ext cx="2079708" cy="136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3276600"/>
            <a:ext cx="7315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s</a:t>
            </a:r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eeking </a:t>
            </a:r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FORGIVENESS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04800" y="4267200"/>
            <a:ext cx="9601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r</a:t>
            </a:r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e-building </a:t>
            </a:r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TRUST</a:t>
            </a:r>
          </a:p>
        </p:txBody>
      </p:sp>
      <p:sp>
        <p:nvSpPr>
          <p:cNvPr id="4" name="Rectangle 3"/>
          <p:cNvSpPr/>
          <p:nvPr/>
        </p:nvSpPr>
        <p:spPr>
          <a:xfrm>
            <a:off x="-304800" y="5326559"/>
            <a:ext cx="9601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m</a:t>
            </a:r>
            <a:r>
              <a:rPr lang="en-US" sz="4400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oving </a:t>
            </a:r>
            <a:r>
              <a:rPr lang="en-US" sz="4400" u="sng" dirty="0" smtClean="0">
                <a:ln w="18000">
                  <a:solidFill>
                    <a:srgbClr val="663300"/>
                  </a:solidFill>
                  <a:prstDash val="solid"/>
                  <a:miter lim="800000"/>
                </a:ln>
                <a:solidFill>
                  <a:srgbClr val="3A1D00"/>
                </a:solidFill>
                <a:effectLst/>
                <a:latin typeface="Bodoni MT" pitchFamily="18" charset="0"/>
              </a:rPr>
              <a:t>AHEAD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ouseOfcard4PP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828800"/>
            <a:ext cx="3962400" cy="2590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0719726">
            <a:off x="116834" y="1031487"/>
            <a:ext cx="802202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</a:t>
            </a:r>
            <a:r>
              <a:rPr lang="en-US" sz="4500" b="1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our home will become a…</a:t>
            </a:r>
            <a:endParaRPr lang="en-US" sz="45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46094" y="5562600"/>
            <a:ext cx="938590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r>
              <a:rPr lang="en-US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 you </a:t>
            </a:r>
            <a:r>
              <a:rPr lang="en-US" sz="44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ignore</a:t>
            </a:r>
            <a:r>
              <a:rPr lang="en-US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the </a:t>
            </a:r>
            <a:r>
              <a:rPr lang="en-US" sz="4400" b="1" i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warnings</a:t>
            </a:r>
            <a:r>
              <a:rPr lang="en-US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God</a:t>
            </a:r>
            <a:endParaRPr lang="en-US" sz="44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1833" y="6125394"/>
            <a:ext cx="675697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regarding sexual purity!</a:t>
            </a:r>
            <a:endParaRPr lang="en-US" sz="44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ouseOfcard4PP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You, You are God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I am, I’ve come to find You</a:t>
            </a:r>
          </a:p>
          <a:p>
            <a:r>
              <a:rPr lang="en-US" dirty="0"/>
              <a:t>Here I am, to see Your grace</a:t>
            </a:r>
          </a:p>
          <a:p>
            <a:r>
              <a:rPr lang="en-US" dirty="0"/>
              <a:t>To bring You an offering</a:t>
            </a:r>
          </a:p>
          <a:p>
            <a:r>
              <a:rPr lang="en-US" dirty="0"/>
              <a:t>I have to ask myself one thing</a:t>
            </a:r>
          </a:p>
          <a:p>
            <a:r>
              <a:rPr lang="en-US" dirty="0"/>
              <a:t>How can I do anything but praise</a:t>
            </a:r>
          </a:p>
          <a:p>
            <a:r>
              <a:rPr lang="en-US" dirty="0"/>
              <a:t>I praise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You, You are God, You are Lord</a:t>
            </a:r>
          </a:p>
          <a:p>
            <a:r>
              <a:rPr lang="en-US" dirty="0"/>
              <a:t>You are all I’m living for</a:t>
            </a:r>
          </a:p>
          <a:p>
            <a:r>
              <a:rPr lang="en-US" dirty="0"/>
              <a:t>You are King of everything</a:t>
            </a:r>
          </a:p>
          <a:p>
            <a:r>
              <a:rPr lang="en-US" dirty="0"/>
              <a:t>I want my life to praise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rah arie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1102</Words>
  <Application>Microsoft Office PowerPoint</Application>
  <PresentationFormat>On-screen Show (4:3)</PresentationFormat>
  <Paragraphs>247</Paragraphs>
  <Slides>73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sarah ariel theme</vt:lpstr>
      <vt:lpstr>1_Office Theme</vt:lpstr>
      <vt:lpstr>2_Default Design</vt:lpstr>
      <vt:lpstr>5_Default Design</vt:lpstr>
      <vt:lpstr>Custom Design</vt:lpstr>
      <vt:lpstr>1_Custom Design</vt:lpstr>
      <vt:lpstr>2_Custom Design</vt:lpstr>
      <vt:lpstr>3_Custom Design</vt:lpstr>
      <vt:lpstr>4_Custom Design</vt:lpstr>
      <vt:lpstr>Default Design</vt:lpstr>
      <vt:lpstr>Slide 1</vt:lpstr>
      <vt:lpstr>Sing Sing Sing</vt:lpstr>
      <vt:lpstr>Slide 3</vt:lpstr>
      <vt:lpstr>Slide 4</vt:lpstr>
      <vt:lpstr>Slide 5</vt:lpstr>
      <vt:lpstr>Slide 6</vt:lpstr>
      <vt:lpstr>Slide 7</vt:lpstr>
      <vt:lpstr>You, You are God</vt:lpstr>
      <vt:lpstr>Slide 9</vt:lpstr>
      <vt:lpstr>Slide 10</vt:lpstr>
      <vt:lpstr>Slide 11</vt:lpstr>
      <vt:lpstr>Slide 12</vt:lpstr>
      <vt:lpstr>Its just sex video</vt:lpstr>
      <vt:lpstr>In Christ Alone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Stronger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Ukraine Summer 2010 Part 2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I hate divorce, says the LORD God of Israel…       -Malachi 2:16a</vt:lpstr>
      <vt:lpstr>“When elephant’s fight,  the grass is always the one  that suffers.”</vt:lpstr>
      <vt:lpstr>Slide 49</vt:lpstr>
      <vt:lpstr>Slide 50</vt:lpstr>
      <vt:lpstr>Slide 51</vt:lpstr>
      <vt:lpstr>Slide 52</vt:lpstr>
      <vt:lpstr>For this is the will of God, your sanctification; abstain from sexual immorality…      -1 Thessalonians 4:3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Hi Honey... had a little accident pulling into the  garage today.   Sorry!  Love you!  P.S.   Your girlfriend called.   </vt:lpstr>
      <vt:lpstr>“Don’t you know that when you sleep with someone, your body makes a promise whether  you do or not?”         -Tom Cruise in Vanilla Sky</vt:lpstr>
      <vt:lpstr>Do you not know that he who unites himself with a prostitute is one with her in body? For it is said, "The two will become one flesh."But he who unites himself with the Lord is one with him in spirit.</vt:lpstr>
      <vt:lpstr>Flee from sexual immorality.  All other sins a man commits are outside his body, but he who sins sexually sins against his own body. Do you not know that your body is a temple of the Holy Spirit, who is in you, whom you have received from God? </vt:lpstr>
      <vt:lpstr>You are not your own; you were bought at a price. Therefore honor God with your body.  - 1 Corinthians 6:16-20</vt:lpstr>
      <vt:lpstr>Slide 68</vt:lpstr>
      <vt:lpstr>Slide 69</vt:lpstr>
      <vt:lpstr>Slide 70</vt:lpstr>
      <vt:lpstr>Slide 71</vt:lpstr>
      <vt:lpstr>Slide 72</vt:lpstr>
      <vt:lpstr>Slide 73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55</cp:revision>
  <dcterms:created xsi:type="dcterms:W3CDTF">2010-07-16T14:56:52Z</dcterms:created>
  <dcterms:modified xsi:type="dcterms:W3CDTF">2010-07-19T19:10:10Z</dcterms:modified>
</cp:coreProperties>
</file>