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669" r:id="rId4"/>
    <p:sldMasterId id="2147483671" r:id="rId5"/>
    <p:sldMasterId id="2147483673" r:id="rId6"/>
    <p:sldMasterId id="2147483681" r:id="rId7"/>
  </p:sldMasterIdLst>
  <p:handoutMasterIdLst>
    <p:handoutMasterId r:id="rId84"/>
  </p:handoutMasterIdLst>
  <p:sldIdLst>
    <p:sldId id="257" r:id="rId8"/>
    <p:sldId id="359" r:id="rId9"/>
    <p:sldId id="360" r:id="rId10"/>
    <p:sldId id="361" r:id="rId11"/>
    <p:sldId id="358"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1" r:id="rId38"/>
    <p:sldId id="342" r:id="rId39"/>
    <p:sldId id="343" r:id="rId40"/>
    <p:sldId id="344" r:id="rId41"/>
    <p:sldId id="345" r:id="rId42"/>
    <p:sldId id="346" r:id="rId43"/>
    <p:sldId id="352" r:id="rId44"/>
    <p:sldId id="353" r:id="rId45"/>
    <p:sldId id="354" r:id="rId46"/>
    <p:sldId id="260" r:id="rId47"/>
    <p:sldId id="282" r:id="rId48"/>
    <p:sldId id="290" r:id="rId49"/>
    <p:sldId id="288" r:id="rId50"/>
    <p:sldId id="269" r:id="rId51"/>
    <p:sldId id="296" r:id="rId52"/>
    <p:sldId id="297" r:id="rId53"/>
    <p:sldId id="298" r:id="rId54"/>
    <p:sldId id="299" r:id="rId55"/>
    <p:sldId id="300" r:id="rId56"/>
    <p:sldId id="301" r:id="rId57"/>
    <p:sldId id="302" r:id="rId58"/>
    <p:sldId id="303" r:id="rId59"/>
    <p:sldId id="365" r:id="rId60"/>
    <p:sldId id="263" r:id="rId61"/>
    <p:sldId id="291" r:id="rId62"/>
    <p:sldId id="366" r:id="rId63"/>
    <p:sldId id="266" r:id="rId64"/>
    <p:sldId id="295" r:id="rId65"/>
    <p:sldId id="294" r:id="rId66"/>
    <p:sldId id="304" r:id="rId67"/>
    <p:sldId id="293" r:id="rId68"/>
    <p:sldId id="305" r:id="rId69"/>
    <p:sldId id="306" r:id="rId70"/>
    <p:sldId id="267" r:id="rId71"/>
    <p:sldId id="270" r:id="rId72"/>
    <p:sldId id="367" r:id="rId73"/>
    <p:sldId id="273" r:id="rId74"/>
    <p:sldId id="368" r:id="rId75"/>
    <p:sldId id="307" r:id="rId76"/>
    <p:sldId id="308" r:id="rId77"/>
    <p:sldId id="272" r:id="rId78"/>
    <p:sldId id="268" r:id="rId79"/>
    <p:sldId id="271" r:id="rId80"/>
    <p:sldId id="265" r:id="rId81"/>
    <p:sldId id="310" r:id="rId82"/>
    <p:sldId id="278" r:id="rId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9D12790-7C6E-4260-9252-9FE0236FCD67}" type="datetimeFigureOut">
              <a:rPr lang="en-US" smtClean="0"/>
              <a:pPr/>
              <a:t>7/12/2010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B667040-B408-45A5-BD84-1C08B5FE19D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052009-3DB3-458E-B342-205EA1E2A3B2}" type="datetimeFigureOut">
              <a:rPr lang="en-US" smtClean="0"/>
              <a:pPr/>
              <a:t>7/12/2010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60E1B-2472-4FD8-9B9F-1A2CD959AB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52009-3DB3-458E-B342-205EA1E2A3B2}" type="datetimeFigureOut">
              <a:rPr lang="en-US" smtClean="0"/>
              <a:pPr/>
              <a:t>7/12/2010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60E1B-2472-4FD8-9B9F-1A2CD959AB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52009-3DB3-458E-B342-205EA1E2A3B2}" type="datetimeFigureOut">
              <a:rPr lang="en-US" smtClean="0"/>
              <a:pPr/>
              <a:t>7/12/2010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60E1B-2472-4FD8-9B9F-1A2CD959ABC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13219F-3ED7-4ACE-8FE5-673DA748C1C8}" type="datetimeFigureOut">
              <a:rPr lang="en-US">
                <a:solidFill>
                  <a:prstClr val="black"/>
                </a:solidFill>
              </a:rPr>
              <a:pPr/>
              <a:t>7/12/2010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97D12B-0553-48B6-9A91-722B64094B2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2DA4E9-11DC-4F13-998E-88E61938BBD2}" type="datetimeFigureOut">
              <a:rPr lang="en-US" smtClean="0"/>
              <a:pPr/>
              <a:t>7/12/2010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B2D3EA2-E1D0-4383-885D-5741795D754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E6A7415-D4EA-4616-8475-15D29B0325E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B69BF8-27F9-4DD9-A219-25F054255384}" type="datetimeFigureOut">
              <a:rPr lang="en-US" smtClean="0">
                <a:solidFill>
                  <a:prstClr val="black">
                    <a:tint val="75000"/>
                  </a:prstClr>
                </a:solidFill>
              </a:rPr>
              <a:pPr/>
              <a:t>7/12/2010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B074E1-B2A7-4E78-BB80-D8D7A3A85D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6BA5DC-7A07-4F9A-B106-8AF9B52997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39C275-08DB-4241-902A-83FE1DA08E3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A084A7-596F-46EC-87FD-73E7490044B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8A8FD2-C80F-49E9-AE8F-07F6F95D3F41}"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52009-3DB3-458E-B342-205EA1E2A3B2}" type="datetimeFigureOut">
              <a:rPr lang="en-US" smtClean="0"/>
              <a:pPr/>
              <a:t>7/12/2010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60E1B-2472-4FD8-9B9F-1A2CD959ABC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0B9529-02DA-4E90-A411-AB87955ADBE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052009-3DB3-458E-B342-205EA1E2A3B2}" type="datetimeFigureOut">
              <a:rPr lang="en-US" smtClean="0"/>
              <a:pPr/>
              <a:t>7/12/2010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60E1B-2472-4FD8-9B9F-1A2CD959AB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052009-3DB3-458E-B342-205EA1E2A3B2}" type="datetimeFigureOut">
              <a:rPr lang="en-US" smtClean="0"/>
              <a:pPr/>
              <a:t>7/12/2010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60E1B-2472-4FD8-9B9F-1A2CD959AB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052009-3DB3-458E-B342-205EA1E2A3B2}" type="datetimeFigureOut">
              <a:rPr lang="en-US" smtClean="0"/>
              <a:pPr/>
              <a:t>7/12/2010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60E1B-2472-4FD8-9B9F-1A2CD959AB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052009-3DB3-458E-B342-205EA1E2A3B2}" type="datetimeFigureOut">
              <a:rPr lang="en-US" smtClean="0"/>
              <a:pPr/>
              <a:t>7/12/2010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60E1B-2472-4FD8-9B9F-1A2CD959AB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52009-3DB3-458E-B342-205EA1E2A3B2}" type="datetimeFigureOut">
              <a:rPr lang="en-US" smtClean="0"/>
              <a:pPr/>
              <a:t>7/12/2010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60E1B-2472-4FD8-9B9F-1A2CD959AB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52009-3DB3-458E-B342-205EA1E2A3B2}" type="datetimeFigureOut">
              <a:rPr lang="en-US" smtClean="0"/>
              <a:pPr/>
              <a:t>7/12/2010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60E1B-2472-4FD8-9B9F-1A2CD959AB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52009-3DB3-458E-B342-205EA1E2A3B2}" type="datetimeFigureOut">
              <a:rPr lang="en-US" smtClean="0"/>
              <a:pPr/>
              <a:t>7/12/2010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60E1B-2472-4FD8-9B9F-1A2CD959AB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52009-3DB3-458E-B342-205EA1E2A3B2}" type="datetimeFigureOut">
              <a:rPr lang="en-US" smtClean="0"/>
              <a:pPr/>
              <a:t>7/12/2010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60E1B-2472-4FD8-9B9F-1A2CD959AB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1" r:id="rId1"/>
    <p:sldLayoutId id="2147483680" r:id="rId2"/>
    <p:sldLayoutId id="2147483684" r:id="rId3"/>
  </p:sldLayoutIdLst>
  <p:txStyles>
    <p:titleStyle>
      <a:lvl1pPr algn="ctr" defTabSz="914400" rtl="0" eaLnBrk="1" latinLnBrk="0" hangingPunct="1">
        <a:spcBef>
          <a:spcPct val="0"/>
        </a:spcBef>
        <a:buNone/>
        <a:defRPr sz="4400" b="1" kern="1200">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69BF8-27F9-4DD9-A219-25F054255384}" type="datetimeFigureOut">
              <a:rPr lang="en-US" smtClean="0">
                <a:solidFill>
                  <a:prstClr val="black">
                    <a:tint val="75000"/>
                  </a:prstClr>
                </a:solidFill>
              </a:rPr>
              <a:pPr/>
              <a:t>7/12/2010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074E1-B2A7-4E78-BB80-D8D7A3A85D1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A3468E9-402F-4D10-8DC5-3D3F1315BC56}"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174" descr="outpouring_t_nt"/>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46054F75-E918-4AE7-8704-25F30BC10F77}"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180" descr="outpouring_c_nt"/>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6364B84-F15A-4F85-AE5B-26B20F39C65E}"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97" descr="outpouring_cb"/>
          <p:cNvPicPr>
            <a:picLocks noChangeAspect="1" noChangeArrowheads="1"/>
          </p:cNvPicPr>
          <p:nvPr userDrawn="1"/>
        </p:nvPicPr>
        <p:blipFill>
          <a:blip r:embed="rId4"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83"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B0C4B5F-DA9D-44C6-AD7A-13DA1614BF0D}"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144" descr="potluck_c_nt"/>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0.xml"/><Relationship Id="rId5" Type="http://schemas.openxmlformats.org/officeDocument/2006/relationships/image" Target="../media/image12.jpe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ummer welcom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457200"/>
            <a:ext cx="9144000" cy="4267200"/>
          </a:xfrm>
        </p:spPr>
        <p:txBody>
          <a:bodyPr vert="horz" lIns="91440" tIns="45720" rIns="91440" bIns="45720" rtlCol="0">
            <a:normAutofit/>
          </a:bodyPr>
          <a:lstStyle/>
          <a:p>
            <a:pPr marL="342900" indent="-342900">
              <a:spcBef>
                <a:spcPct val="20000"/>
              </a:spcBef>
            </a:pPr>
            <a:r>
              <a:rPr lang="en-US" sz="3600" dirty="0" smtClean="0">
                <a:ea typeface="+mn-ea"/>
              </a:rPr>
              <a:t>Into marvelous light I’m running</a:t>
            </a:r>
            <a:br>
              <a:rPr lang="en-US" sz="3600" dirty="0" smtClean="0">
                <a:ea typeface="+mn-ea"/>
              </a:rPr>
            </a:br>
            <a:r>
              <a:rPr lang="en-US" sz="3600" dirty="0" smtClean="0">
                <a:ea typeface="+mn-ea"/>
              </a:rPr>
              <a:t>Out of darkness, out of shame</a:t>
            </a:r>
            <a:br>
              <a:rPr lang="en-US" sz="3600" dirty="0" smtClean="0">
                <a:ea typeface="+mn-ea"/>
              </a:rPr>
            </a:br>
            <a:r>
              <a:rPr lang="en-US" sz="3600" dirty="0" smtClean="0">
                <a:ea typeface="+mn-ea"/>
              </a:rPr>
              <a:t>By the cross You are the truth</a:t>
            </a:r>
            <a:br>
              <a:rPr lang="en-US" sz="3600" dirty="0" smtClean="0">
                <a:ea typeface="+mn-ea"/>
              </a:rPr>
            </a:br>
            <a:r>
              <a:rPr lang="en-US" sz="3600" dirty="0" smtClean="0">
                <a:ea typeface="+mn-ea"/>
              </a:rPr>
              <a:t>You are the life, You are the way</a:t>
            </a:r>
            <a:br>
              <a:rPr lang="en-US" sz="3600" dirty="0" smtClean="0">
                <a:ea typeface="+mn-ea"/>
              </a:rPr>
            </a:br>
            <a:r>
              <a:rPr lang="en-US" sz="3600" dirty="0" smtClean="0">
                <a:ea typeface="+mn-ea"/>
              </a:rPr>
              <a:t>(repeat)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457200"/>
            <a:ext cx="9144000" cy="4267200"/>
          </a:xfrm>
        </p:spPr>
        <p:txBody>
          <a:bodyPr vert="horz" lIns="91440" tIns="45720" rIns="91440" bIns="45720" rtlCol="0">
            <a:normAutofit/>
          </a:bodyPr>
          <a:lstStyle/>
          <a:p>
            <a:pPr marL="342900" indent="-342900">
              <a:spcBef>
                <a:spcPct val="20000"/>
              </a:spcBef>
            </a:pPr>
            <a:r>
              <a:rPr lang="en-US" sz="3600" dirty="0" smtClean="0">
                <a:ea typeface="+mn-ea"/>
              </a:rPr>
              <a:t/>
            </a:r>
            <a:br>
              <a:rPr lang="en-US" sz="3600" dirty="0" smtClean="0">
                <a:ea typeface="+mn-ea"/>
              </a:rPr>
            </a:br>
            <a:r>
              <a:rPr lang="en-US" sz="3600" dirty="0" smtClean="0">
                <a:ea typeface="+mn-ea"/>
              </a:rPr>
              <a:t>My dead heart now is beating,</a:t>
            </a:r>
            <a:br>
              <a:rPr lang="en-US" sz="3600" dirty="0" smtClean="0">
                <a:ea typeface="+mn-ea"/>
              </a:rPr>
            </a:br>
            <a:r>
              <a:rPr lang="en-US" sz="3600" dirty="0" smtClean="0">
                <a:ea typeface="+mn-ea"/>
              </a:rPr>
              <a:t>My deepest stains now clean.</a:t>
            </a:r>
            <a:br>
              <a:rPr lang="en-US" sz="3600" dirty="0" smtClean="0">
                <a:ea typeface="+mn-ea"/>
              </a:rPr>
            </a:br>
            <a:r>
              <a:rPr lang="en-US" sz="3600" dirty="0" smtClean="0">
                <a:ea typeface="+mn-ea"/>
              </a:rPr>
              <a:t>Your breath fills up my lungs.</a:t>
            </a:r>
            <a:br>
              <a:rPr lang="en-US" sz="3600" dirty="0" smtClean="0">
                <a:ea typeface="+mn-ea"/>
              </a:rPr>
            </a:br>
            <a:r>
              <a:rPr lang="en-US" sz="3600" dirty="0" smtClean="0">
                <a:ea typeface="+mn-ea"/>
              </a:rPr>
              <a:t>Now I'm free. Now I'm free!</a:t>
            </a:r>
            <a:br>
              <a:rPr lang="en-US" sz="3600" dirty="0" smtClean="0">
                <a:ea typeface="+mn-ea"/>
              </a:rPr>
            </a:br>
            <a:r>
              <a:rPr lang="en-US" sz="3600" dirty="0" smtClean="0">
                <a:ea typeface="+mn-ea"/>
              </a:rPr>
              <a:t>(2x)</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457200"/>
            <a:ext cx="9144000" cy="4267200"/>
          </a:xfrm>
        </p:spPr>
        <p:txBody>
          <a:bodyPr vert="horz" lIns="91440" tIns="45720" rIns="91440" bIns="45720" rtlCol="0">
            <a:normAutofit/>
          </a:bodyPr>
          <a:lstStyle/>
          <a:p>
            <a:pPr marL="342900" indent="-342900">
              <a:spcBef>
                <a:spcPct val="20000"/>
              </a:spcBef>
            </a:pPr>
            <a:r>
              <a:rPr lang="en-US" sz="3600" dirty="0" smtClean="0">
                <a:ea typeface="+mn-ea"/>
              </a:rPr>
              <a:t/>
            </a:r>
            <a:br>
              <a:rPr lang="en-US" sz="3600" dirty="0" smtClean="0">
                <a:ea typeface="+mn-ea"/>
              </a:rPr>
            </a:br>
            <a:r>
              <a:rPr lang="en-US" sz="3600" dirty="0" smtClean="0">
                <a:ea typeface="+mn-ea"/>
              </a:rPr>
              <a:t>Sin has lost it's power,</a:t>
            </a:r>
            <a:br>
              <a:rPr lang="en-US" sz="3600" dirty="0" smtClean="0">
                <a:ea typeface="+mn-ea"/>
              </a:rPr>
            </a:br>
            <a:r>
              <a:rPr lang="en-US" sz="3600" dirty="0" smtClean="0">
                <a:ea typeface="+mn-ea"/>
              </a:rPr>
              <a:t>Death has lost it's sting.</a:t>
            </a:r>
            <a:br>
              <a:rPr lang="en-US" sz="3600" dirty="0" smtClean="0">
                <a:ea typeface="+mn-ea"/>
              </a:rPr>
            </a:br>
            <a:r>
              <a:rPr lang="en-US" sz="3600" dirty="0" smtClean="0">
                <a:ea typeface="+mn-ea"/>
              </a:rPr>
              <a:t>From the grave You've risen</a:t>
            </a:r>
            <a:br>
              <a:rPr lang="en-US" sz="3600" dirty="0" smtClean="0">
                <a:ea typeface="+mn-ea"/>
              </a:rPr>
            </a:br>
            <a:r>
              <a:rPr lang="en-US" sz="3600" dirty="0" smtClean="0">
                <a:ea typeface="+mn-ea"/>
              </a:rPr>
              <a:t>VICTORIOUSLY!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457200"/>
            <a:ext cx="9144000" cy="4267200"/>
          </a:xfrm>
        </p:spPr>
        <p:txBody>
          <a:bodyPr vert="horz" lIns="91440" tIns="45720" rIns="91440" bIns="45720" rtlCol="0">
            <a:normAutofit/>
          </a:bodyPr>
          <a:lstStyle/>
          <a:p>
            <a:pPr marL="342900" indent="-342900">
              <a:spcBef>
                <a:spcPct val="20000"/>
              </a:spcBef>
            </a:pPr>
            <a:r>
              <a:rPr lang="en-US" sz="3600" dirty="0" smtClean="0">
                <a:ea typeface="+mn-ea"/>
              </a:rPr>
              <a:t>Into marvelous light I’m running</a:t>
            </a:r>
            <a:br>
              <a:rPr lang="en-US" sz="3600" dirty="0" smtClean="0">
                <a:ea typeface="+mn-ea"/>
              </a:rPr>
            </a:br>
            <a:r>
              <a:rPr lang="en-US" sz="3600" dirty="0" smtClean="0">
                <a:ea typeface="+mn-ea"/>
              </a:rPr>
              <a:t>Out of darkness, out of shame</a:t>
            </a:r>
            <a:br>
              <a:rPr lang="en-US" sz="3600" dirty="0" smtClean="0">
                <a:ea typeface="+mn-ea"/>
              </a:rPr>
            </a:br>
            <a:r>
              <a:rPr lang="en-US" sz="3600" dirty="0" smtClean="0">
                <a:ea typeface="+mn-ea"/>
              </a:rPr>
              <a:t>by the cross You are the truth</a:t>
            </a:r>
            <a:br>
              <a:rPr lang="en-US" sz="3600" dirty="0" smtClean="0">
                <a:ea typeface="+mn-ea"/>
              </a:rPr>
            </a:br>
            <a:r>
              <a:rPr lang="en-US" sz="3600" dirty="0" smtClean="0">
                <a:ea typeface="+mn-ea"/>
              </a:rPr>
              <a:t>You are the life, You are the way</a:t>
            </a:r>
            <a:br>
              <a:rPr lang="en-US" sz="3600" dirty="0" smtClean="0">
                <a:ea typeface="+mn-ea"/>
              </a:rPr>
            </a:br>
            <a:r>
              <a:rPr lang="en-US" sz="3600" dirty="0" smtClean="0">
                <a:ea typeface="+mn-ea"/>
              </a:rPr>
              <a:t>(repeat)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457200"/>
            <a:ext cx="9144000" cy="4267200"/>
          </a:xfrm>
        </p:spPr>
        <p:txBody>
          <a:bodyPr vert="horz" lIns="91440" tIns="45720" rIns="91440" bIns="45720" rtlCol="0">
            <a:normAutofit/>
          </a:bodyPr>
          <a:lstStyle/>
          <a:p>
            <a:pPr marL="342900" indent="-342900">
              <a:spcBef>
                <a:spcPct val="20000"/>
              </a:spcBef>
            </a:pPr>
            <a:r>
              <a:rPr lang="en-US" sz="3600" dirty="0" smtClean="0">
                <a:ea typeface="+mn-ea"/>
              </a:rPr>
              <a:t>Lift my hands and spin around,</a:t>
            </a:r>
            <a:br>
              <a:rPr lang="en-US" sz="3600" dirty="0" smtClean="0">
                <a:ea typeface="+mn-ea"/>
              </a:rPr>
            </a:br>
            <a:r>
              <a:rPr lang="en-US" sz="3600" dirty="0" smtClean="0">
                <a:ea typeface="+mn-ea"/>
              </a:rPr>
              <a:t>See the light that I have found.</a:t>
            </a:r>
            <a:br>
              <a:rPr lang="en-US" sz="3600" dirty="0" smtClean="0">
                <a:ea typeface="+mn-ea"/>
              </a:rPr>
            </a:br>
            <a:r>
              <a:rPr lang="en-US" sz="3600" dirty="0" smtClean="0">
                <a:ea typeface="+mn-ea"/>
              </a:rPr>
              <a:t>Oh the marvelous light</a:t>
            </a:r>
            <a:br>
              <a:rPr lang="en-US" sz="3600" dirty="0" smtClean="0">
                <a:ea typeface="+mn-ea"/>
              </a:rPr>
            </a:br>
            <a:r>
              <a:rPr lang="en-US" sz="3600" dirty="0" smtClean="0">
                <a:ea typeface="+mn-ea"/>
              </a:rPr>
              <a:t>Marvelous light</a:t>
            </a:r>
            <a:br>
              <a:rPr lang="en-US" sz="3600" dirty="0" smtClean="0">
                <a:ea typeface="+mn-ea"/>
              </a:rPr>
            </a:br>
            <a:r>
              <a:rPr lang="en-US" sz="3600" dirty="0" smtClean="0">
                <a:ea typeface="+mn-ea"/>
              </a:rPr>
              <a:t>(repeat)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457200"/>
            <a:ext cx="9144000" cy="4267200"/>
          </a:xfrm>
        </p:spPr>
        <p:txBody>
          <a:bodyPr vert="horz" lIns="91440" tIns="45720" rIns="91440" bIns="45720" rtlCol="0">
            <a:normAutofit/>
          </a:bodyPr>
          <a:lstStyle/>
          <a:p>
            <a:pPr marL="342900" indent="-342900">
              <a:spcBef>
                <a:spcPct val="20000"/>
              </a:spcBef>
            </a:pPr>
            <a:r>
              <a:rPr lang="en-US" sz="3600" dirty="0" smtClean="0">
                <a:ea typeface="+mn-ea"/>
              </a:rPr>
              <a:t/>
            </a:r>
            <a:br>
              <a:rPr lang="en-US" sz="3600" dirty="0" smtClean="0">
                <a:ea typeface="+mn-ea"/>
              </a:rPr>
            </a:br>
            <a:r>
              <a:rPr lang="en-US" sz="3600" dirty="0" smtClean="0">
                <a:ea typeface="+mn-ea"/>
              </a:rPr>
              <a:t>Sin has lost it's power,</a:t>
            </a:r>
            <a:br>
              <a:rPr lang="en-US" sz="3600" dirty="0" smtClean="0">
                <a:ea typeface="+mn-ea"/>
              </a:rPr>
            </a:br>
            <a:r>
              <a:rPr lang="en-US" sz="3600" dirty="0" smtClean="0">
                <a:ea typeface="+mn-ea"/>
              </a:rPr>
              <a:t>Death has lost it's sting.</a:t>
            </a:r>
            <a:br>
              <a:rPr lang="en-US" sz="3600" dirty="0" smtClean="0">
                <a:ea typeface="+mn-ea"/>
              </a:rPr>
            </a:br>
            <a:r>
              <a:rPr lang="en-US" sz="3600" dirty="0" smtClean="0">
                <a:ea typeface="+mn-ea"/>
              </a:rPr>
              <a:t>From the grave You've risen</a:t>
            </a:r>
            <a:br>
              <a:rPr lang="en-US" sz="3600" dirty="0" smtClean="0">
                <a:ea typeface="+mn-ea"/>
              </a:rPr>
            </a:br>
            <a:r>
              <a:rPr lang="en-US" sz="3600" dirty="0" smtClean="0">
                <a:ea typeface="+mn-ea"/>
              </a:rPr>
              <a:t>VICTORIOUSLY!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685800"/>
            <a:ext cx="9144000" cy="4267200"/>
          </a:xfrm>
        </p:spPr>
        <p:txBody>
          <a:bodyPr vert="horz" lIns="91440" tIns="45720" rIns="91440" bIns="45720" rtlCol="0" anchor="ctr">
            <a:normAutofit/>
          </a:bodyPr>
          <a:lstStyle/>
          <a:p>
            <a:pPr marL="342900" indent="-342900">
              <a:spcBef>
                <a:spcPct val="20000"/>
              </a:spcBef>
            </a:pPr>
            <a:r>
              <a:rPr lang="en-US" sz="3600" dirty="0" smtClean="0">
                <a:ea typeface="+mn-ea"/>
              </a:rPr>
              <a:t>Into marvelous light I’m running</a:t>
            </a:r>
            <a:br>
              <a:rPr lang="en-US" sz="3600" dirty="0" smtClean="0">
                <a:ea typeface="+mn-ea"/>
              </a:rPr>
            </a:br>
            <a:r>
              <a:rPr lang="en-US" sz="3600" dirty="0" smtClean="0">
                <a:ea typeface="+mn-ea"/>
              </a:rPr>
              <a:t>Out of darkness, out of shame</a:t>
            </a:r>
            <a:br>
              <a:rPr lang="en-US" sz="3600" dirty="0" smtClean="0">
                <a:ea typeface="+mn-ea"/>
              </a:rPr>
            </a:br>
            <a:r>
              <a:rPr lang="en-US" sz="3600" dirty="0" smtClean="0">
                <a:ea typeface="+mn-ea"/>
              </a:rPr>
              <a:t>By the cross You are the truth</a:t>
            </a:r>
            <a:br>
              <a:rPr lang="en-US" sz="3600" dirty="0" smtClean="0">
                <a:ea typeface="+mn-ea"/>
              </a:rPr>
            </a:br>
            <a:r>
              <a:rPr lang="en-US" sz="3600" dirty="0" smtClean="0">
                <a:ea typeface="+mn-ea"/>
              </a:rPr>
              <a:t>You are the life, You are the way</a:t>
            </a:r>
          </a:p>
        </p:txBody>
      </p:sp>
      <p:sp>
        <p:nvSpPr>
          <p:cNvPr id="3" name="Rectangle 3"/>
          <p:cNvSpPr>
            <a:spLocks noChangeArrowheads="1"/>
          </p:cNvSpPr>
          <p:nvPr/>
        </p:nvSpPr>
        <p:spPr bwMode="auto">
          <a:xfrm>
            <a:off x="1905000" y="5181600"/>
            <a:ext cx="5522474" cy="369332"/>
          </a:xfrm>
          <a:prstGeom prst="rect">
            <a:avLst/>
          </a:prstGeom>
          <a:noFill/>
          <a:ln w="9525">
            <a:noFill/>
            <a:miter lim="800000"/>
            <a:headEnd/>
            <a:tailEnd/>
          </a:ln>
          <a:effectLst/>
        </p:spPr>
        <p:txBody>
          <a:bodyPr wrap="none">
            <a:spAutoFit/>
          </a:bodyPr>
          <a:lstStyle/>
          <a:p>
            <a:r>
              <a:rPr lang="en-US" b="1" dirty="0">
                <a:solidFill>
                  <a:schemeClr val="bg1"/>
                </a:solidFill>
              </a:rPr>
              <a:t>TEMPLE BIBLE CHURCH Used by Permission CCLI #78316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Hear our praises</a:t>
            </a:r>
          </a:p>
        </p:txBody>
      </p:sp>
      <p:sp>
        <p:nvSpPr>
          <p:cNvPr id="3075" name="Rectangle 3"/>
          <p:cNvSpPr>
            <a:spLocks noGrp="1" noChangeArrowheads="1"/>
          </p:cNvSpPr>
          <p:nvPr>
            <p:ph type="body" idx="1"/>
          </p:nvPr>
        </p:nvSpPr>
        <p:spPr>
          <a:xfrm>
            <a:off x="457200" y="1447800"/>
            <a:ext cx="8229600" cy="4525963"/>
          </a:xfrm>
        </p:spPr>
        <p:txBody>
          <a:bodyPr/>
          <a:lstStyle/>
          <a:p>
            <a:r>
              <a:rPr lang="en-US" dirty="0"/>
              <a:t>May our homes </a:t>
            </a:r>
          </a:p>
          <a:p>
            <a:r>
              <a:rPr lang="en-US" dirty="0"/>
              <a:t>be filled with dancing</a:t>
            </a:r>
          </a:p>
          <a:p>
            <a:r>
              <a:rPr lang="en-US" dirty="0"/>
              <a:t>May our streets be filled with joy</a:t>
            </a:r>
          </a:p>
          <a:p>
            <a:r>
              <a:rPr lang="en-US" dirty="0"/>
              <a:t>May injustice bow to Jesus</a:t>
            </a:r>
          </a:p>
          <a:p>
            <a:r>
              <a:rPr lang="en-US" dirty="0"/>
              <a:t>As the people </a:t>
            </a:r>
            <a:r>
              <a:rPr lang="en-US" dirty="0" smtClean="0"/>
              <a:t>turn and pray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1828800"/>
            <a:ext cx="8229600" cy="2895600"/>
          </a:xfrm>
        </p:spPr>
        <p:txBody>
          <a:bodyPr/>
          <a:lstStyle/>
          <a:p>
            <a:r>
              <a:rPr lang="en-US"/>
              <a:t>From the mountain to the valley</a:t>
            </a:r>
          </a:p>
          <a:p>
            <a:r>
              <a:rPr lang="en-US"/>
              <a:t>Hear our praises rise to You</a:t>
            </a:r>
          </a:p>
          <a:p>
            <a:r>
              <a:rPr lang="en-US"/>
              <a:t>From the heavens to the nations</a:t>
            </a:r>
          </a:p>
          <a:p>
            <a:r>
              <a:rPr lang="en-US"/>
              <a:t>Hear our singing fill the air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533400" y="1752600"/>
            <a:ext cx="8229600" cy="2667000"/>
          </a:xfrm>
        </p:spPr>
        <p:txBody>
          <a:bodyPr/>
          <a:lstStyle/>
          <a:p>
            <a:r>
              <a:rPr lang="en-US"/>
              <a:t>May our light shine in the darkness</a:t>
            </a:r>
          </a:p>
          <a:p>
            <a:r>
              <a:rPr lang="en-US"/>
              <a:t>As we walk before the cross</a:t>
            </a:r>
          </a:p>
          <a:p>
            <a:r>
              <a:rPr lang="en-US"/>
              <a:t>May Your glory fill the whole earth</a:t>
            </a:r>
          </a:p>
          <a:p>
            <a:r>
              <a:rPr lang="en-US"/>
              <a:t>As the water over the seas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68612" name="Picture 4" descr="Chase-New-Logo"/>
          <p:cNvPicPr>
            <a:picLocks noChangeAspect="1" noChangeArrowheads="1"/>
          </p:cNvPicPr>
          <p:nvPr/>
        </p:nvPicPr>
        <p:blipFill>
          <a:blip r:embed="rId2" cstate="print"/>
          <a:srcRect/>
          <a:stretch>
            <a:fillRect/>
          </a:stretch>
        </p:blipFill>
        <p:spPr bwMode="auto">
          <a:xfrm>
            <a:off x="-57150" y="0"/>
            <a:ext cx="92583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 y="1828800"/>
            <a:ext cx="8229600" cy="2895600"/>
          </a:xfrm>
        </p:spPr>
        <p:txBody>
          <a:bodyPr/>
          <a:lstStyle/>
          <a:p>
            <a:r>
              <a:rPr lang="en-US" dirty="0"/>
              <a:t>From the mountain to the valley</a:t>
            </a:r>
          </a:p>
          <a:p>
            <a:r>
              <a:rPr lang="en-US" dirty="0"/>
              <a:t>Hear our praises rise to You</a:t>
            </a:r>
          </a:p>
          <a:p>
            <a:r>
              <a:rPr lang="en-US" dirty="0"/>
              <a:t>From the heavens to the nations</a:t>
            </a:r>
          </a:p>
          <a:p>
            <a:r>
              <a:rPr lang="en-US" dirty="0"/>
              <a:t>Hear our singing fill the air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1447800"/>
            <a:ext cx="8229600" cy="3505200"/>
          </a:xfrm>
        </p:spPr>
        <p:txBody>
          <a:bodyPr/>
          <a:lstStyle/>
          <a:p>
            <a:r>
              <a:rPr lang="en-US" dirty="0"/>
              <a:t> Hallelujah, Hallelujah </a:t>
            </a:r>
          </a:p>
          <a:p>
            <a:r>
              <a:rPr lang="en-US" dirty="0"/>
              <a:t>Hallelujah, Hallelujah </a:t>
            </a:r>
          </a:p>
          <a:p>
            <a:r>
              <a:rPr lang="en-US" dirty="0"/>
              <a:t>Hallelujah, Hallelujah</a:t>
            </a:r>
          </a:p>
          <a:p>
            <a:r>
              <a:rPr lang="en-US" dirty="0"/>
              <a:t>Hallelujah, Hallelujah </a:t>
            </a:r>
          </a:p>
          <a:p>
            <a:endParaRPr lang="en-US"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381000" y="1676400"/>
            <a:ext cx="8229600" cy="2895600"/>
          </a:xfrm>
        </p:spPr>
        <p:txBody>
          <a:bodyPr/>
          <a:lstStyle/>
          <a:p>
            <a:r>
              <a:rPr lang="en-US" dirty="0"/>
              <a:t>From the mountain to the valley</a:t>
            </a:r>
          </a:p>
          <a:p>
            <a:r>
              <a:rPr lang="en-US" dirty="0"/>
              <a:t>Hear our praises rise to You</a:t>
            </a:r>
          </a:p>
          <a:p>
            <a:r>
              <a:rPr lang="en-US" dirty="0"/>
              <a:t>From the heavens to the nations</a:t>
            </a:r>
          </a:p>
          <a:p>
            <a:r>
              <a:rPr lang="en-US" dirty="0"/>
              <a:t>Hear our singing fill the air</a:t>
            </a:r>
          </a:p>
        </p:txBody>
      </p:sp>
      <p:sp>
        <p:nvSpPr>
          <p:cNvPr id="8195" name="Rectangle 3"/>
          <p:cNvSpPr>
            <a:spLocks noChangeArrowheads="1"/>
          </p:cNvSpPr>
          <p:nvPr/>
        </p:nvSpPr>
        <p:spPr bwMode="auto">
          <a:xfrm>
            <a:off x="1792726" y="5181600"/>
            <a:ext cx="5522474" cy="369332"/>
          </a:xfrm>
          <a:prstGeom prst="rect">
            <a:avLst/>
          </a:prstGeom>
          <a:noFill/>
          <a:ln w="9525">
            <a:noFill/>
            <a:miter lim="800000"/>
            <a:headEnd/>
            <a:tailEnd/>
          </a:ln>
          <a:effectLst/>
        </p:spPr>
        <p:txBody>
          <a:bodyPr wrap="none">
            <a:spAutoFit/>
          </a:bodyPr>
          <a:lstStyle/>
          <a:p>
            <a:r>
              <a:rPr lang="en-US" b="1" dirty="0">
                <a:solidFill>
                  <a:schemeClr val="bg1"/>
                </a:solidFill>
              </a:rPr>
              <a:t>TEMPLE BIBLE CHURCH Used by Permission CCLI #78316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Cannons</a:t>
            </a:r>
            <a:endParaRPr lang="en-US" dirty="0"/>
          </a:p>
        </p:txBody>
      </p:sp>
      <p:sp>
        <p:nvSpPr>
          <p:cNvPr id="3" name="Content Placeholder 2"/>
          <p:cNvSpPr>
            <a:spLocks noGrp="1"/>
          </p:cNvSpPr>
          <p:nvPr>
            <p:ph idx="1"/>
          </p:nvPr>
        </p:nvSpPr>
        <p:spPr/>
        <p:txBody>
          <a:bodyPr/>
          <a:lstStyle/>
          <a:p>
            <a:r>
              <a:rPr lang="en-US" dirty="0" smtClean="0"/>
              <a:t>It’s falling from the clouds</a:t>
            </a:r>
          </a:p>
          <a:p>
            <a:r>
              <a:rPr lang="en-US" dirty="0" smtClean="0"/>
              <a:t>A strange and lovely sound</a:t>
            </a:r>
          </a:p>
          <a:p>
            <a:r>
              <a:rPr lang="en-US" dirty="0" smtClean="0"/>
              <a:t>I hear it in the thunder and the rain</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It’s ringing in the skies</a:t>
            </a:r>
          </a:p>
          <a:p>
            <a:r>
              <a:rPr lang="en-US" dirty="0" smtClean="0"/>
              <a:t>Like cannons in the night</a:t>
            </a:r>
          </a:p>
          <a:p>
            <a:r>
              <a:rPr lang="en-US" dirty="0" smtClean="0"/>
              <a:t>The music of the Universe plays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holy</a:t>
            </a:r>
          </a:p>
          <a:p>
            <a:r>
              <a:rPr lang="en-US" dirty="0" smtClean="0"/>
              <a:t>Great and mighty</a:t>
            </a:r>
          </a:p>
          <a:p>
            <a:r>
              <a:rPr lang="en-US" dirty="0" smtClean="0"/>
              <a:t>The moon and the stars</a:t>
            </a:r>
          </a:p>
          <a:p>
            <a:r>
              <a:rPr lang="en-US" dirty="0" smtClean="0"/>
              <a:t>Declare who You are</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I’m so unworthy </a:t>
            </a:r>
          </a:p>
          <a:p>
            <a:r>
              <a:rPr lang="en-US" dirty="0" smtClean="0"/>
              <a:t>But still You love me</a:t>
            </a:r>
          </a:p>
          <a:p>
            <a:r>
              <a:rPr lang="en-US" dirty="0" smtClean="0"/>
              <a:t>Forever my heart </a:t>
            </a:r>
          </a:p>
          <a:p>
            <a:r>
              <a:rPr lang="en-US" dirty="0" smtClean="0"/>
              <a:t>Will sing of how great You are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Beautiful and free</a:t>
            </a:r>
          </a:p>
          <a:p>
            <a:r>
              <a:rPr lang="en-US" dirty="0" smtClean="0"/>
              <a:t>Song of galaxies</a:t>
            </a:r>
          </a:p>
          <a:p>
            <a:r>
              <a:rPr lang="en-US" dirty="0" smtClean="0"/>
              <a:t>It’s reaching far beyond</a:t>
            </a:r>
          </a:p>
          <a:p>
            <a:r>
              <a:rPr lang="en-US" dirty="0" smtClean="0"/>
              <a:t> The Milky Way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Let’s join in with the sound</a:t>
            </a:r>
          </a:p>
          <a:p>
            <a:r>
              <a:rPr lang="en-US" dirty="0" smtClean="0"/>
              <a:t>Come on let’s sing it loud</a:t>
            </a:r>
          </a:p>
          <a:p>
            <a:r>
              <a:rPr lang="en-US" dirty="0" smtClean="0"/>
              <a:t>As the music of the universe plays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holy</a:t>
            </a:r>
          </a:p>
          <a:p>
            <a:r>
              <a:rPr lang="en-US" dirty="0" smtClean="0"/>
              <a:t>Great and mighty</a:t>
            </a:r>
          </a:p>
          <a:p>
            <a:r>
              <a:rPr lang="en-US" dirty="0" smtClean="0"/>
              <a:t>The moon and the stars</a:t>
            </a:r>
          </a:p>
          <a:p>
            <a:r>
              <a:rPr lang="en-US" dirty="0" smtClean="0"/>
              <a:t>Declare who You are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70660" name="Picture 4" descr="Brenda 7-1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I’m so unworthy </a:t>
            </a:r>
          </a:p>
          <a:p>
            <a:r>
              <a:rPr lang="en-US" dirty="0" smtClean="0"/>
              <a:t>But still You love me</a:t>
            </a:r>
          </a:p>
          <a:p>
            <a:r>
              <a:rPr lang="en-US" dirty="0" smtClean="0"/>
              <a:t>Forever my heart </a:t>
            </a:r>
          </a:p>
          <a:p>
            <a:r>
              <a:rPr lang="en-US" dirty="0" smtClean="0"/>
              <a:t>Will sing of how great You are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Glory Honor Power</a:t>
            </a:r>
          </a:p>
          <a:p>
            <a:r>
              <a:rPr lang="en-US" dirty="0" smtClean="0"/>
              <a:t>Is Yours</a:t>
            </a:r>
          </a:p>
          <a:p>
            <a:r>
              <a:rPr lang="en-US" dirty="0" smtClean="0"/>
              <a:t>Amen</a:t>
            </a:r>
          </a:p>
          <a:p>
            <a:r>
              <a:rPr lang="en-US" dirty="0" smtClean="0"/>
              <a:t>(repeat)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Glory Honor Power</a:t>
            </a:r>
          </a:p>
          <a:p>
            <a:r>
              <a:rPr lang="en-US" dirty="0" smtClean="0"/>
              <a:t>Is Yours Forever</a:t>
            </a:r>
          </a:p>
          <a:p>
            <a:r>
              <a:rPr lang="en-US" dirty="0" smtClean="0"/>
              <a:t>Amen</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holy</a:t>
            </a:r>
          </a:p>
          <a:p>
            <a:r>
              <a:rPr lang="en-US" dirty="0" smtClean="0"/>
              <a:t>Great and mighty</a:t>
            </a:r>
          </a:p>
          <a:p>
            <a:r>
              <a:rPr lang="en-US" dirty="0" smtClean="0"/>
              <a:t>The moon and the stars</a:t>
            </a:r>
          </a:p>
          <a:p>
            <a:r>
              <a:rPr lang="en-US" dirty="0" smtClean="0"/>
              <a:t>Declare who You are</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I’m so unworthy </a:t>
            </a:r>
          </a:p>
          <a:p>
            <a:r>
              <a:rPr lang="en-US" dirty="0" smtClean="0"/>
              <a:t>But still You love me</a:t>
            </a:r>
          </a:p>
          <a:p>
            <a:r>
              <a:rPr lang="en-US" dirty="0" smtClean="0"/>
              <a:t>Forever my heart </a:t>
            </a:r>
          </a:p>
          <a:p>
            <a:r>
              <a:rPr lang="en-US" dirty="0" smtClean="0"/>
              <a:t>Will sing of how great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holy</a:t>
            </a:r>
          </a:p>
          <a:p>
            <a:r>
              <a:rPr lang="en-US" dirty="0" smtClean="0"/>
              <a:t>Great and mighty</a:t>
            </a:r>
          </a:p>
          <a:p>
            <a:r>
              <a:rPr lang="en-US" dirty="0" smtClean="0"/>
              <a:t>The moon and the stars</a:t>
            </a:r>
          </a:p>
          <a:p>
            <a:r>
              <a:rPr lang="en-US" dirty="0" smtClean="0"/>
              <a:t>Declare who You are</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I’m so unworthy </a:t>
            </a:r>
          </a:p>
          <a:p>
            <a:r>
              <a:rPr lang="en-US" dirty="0" smtClean="0"/>
              <a:t>But still You love me</a:t>
            </a:r>
          </a:p>
          <a:p>
            <a:r>
              <a:rPr lang="en-US" dirty="0" smtClean="0"/>
              <a:t>Forever my heart </a:t>
            </a:r>
          </a:p>
          <a:p>
            <a:r>
              <a:rPr lang="en-US" dirty="0" smtClean="0"/>
              <a:t>Will sing of how great You are.</a:t>
            </a:r>
            <a:endParaRPr lang="en-US" dirty="0"/>
          </a:p>
        </p:txBody>
      </p:sp>
      <p:sp>
        <p:nvSpPr>
          <p:cNvPr id="4" name="Rectangle 3"/>
          <p:cNvSpPr/>
          <p:nvPr/>
        </p:nvSpPr>
        <p:spPr>
          <a:xfrm>
            <a:off x="1577530" y="5663625"/>
            <a:ext cx="5865708" cy="584775"/>
          </a:xfrm>
          <a:prstGeom prst="rect">
            <a:avLst/>
          </a:prstGeom>
        </p:spPr>
        <p:txBody>
          <a:bodyPr wrap="none">
            <a:spAutoFit/>
          </a:bodyPr>
          <a:lstStyle/>
          <a:p>
            <a:pPr algn="ctr"/>
            <a:r>
              <a:rPr lang="en-US" sz="1600" b="1" dirty="0" smtClean="0">
                <a:solidFill>
                  <a:schemeClr val="bg1"/>
                </a:solidFill>
                <a:latin typeface="Arial" pitchFamily="34" charset="0"/>
                <a:cs typeface="Arial" pitchFamily="34" charset="0"/>
              </a:rPr>
              <a:t>TEMPLE BIBLE CHURCH Used by Permission CCLI#78316</a:t>
            </a:r>
          </a:p>
          <a:p>
            <a:pPr algn="ctr"/>
            <a:r>
              <a:rPr lang="en-US" sz="1600" b="1" dirty="0" smtClean="0">
                <a:solidFill>
                  <a:schemeClr val="bg1"/>
                </a:solidFill>
                <a:latin typeface="Arial" pitchFamily="34" charset="0"/>
                <a:cs typeface="Arial" pitchFamily="34" charset="0"/>
              </a:rPr>
              <a:t>Words and Music by Phil Wickham</a:t>
            </a:r>
            <a:endParaRPr lang="en-US" sz="16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Holy, Holy, Holy</a:t>
            </a:r>
          </a:p>
        </p:txBody>
      </p:sp>
      <p:sp>
        <p:nvSpPr>
          <p:cNvPr id="9219" name="Rectangle 3"/>
          <p:cNvSpPr>
            <a:spLocks noGrp="1" noChangeArrowheads="1"/>
          </p:cNvSpPr>
          <p:nvPr>
            <p:ph type="body" idx="1"/>
          </p:nvPr>
        </p:nvSpPr>
        <p:spPr>
          <a:xfrm>
            <a:off x="152400" y="1600200"/>
            <a:ext cx="8763000" cy="4525963"/>
          </a:xfrm>
        </p:spPr>
        <p:txBody>
          <a:bodyPr/>
          <a:lstStyle/>
          <a:p>
            <a:r>
              <a:rPr lang="en-US" dirty="0"/>
              <a:t>Holy, Holy, Holy, Lord God Almighty</a:t>
            </a:r>
          </a:p>
          <a:p>
            <a:r>
              <a:rPr lang="en-US" dirty="0"/>
              <a:t>Early in the morning</a:t>
            </a:r>
          </a:p>
          <a:p>
            <a:r>
              <a:rPr lang="en-US" dirty="0"/>
              <a:t>Our song shall rise to Thee</a:t>
            </a:r>
          </a:p>
          <a:p>
            <a:r>
              <a:rPr lang="en-US" dirty="0"/>
              <a:t>Holy, Holy, Holy, merciful and mighty!</a:t>
            </a:r>
          </a:p>
          <a:p>
            <a:r>
              <a:rPr lang="en-US" dirty="0"/>
              <a:t>God in three persons, blessed Trinity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normAutofit lnSpcReduction="10000"/>
          </a:bodyPr>
          <a:lstStyle/>
          <a:p>
            <a:r>
              <a:rPr lang="en-US" dirty="0"/>
              <a:t>Holy, Holy, Holy, </a:t>
            </a:r>
          </a:p>
          <a:p>
            <a:r>
              <a:rPr lang="en-US" dirty="0" smtClean="0"/>
              <a:t>Though </a:t>
            </a:r>
            <a:r>
              <a:rPr lang="en-US" dirty="0"/>
              <a:t>the darkness hide Thee</a:t>
            </a:r>
          </a:p>
          <a:p>
            <a:r>
              <a:rPr lang="en-US" dirty="0"/>
              <a:t>Though the eye of sinful man</a:t>
            </a:r>
          </a:p>
          <a:p>
            <a:r>
              <a:rPr lang="en-US" dirty="0" smtClean="0"/>
              <a:t>Thy </a:t>
            </a:r>
            <a:r>
              <a:rPr lang="en-US" dirty="0"/>
              <a:t>glory may not see</a:t>
            </a:r>
          </a:p>
          <a:p>
            <a:r>
              <a:rPr lang="en-US" dirty="0"/>
              <a:t>Only Thou art holy, </a:t>
            </a:r>
          </a:p>
          <a:p>
            <a:r>
              <a:rPr lang="en-US" dirty="0" smtClean="0"/>
              <a:t>There </a:t>
            </a:r>
            <a:r>
              <a:rPr lang="en-US" dirty="0"/>
              <a:t>is none beside Thee</a:t>
            </a:r>
          </a:p>
          <a:p>
            <a:r>
              <a:rPr lang="en-US" dirty="0"/>
              <a:t>Perfect in </a:t>
            </a:r>
            <a:r>
              <a:rPr lang="en-US" dirty="0" err="1"/>
              <a:t>Pow’r</a:t>
            </a:r>
            <a:r>
              <a:rPr lang="en-US" dirty="0"/>
              <a:t>, in love and purity</a:t>
            </a:r>
          </a:p>
        </p:txBody>
      </p:sp>
      <p:sp>
        <p:nvSpPr>
          <p:cNvPr id="11268" name="Rectangle 4"/>
          <p:cNvSpPr>
            <a:spLocks noGrp="1" noChangeArrowheads="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1600200"/>
            <a:ext cx="8229600" cy="3276600"/>
          </a:xfrm>
        </p:spPr>
        <p:txBody>
          <a:bodyPr>
            <a:normAutofit fontScale="92500"/>
          </a:bodyPr>
          <a:lstStyle/>
          <a:p>
            <a:r>
              <a:rPr lang="en-US" dirty="0"/>
              <a:t>Holy, Holy, Holy, Lord God Almighty</a:t>
            </a:r>
          </a:p>
          <a:p>
            <a:r>
              <a:rPr lang="en-US" dirty="0"/>
              <a:t>All </a:t>
            </a:r>
            <a:r>
              <a:rPr lang="en-US" dirty="0" smtClean="0"/>
              <a:t>Thy </a:t>
            </a:r>
            <a:r>
              <a:rPr lang="en-US" dirty="0"/>
              <a:t>works shall praise Thy name</a:t>
            </a:r>
          </a:p>
          <a:p>
            <a:r>
              <a:rPr lang="en-US" dirty="0"/>
              <a:t>In earth and sky and sea</a:t>
            </a:r>
          </a:p>
          <a:p>
            <a:r>
              <a:rPr lang="en-US" dirty="0"/>
              <a:t>Holy, Holy, Holy, merciful and mighty!</a:t>
            </a:r>
          </a:p>
          <a:p>
            <a:r>
              <a:rPr lang="en-US" dirty="0"/>
              <a:t>God in three persons, blessed Trinity</a:t>
            </a:r>
          </a:p>
        </p:txBody>
      </p:sp>
      <p:sp>
        <p:nvSpPr>
          <p:cNvPr id="12292" name="Rectangle 4"/>
          <p:cNvSpPr>
            <a:spLocks noGrp="1" noChangeArrowheads="1"/>
          </p:cNvSpPr>
          <p:nvPr>
            <p:ph type="title"/>
          </p:nvPr>
        </p:nvSpPr>
        <p:spPr/>
        <p:txBody>
          <a:bodyPr/>
          <a:lstStyle/>
          <a:p>
            <a:endParaRPr lang="en-US"/>
          </a:p>
        </p:txBody>
      </p:sp>
      <p:sp>
        <p:nvSpPr>
          <p:cNvPr id="12293" name="Rectangle 5"/>
          <p:cNvSpPr>
            <a:spLocks noChangeArrowheads="1"/>
          </p:cNvSpPr>
          <p:nvPr/>
        </p:nvSpPr>
        <p:spPr bwMode="auto">
          <a:xfrm>
            <a:off x="1716526" y="5574268"/>
            <a:ext cx="5522474" cy="369332"/>
          </a:xfrm>
          <a:prstGeom prst="rect">
            <a:avLst/>
          </a:prstGeom>
          <a:noFill/>
          <a:ln w="9525">
            <a:noFill/>
            <a:miter lim="800000"/>
            <a:headEnd/>
            <a:tailEnd/>
          </a:ln>
          <a:effectLst/>
        </p:spPr>
        <p:txBody>
          <a:bodyPr wrap="none">
            <a:spAutoFit/>
          </a:bodyPr>
          <a:lstStyle/>
          <a:p>
            <a:r>
              <a:rPr lang="en-US" b="1" dirty="0">
                <a:solidFill>
                  <a:schemeClr val="bg1"/>
                </a:solidFill>
              </a:rPr>
              <a:t>TEMPLE BIBLE CHURCH Used by Permission CCLI #78316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69636" name="Picture 4" descr="Chase-New-Logo"/>
          <p:cNvPicPr>
            <a:picLocks noChangeAspect="1" noChangeArrowheads="1"/>
          </p:cNvPicPr>
          <p:nvPr/>
        </p:nvPicPr>
        <p:blipFill>
          <a:blip r:embed="rId2" cstate="print"/>
          <a:srcRect/>
          <a:stretch>
            <a:fillRect/>
          </a:stretch>
        </p:blipFill>
        <p:spPr bwMode="auto">
          <a:xfrm>
            <a:off x="-57150" y="0"/>
            <a:ext cx="925830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houseOfcard4PPT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152400" y="5334000"/>
            <a:ext cx="8839200" cy="838200"/>
          </a:xfrm>
        </p:spPr>
        <p:txBody>
          <a:bodyPr/>
          <a:lstStyle/>
          <a:p>
            <a:pPr eaLnBrk="1" hangingPunct="1"/>
            <a:r>
              <a:rPr lang="en-US" sz="4000" b="1" i="1" dirty="0" smtClean="0">
                <a:latin typeface="Arial Black" pitchFamily="34" charset="0"/>
              </a:rPr>
              <a:t>FRIENDSHIP</a:t>
            </a:r>
          </a:p>
        </p:txBody>
      </p:sp>
      <p:sp>
        <p:nvSpPr>
          <p:cNvPr id="5" name="Rectangle 4"/>
          <p:cNvSpPr/>
          <p:nvPr/>
        </p:nvSpPr>
        <p:spPr>
          <a:xfrm>
            <a:off x="71078" y="967026"/>
            <a:ext cx="5032147" cy="861774"/>
          </a:xfrm>
          <a:prstGeom prst="rect">
            <a:avLst/>
          </a:prstGeom>
          <a:noFill/>
        </p:spPr>
        <p:txBody>
          <a:bodyPr wrap="none" lIns="91440" tIns="45720" rIns="91440" bIns="45720">
            <a:spAutoFit/>
          </a:bodyPr>
          <a:lstStyle/>
          <a:p>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dorable" pitchFamily="66" charset="0"/>
              </a:rPr>
              <a:t> Queen’s    </a:t>
            </a:r>
            <a:r>
              <a:rPr lang="en-US"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dorable" pitchFamily="66" charset="0"/>
              </a:rPr>
              <a:t>5</a:t>
            </a: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dorable" pitchFamily="66" charset="0"/>
              </a:rPr>
              <a:t> needs</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dorable" pitchFamily="66" charset="0"/>
            </a:endParaRPr>
          </a:p>
        </p:txBody>
      </p:sp>
      <p:sp>
        <p:nvSpPr>
          <p:cNvPr id="8" name="Rectangle 27"/>
          <p:cNvSpPr txBox="1">
            <a:spLocks noChangeArrowheads="1"/>
          </p:cNvSpPr>
          <p:nvPr/>
        </p:nvSpPr>
        <p:spPr bwMode="auto">
          <a:xfrm>
            <a:off x="0" y="3810000"/>
            <a:ext cx="8839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1" u="none" strike="noStrike" kern="0" cap="none" spc="0" normalizeH="0" baseline="0" noProof="0" dirty="0" smtClean="0">
                <a:ln>
                  <a:noFill/>
                </a:ln>
                <a:solidFill>
                  <a:schemeClr val="tx1"/>
                </a:solidFill>
                <a:effectLst/>
                <a:uLnTx/>
                <a:uFillTx/>
                <a:latin typeface="Arial Black" pitchFamily="34" charset="0"/>
                <a:ea typeface="+mn-ea"/>
                <a:cs typeface="+mn-cs"/>
              </a:rPr>
              <a:t>SPIRITUAL</a:t>
            </a:r>
            <a:r>
              <a:rPr kumimoji="0" lang="en-US" sz="4000" b="1" i="1" u="none" strike="noStrike" kern="0" cap="none" spc="0" normalizeH="0" noProof="0" dirty="0" smtClean="0">
                <a:ln>
                  <a:noFill/>
                </a:ln>
                <a:solidFill>
                  <a:schemeClr val="tx1"/>
                </a:solidFill>
                <a:effectLst/>
                <a:uLnTx/>
                <a:uFillTx/>
                <a:latin typeface="Arial Black" pitchFamily="34" charset="0"/>
                <a:ea typeface="+mn-ea"/>
                <a:cs typeface="+mn-cs"/>
              </a:rPr>
              <a:t> LEADERSHIP</a:t>
            </a:r>
            <a:endParaRPr kumimoji="0" lang="en-US" sz="4000" b="1" i="1" u="none" strike="noStrike" kern="0" cap="none" spc="0" normalizeH="0" baseline="0" noProof="0" dirty="0" smtClean="0">
              <a:ln>
                <a:noFill/>
              </a:ln>
              <a:solidFill>
                <a:schemeClr val="tx1"/>
              </a:solidFill>
              <a:effectLst/>
              <a:uLnTx/>
              <a:uFillTx/>
              <a:latin typeface="Arial Black" pitchFamily="34" charset="0"/>
              <a:ea typeface="+mn-ea"/>
              <a:cs typeface="+mn-cs"/>
            </a:endParaRPr>
          </a:p>
        </p:txBody>
      </p:sp>
      <p:sp>
        <p:nvSpPr>
          <p:cNvPr id="9" name="Rectangle 27"/>
          <p:cNvSpPr txBox="1">
            <a:spLocks noChangeArrowheads="1"/>
          </p:cNvSpPr>
          <p:nvPr/>
        </p:nvSpPr>
        <p:spPr bwMode="auto">
          <a:xfrm>
            <a:off x="0" y="3124200"/>
            <a:ext cx="8839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1" u="none" strike="noStrike" kern="0" cap="none" spc="0" normalizeH="0" baseline="0" noProof="0" dirty="0" smtClean="0">
                <a:ln>
                  <a:noFill/>
                </a:ln>
                <a:solidFill>
                  <a:schemeClr val="tx1"/>
                </a:solidFill>
                <a:effectLst/>
                <a:uLnTx/>
                <a:uFillTx/>
                <a:latin typeface="Arial Black" pitchFamily="34" charset="0"/>
                <a:ea typeface="+mn-ea"/>
                <a:cs typeface="+mn-cs"/>
              </a:rPr>
              <a:t>INTIMACY</a:t>
            </a:r>
          </a:p>
        </p:txBody>
      </p:sp>
      <p:sp>
        <p:nvSpPr>
          <p:cNvPr id="10" name="Rectangle 27"/>
          <p:cNvSpPr txBox="1">
            <a:spLocks noChangeArrowheads="1"/>
          </p:cNvSpPr>
          <p:nvPr/>
        </p:nvSpPr>
        <p:spPr bwMode="auto">
          <a:xfrm>
            <a:off x="152400" y="2362200"/>
            <a:ext cx="8839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000" b="1" i="1" kern="0" dirty="0" smtClean="0">
                <a:latin typeface="Arial Black" pitchFamily="34" charset="0"/>
              </a:rPr>
              <a:t>UNCONDITIONAL LOVE</a:t>
            </a:r>
            <a:endParaRPr kumimoji="0" lang="en-US" sz="4000" b="1" i="1" u="none" strike="noStrike" kern="0" cap="none" spc="0" normalizeH="0" baseline="0" noProof="0" dirty="0" smtClean="0">
              <a:ln>
                <a:noFill/>
              </a:ln>
              <a:solidFill>
                <a:schemeClr val="tx1"/>
              </a:solidFill>
              <a:effectLst/>
              <a:uLnTx/>
              <a:uFillTx/>
              <a:latin typeface="Arial Black" pitchFamily="34" charset="0"/>
              <a:ea typeface="+mn-ea"/>
              <a:cs typeface="+mn-cs"/>
            </a:endParaRPr>
          </a:p>
        </p:txBody>
      </p:sp>
      <p:sp>
        <p:nvSpPr>
          <p:cNvPr id="11" name="Rectangle 27"/>
          <p:cNvSpPr txBox="1">
            <a:spLocks noChangeArrowheads="1"/>
          </p:cNvSpPr>
          <p:nvPr/>
        </p:nvSpPr>
        <p:spPr bwMode="auto">
          <a:xfrm>
            <a:off x="0" y="4572000"/>
            <a:ext cx="8839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1" u="none" strike="noStrike" kern="0" cap="none" spc="0" normalizeH="0" baseline="0" noProof="0" dirty="0" smtClean="0">
                <a:ln>
                  <a:noFill/>
                </a:ln>
                <a:solidFill>
                  <a:schemeClr val="tx1"/>
                </a:solidFill>
                <a:effectLst/>
                <a:uLnTx/>
                <a:uFillTx/>
                <a:latin typeface="Arial Black" pitchFamily="34" charset="0"/>
                <a:ea typeface="+mn-ea"/>
                <a:cs typeface="+mn-cs"/>
              </a:rPr>
              <a:t>ENCOURAGEMENT</a:t>
            </a:r>
          </a:p>
        </p:txBody>
      </p:sp>
      <p:pic>
        <p:nvPicPr>
          <p:cNvPr id="3" name="Picture 2" descr="queen card.jpg"/>
          <p:cNvPicPr>
            <a:picLocks noChangeAspect="1"/>
          </p:cNvPicPr>
          <p:nvPr/>
        </p:nvPicPr>
        <p:blipFill>
          <a:blip r:embed="rId2" cstate="print"/>
          <a:stretch>
            <a:fillRect/>
          </a:stretch>
        </p:blipFill>
        <p:spPr>
          <a:xfrm rot="21265346">
            <a:off x="6976024" y="439940"/>
            <a:ext cx="800440" cy="1071123"/>
          </a:xfrm>
          <a:prstGeom prst="rect">
            <a:avLst/>
          </a:prstGeom>
        </p:spPr>
      </p:pic>
      <p:pic>
        <p:nvPicPr>
          <p:cNvPr id="7" name="Picture 6" descr="QueenSpades.gif"/>
          <p:cNvPicPr>
            <a:picLocks noChangeAspect="1"/>
          </p:cNvPicPr>
          <p:nvPr/>
        </p:nvPicPr>
        <p:blipFill>
          <a:blip r:embed="rId3" cstate="print"/>
          <a:stretch>
            <a:fillRect/>
          </a:stretch>
        </p:blipFill>
        <p:spPr>
          <a:xfrm rot="588367">
            <a:off x="7128527" y="500343"/>
            <a:ext cx="879517" cy="1128359"/>
          </a:xfrm>
          <a:prstGeom prst="rect">
            <a:avLst/>
          </a:prstGeom>
        </p:spPr>
      </p:pic>
      <p:pic>
        <p:nvPicPr>
          <p:cNvPr id="13" name="Picture 12" descr="queen-diamonds.png"/>
          <p:cNvPicPr>
            <a:picLocks noChangeAspect="1"/>
          </p:cNvPicPr>
          <p:nvPr/>
        </p:nvPicPr>
        <p:blipFill>
          <a:blip r:embed="rId4" cstate="print"/>
          <a:stretch>
            <a:fillRect/>
          </a:stretch>
        </p:blipFill>
        <p:spPr>
          <a:xfrm rot="1433044">
            <a:off x="7290061" y="583711"/>
            <a:ext cx="876695" cy="1190446"/>
          </a:xfrm>
          <a:prstGeom prst="rect">
            <a:avLst/>
          </a:prstGeom>
        </p:spPr>
      </p:pic>
      <p:pic>
        <p:nvPicPr>
          <p:cNvPr id="14" name="Picture 13" descr="queen_clubs.jpg"/>
          <p:cNvPicPr>
            <a:picLocks noChangeAspect="1"/>
          </p:cNvPicPr>
          <p:nvPr/>
        </p:nvPicPr>
        <p:blipFill>
          <a:blip r:embed="rId5" cstate="print"/>
          <a:stretch>
            <a:fillRect/>
          </a:stretch>
        </p:blipFill>
        <p:spPr>
          <a:xfrm rot="2511574">
            <a:off x="7355989" y="840497"/>
            <a:ext cx="904786" cy="1153433"/>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90516">
            <a:off x="7062869" y="284135"/>
            <a:ext cx="1480482" cy="1587165"/>
            <a:chOff x="6796824" y="406724"/>
            <a:chExt cx="2145936" cy="2411757"/>
          </a:xfrm>
        </p:grpSpPr>
        <p:pic>
          <p:nvPicPr>
            <p:cNvPr id="4" name="Picture 3" descr="king-clubs.png"/>
            <p:cNvPicPr>
              <a:picLocks noChangeAspect="1"/>
            </p:cNvPicPr>
            <p:nvPr/>
          </p:nvPicPr>
          <p:blipFill>
            <a:blip r:embed="rId2" cstate="print"/>
            <a:stretch>
              <a:fillRect/>
            </a:stretch>
          </p:blipFill>
          <p:spPr>
            <a:xfrm rot="20210022">
              <a:off x="6796824" y="468990"/>
              <a:ext cx="1219200" cy="1875832"/>
            </a:xfrm>
            <a:prstGeom prst="rect">
              <a:avLst/>
            </a:prstGeom>
          </p:spPr>
        </p:pic>
        <p:pic>
          <p:nvPicPr>
            <p:cNvPr id="5" name="Picture 4" descr="king-diamonds.png"/>
            <p:cNvPicPr>
              <a:picLocks noChangeAspect="1"/>
            </p:cNvPicPr>
            <p:nvPr/>
          </p:nvPicPr>
          <p:blipFill>
            <a:blip r:embed="rId3" cstate="print"/>
            <a:stretch>
              <a:fillRect/>
            </a:stretch>
          </p:blipFill>
          <p:spPr>
            <a:xfrm rot="20916535">
              <a:off x="7183636" y="406724"/>
              <a:ext cx="1219200" cy="1875832"/>
            </a:xfrm>
            <a:prstGeom prst="rect">
              <a:avLst/>
            </a:prstGeom>
          </p:spPr>
        </p:pic>
        <p:pic>
          <p:nvPicPr>
            <p:cNvPr id="6" name="Picture 5" descr="king-spades.png"/>
            <p:cNvPicPr>
              <a:picLocks noChangeAspect="1"/>
            </p:cNvPicPr>
            <p:nvPr/>
          </p:nvPicPr>
          <p:blipFill>
            <a:blip r:embed="rId4" cstate="print"/>
            <a:stretch>
              <a:fillRect/>
            </a:stretch>
          </p:blipFill>
          <p:spPr>
            <a:xfrm rot="342035">
              <a:off x="7481548" y="659054"/>
              <a:ext cx="1219200" cy="1875832"/>
            </a:xfrm>
            <a:prstGeom prst="rect">
              <a:avLst/>
            </a:prstGeom>
          </p:spPr>
        </p:pic>
        <p:pic>
          <p:nvPicPr>
            <p:cNvPr id="7" name="Picture 6" descr="kin of hearts.png"/>
            <p:cNvPicPr>
              <a:picLocks noChangeAspect="1"/>
            </p:cNvPicPr>
            <p:nvPr/>
          </p:nvPicPr>
          <p:blipFill>
            <a:blip r:embed="rId5" cstate="print"/>
            <a:stretch>
              <a:fillRect/>
            </a:stretch>
          </p:blipFill>
          <p:spPr>
            <a:xfrm rot="1949171">
              <a:off x="7723561" y="942650"/>
              <a:ext cx="1219199" cy="1875831"/>
            </a:xfrm>
            <a:prstGeom prst="rect">
              <a:avLst/>
            </a:prstGeom>
          </p:spPr>
        </p:pic>
      </p:grpSp>
      <p:sp>
        <p:nvSpPr>
          <p:cNvPr id="8" name="Rectangle 7"/>
          <p:cNvSpPr/>
          <p:nvPr/>
        </p:nvSpPr>
        <p:spPr>
          <a:xfrm>
            <a:off x="533400" y="967026"/>
            <a:ext cx="7162800" cy="861774"/>
          </a:xfrm>
          <a:prstGeom prst="rect">
            <a:avLst/>
          </a:prstGeom>
          <a:noFill/>
        </p:spPr>
        <p:txBody>
          <a:bodyPr wrap="square" lIns="91440" tIns="45720" rIns="91440" bIns="45720">
            <a:spAutoFit/>
          </a:bodyPr>
          <a:lstStyle/>
          <a:p>
            <a:r>
              <a:rPr lang="en-US" sz="5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King’s   </a:t>
            </a:r>
            <a:r>
              <a:rPr lang="en-US" sz="45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5</a:t>
            </a:r>
            <a:r>
              <a:rPr lang="en-US" sz="5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 needs</a:t>
            </a:r>
            <a:endParaRPr lang="en-US" sz="5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endParaRPr>
          </a:p>
        </p:txBody>
      </p:sp>
      <p:sp>
        <p:nvSpPr>
          <p:cNvPr id="11" name="Rectangle 27"/>
          <p:cNvSpPr>
            <a:spLocks noGrp="1" noChangeArrowheads="1"/>
          </p:cNvSpPr>
          <p:nvPr>
            <p:ph type="subTitle" idx="1"/>
          </p:nvPr>
        </p:nvSpPr>
        <p:spPr>
          <a:xfrm>
            <a:off x="0" y="5105400"/>
            <a:ext cx="8839200" cy="838200"/>
          </a:xfrm>
        </p:spPr>
        <p:txBody>
          <a:bodyPr/>
          <a:lstStyle/>
          <a:p>
            <a:pPr eaLnBrk="1" hangingPunct="1"/>
            <a:r>
              <a:rPr lang="en-US" sz="5000" b="1" i="1" dirty="0" smtClean="0">
                <a:latin typeface="Arial Black" pitchFamily="34" charset="0"/>
              </a:rPr>
              <a:t>SEX</a:t>
            </a:r>
          </a:p>
        </p:txBody>
      </p:sp>
      <p:sp>
        <p:nvSpPr>
          <p:cNvPr id="12" name="Rectangle 27"/>
          <p:cNvSpPr txBox="1">
            <a:spLocks noChangeArrowheads="1"/>
          </p:cNvSpPr>
          <p:nvPr/>
        </p:nvSpPr>
        <p:spPr bwMode="auto">
          <a:xfrm>
            <a:off x="0" y="3733800"/>
            <a:ext cx="8839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5000" b="1" i="1" kern="0" dirty="0" smtClean="0">
                <a:latin typeface="Arial Black" pitchFamily="34" charset="0"/>
              </a:rPr>
              <a:t>SEX</a:t>
            </a:r>
            <a:endParaRPr kumimoji="0" lang="en-US" sz="5000" b="1" i="1" u="none" strike="noStrike" kern="0" cap="none" spc="0" normalizeH="0" baseline="0" noProof="0" dirty="0" smtClean="0">
              <a:ln>
                <a:noFill/>
              </a:ln>
              <a:solidFill>
                <a:schemeClr val="tx1"/>
              </a:solidFill>
              <a:effectLst/>
              <a:uLnTx/>
              <a:uFillTx/>
              <a:latin typeface="Arial Black" pitchFamily="34" charset="0"/>
              <a:ea typeface="+mn-ea"/>
              <a:cs typeface="+mn-cs"/>
            </a:endParaRPr>
          </a:p>
        </p:txBody>
      </p:sp>
      <p:sp>
        <p:nvSpPr>
          <p:cNvPr id="13" name="Rectangle 27"/>
          <p:cNvSpPr txBox="1">
            <a:spLocks noChangeArrowheads="1"/>
          </p:cNvSpPr>
          <p:nvPr/>
        </p:nvSpPr>
        <p:spPr bwMode="auto">
          <a:xfrm>
            <a:off x="0" y="3048000"/>
            <a:ext cx="8839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5000" b="1" i="1" u="none" strike="noStrike" kern="0" cap="none" spc="0" normalizeH="0" baseline="0" noProof="0" dirty="0" smtClean="0">
                <a:ln>
                  <a:noFill/>
                </a:ln>
                <a:solidFill>
                  <a:schemeClr val="tx1"/>
                </a:solidFill>
                <a:effectLst/>
                <a:uLnTx/>
                <a:uFillTx/>
                <a:latin typeface="Arial Black" pitchFamily="34" charset="0"/>
                <a:ea typeface="+mn-ea"/>
                <a:cs typeface="+mn-cs"/>
              </a:rPr>
              <a:t>SPORTS</a:t>
            </a:r>
          </a:p>
        </p:txBody>
      </p:sp>
      <p:sp>
        <p:nvSpPr>
          <p:cNvPr id="14" name="Rectangle 27"/>
          <p:cNvSpPr txBox="1">
            <a:spLocks noChangeArrowheads="1"/>
          </p:cNvSpPr>
          <p:nvPr/>
        </p:nvSpPr>
        <p:spPr bwMode="auto">
          <a:xfrm>
            <a:off x="0" y="2362200"/>
            <a:ext cx="8839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5000" b="1" i="1" kern="0" noProof="0" dirty="0" smtClean="0">
                <a:latin typeface="Arial Black" pitchFamily="34" charset="0"/>
              </a:rPr>
              <a:t>SEX</a:t>
            </a:r>
            <a:endParaRPr kumimoji="0" lang="en-US" sz="5000" b="1" i="1" u="none" strike="noStrike" kern="0" cap="none" spc="0" normalizeH="0" baseline="0" noProof="0" dirty="0" smtClean="0">
              <a:ln>
                <a:noFill/>
              </a:ln>
              <a:solidFill>
                <a:schemeClr val="tx1"/>
              </a:solidFill>
              <a:effectLst/>
              <a:uLnTx/>
              <a:uFillTx/>
              <a:latin typeface="Arial Black" pitchFamily="34" charset="0"/>
              <a:ea typeface="+mn-ea"/>
              <a:cs typeface="+mn-cs"/>
            </a:endParaRPr>
          </a:p>
        </p:txBody>
      </p:sp>
      <p:sp>
        <p:nvSpPr>
          <p:cNvPr id="15" name="Rectangle 27"/>
          <p:cNvSpPr txBox="1">
            <a:spLocks noChangeArrowheads="1"/>
          </p:cNvSpPr>
          <p:nvPr/>
        </p:nvSpPr>
        <p:spPr bwMode="auto">
          <a:xfrm>
            <a:off x="0" y="4419600"/>
            <a:ext cx="8839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5000" b="1" i="1" u="none" strike="noStrike" kern="0" cap="none" spc="0" normalizeH="0" baseline="0" noProof="0" dirty="0" smtClean="0">
                <a:ln>
                  <a:noFill/>
                </a:ln>
                <a:solidFill>
                  <a:schemeClr val="tx1"/>
                </a:solidFill>
                <a:effectLst/>
                <a:uLnTx/>
                <a:uFillTx/>
                <a:latin typeface="Arial Black" pitchFamily="34" charset="0"/>
                <a:ea typeface="+mn-ea"/>
                <a:cs typeface="+mn-cs"/>
              </a:rPr>
              <a:t>FOOD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p:cTn id="3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600"/>
            <a:ext cx="2819399" cy="3170099"/>
          </a:xfrm>
          <a:prstGeom prst="rect">
            <a:avLst/>
          </a:prstGeom>
          <a:noFill/>
        </p:spPr>
        <p:txBody>
          <a:bodyPr wrap="square" lIns="91440" tIns="45720" rIns="91440" bIns="45720">
            <a:spAutoFit/>
          </a:bodyPr>
          <a:lstStyle/>
          <a:p>
            <a:pPr algn="ctr"/>
            <a:r>
              <a:rPr lang="en-US" sz="20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K</a:t>
            </a:r>
            <a:endParaRPr lang="en-US" sz="20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endParaRPr>
          </a:p>
        </p:txBody>
      </p:sp>
      <p:grpSp>
        <p:nvGrpSpPr>
          <p:cNvPr id="7" name="Group 8"/>
          <p:cNvGrpSpPr/>
          <p:nvPr/>
        </p:nvGrpSpPr>
        <p:grpSpPr>
          <a:xfrm>
            <a:off x="6400800" y="2084043"/>
            <a:ext cx="2145936" cy="2411757"/>
            <a:chOff x="6796824" y="406724"/>
            <a:chExt cx="2145936" cy="2411757"/>
          </a:xfrm>
        </p:grpSpPr>
        <p:pic>
          <p:nvPicPr>
            <p:cNvPr id="4" name="Picture 3" descr="king-clubs.png"/>
            <p:cNvPicPr>
              <a:picLocks noChangeAspect="1"/>
            </p:cNvPicPr>
            <p:nvPr/>
          </p:nvPicPr>
          <p:blipFill>
            <a:blip r:embed="rId2" cstate="print"/>
            <a:stretch>
              <a:fillRect/>
            </a:stretch>
          </p:blipFill>
          <p:spPr>
            <a:xfrm rot="20210022">
              <a:off x="6796824" y="468990"/>
              <a:ext cx="1219200" cy="1875832"/>
            </a:xfrm>
            <a:prstGeom prst="rect">
              <a:avLst/>
            </a:prstGeom>
          </p:spPr>
        </p:pic>
        <p:pic>
          <p:nvPicPr>
            <p:cNvPr id="5" name="Picture 4" descr="king-diamonds.png"/>
            <p:cNvPicPr>
              <a:picLocks noChangeAspect="1"/>
            </p:cNvPicPr>
            <p:nvPr/>
          </p:nvPicPr>
          <p:blipFill>
            <a:blip r:embed="rId3" cstate="print"/>
            <a:stretch>
              <a:fillRect/>
            </a:stretch>
          </p:blipFill>
          <p:spPr>
            <a:xfrm rot="20916535">
              <a:off x="7183636" y="406724"/>
              <a:ext cx="1219200" cy="1875832"/>
            </a:xfrm>
            <a:prstGeom prst="rect">
              <a:avLst/>
            </a:prstGeom>
          </p:spPr>
        </p:pic>
        <p:pic>
          <p:nvPicPr>
            <p:cNvPr id="6" name="Picture 5" descr="king-spades.png"/>
            <p:cNvPicPr>
              <a:picLocks noChangeAspect="1"/>
            </p:cNvPicPr>
            <p:nvPr/>
          </p:nvPicPr>
          <p:blipFill>
            <a:blip r:embed="rId4" cstate="print"/>
            <a:stretch>
              <a:fillRect/>
            </a:stretch>
          </p:blipFill>
          <p:spPr>
            <a:xfrm rot="342035">
              <a:off x="7481548" y="659054"/>
              <a:ext cx="1219200" cy="1875832"/>
            </a:xfrm>
            <a:prstGeom prst="rect">
              <a:avLst/>
            </a:prstGeom>
          </p:spPr>
        </p:pic>
        <p:pic>
          <p:nvPicPr>
            <p:cNvPr id="3" name="Picture 2" descr="kin of hearts.png"/>
            <p:cNvPicPr>
              <a:picLocks noChangeAspect="1"/>
            </p:cNvPicPr>
            <p:nvPr/>
          </p:nvPicPr>
          <p:blipFill>
            <a:blip r:embed="rId5" cstate="print"/>
            <a:stretch>
              <a:fillRect/>
            </a:stretch>
          </p:blipFill>
          <p:spPr>
            <a:xfrm rot="1949171">
              <a:off x="7723561" y="942650"/>
              <a:ext cx="1219199" cy="1875831"/>
            </a:xfrm>
            <a:prstGeom prst="rect">
              <a:avLst/>
            </a:prstGeom>
          </p:spPr>
        </p:pic>
      </p:grpSp>
      <p:sp>
        <p:nvSpPr>
          <p:cNvPr id="10" name="Rectangle 9"/>
          <p:cNvSpPr/>
          <p:nvPr/>
        </p:nvSpPr>
        <p:spPr>
          <a:xfrm>
            <a:off x="1295400" y="2209800"/>
            <a:ext cx="5334000" cy="2477601"/>
          </a:xfrm>
          <a:prstGeom prst="rect">
            <a:avLst/>
          </a:prstGeom>
          <a:noFill/>
        </p:spPr>
        <p:txBody>
          <a:bodyPr wrap="square" lIns="91440" tIns="45720" rIns="91440" bIns="45720">
            <a:spAutoFit/>
          </a:bodyPr>
          <a:lstStyle/>
          <a:p>
            <a:pPr algn="ctr"/>
            <a:r>
              <a:rPr lang="en-US" sz="15000" b="1" dirty="0" err="1"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ings</a:t>
            </a:r>
            <a:endParaRPr lang="en-US" sz="15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endParaRPr>
          </a:p>
        </p:txBody>
      </p:sp>
      <p:sp>
        <p:nvSpPr>
          <p:cNvPr id="11" name="Rectangle 10"/>
          <p:cNvSpPr/>
          <p:nvPr/>
        </p:nvSpPr>
        <p:spPr>
          <a:xfrm>
            <a:off x="2514601" y="4953000"/>
            <a:ext cx="4114800" cy="1143000"/>
          </a:xfrm>
          <a:prstGeom prst="rect">
            <a:avLst/>
          </a:prstGeom>
          <a:noFill/>
        </p:spPr>
        <p:txBody>
          <a:bodyPr wrap="none" lIns="91440" tIns="45720" rIns="91440" bIns="45720">
            <a:prstTxWarp prst="textArchDown">
              <a:avLst/>
            </a:prstTxWarp>
            <a:spAutoFit/>
          </a:bodyPr>
          <a:lstStyle/>
          <a:p>
            <a:pPr algn="ctr"/>
            <a:r>
              <a:rPr lang="en-US" sz="3200" dirty="0" smtClean="0">
                <a:ln w="18415" cmpd="sng">
                  <a:solidFill>
                    <a:srgbClr val="000000"/>
                  </a:solidFill>
                  <a:prstDash val="solid"/>
                </a:ln>
                <a:solidFill>
                  <a:srgbClr val="000000"/>
                </a:solidFill>
                <a:effectLst>
                  <a:outerShdw blurRad="63500" dir="3600000" algn="tl" rotWithShape="0">
                    <a:srgbClr val="000000">
                      <a:alpha val="70000"/>
                    </a:srgbClr>
                  </a:outerShdw>
                </a:effectLst>
                <a:latin typeface="Adorable" pitchFamily="66" charset="0"/>
              </a:rPr>
              <a:t>Ephesians 5:22-24, 33</a:t>
            </a:r>
            <a:endParaRPr lang="en-US" sz="3200" dirty="0">
              <a:ln w="18415" cmpd="sng">
                <a:solidFill>
                  <a:srgbClr val="000000"/>
                </a:solidFill>
                <a:prstDash val="solid"/>
              </a:ln>
              <a:solidFill>
                <a:srgbClr val="000000"/>
              </a:solidFill>
              <a:effectLst>
                <a:outerShdw blurRad="63500" dir="3600000" algn="tl" rotWithShape="0">
                  <a:srgbClr val="000000">
                    <a:alpha val="70000"/>
                  </a:srgbClr>
                </a:outerShdw>
              </a:effectLst>
              <a:latin typeface="Adorable"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04800" y="1219200"/>
            <a:ext cx="8534400" cy="4267200"/>
          </a:xfrm>
        </p:spPr>
        <p:txBody>
          <a:bodyPr/>
          <a:lstStyle/>
          <a:p>
            <a:pPr eaLnBrk="1" hangingPunct="1">
              <a:spcBef>
                <a:spcPts val="0"/>
              </a:spcBef>
            </a:pPr>
            <a:r>
              <a:rPr lang="en-US" sz="3600" b="1" dirty="0" smtClean="0"/>
              <a:t>Because I’m a man, </a:t>
            </a:r>
          </a:p>
          <a:p>
            <a:pPr eaLnBrk="1" hangingPunct="1">
              <a:spcBef>
                <a:spcPts val="0"/>
              </a:spcBef>
            </a:pPr>
            <a:r>
              <a:rPr lang="en-US" sz="3600" b="1" dirty="0" smtClean="0"/>
              <a:t>when I lock my keys in the car, </a:t>
            </a:r>
          </a:p>
          <a:p>
            <a:pPr eaLnBrk="1" hangingPunct="1">
              <a:spcBef>
                <a:spcPts val="0"/>
              </a:spcBef>
            </a:pPr>
            <a:r>
              <a:rPr lang="en-US" sz="3600" b="1" dirty="0" smtClean="0"/>
              <a:t>I will fiddle with a coat hanger</a:t>
            </a:r>
          </a:p>
          <a:p>
            <a:pPr eaLnBrk="1" hangingPunct="1">
              <a:spcBef>
                <a:spcPts val="0"/>
              </a:spcBef>
            </a:pPr>
            <a:r>
              <a:rPr lang="en-US" sz="3600" b="1" dirty="0" smtClean="0"/>
              <a:t> long after hypothermia has set in.</a:t>
            </a:r>
          </a:p>
          <a:p>
            <a:pPr eaLnBrk="1" hangingPunct="1">
              <a:spcBef>
                <a:spcPts val="0"/>
              </a:spcBef>
            </a:pPr>
            <a:r>
              <a:rPr lang="en-US" sz="3600" b="1" dirty="0" smtClean="0"/>
              <a:t> </a:t>
            </a:r>
          </a:p>
          <a:p>
            <a:pPr eaLnBrk="1" hangingPunct="1">
              <a:spcBef>
                <a:spcPts val="0"/>
              </a:spcBef>
            </a:pPr>
            <a:r>
              <a:rPr lang="en-US" sz="3600" b="1" dirty="0" smtClean="0"/>
              <a:t>Calling pop-a-lock is</a:t>
            </a:r>
            <a:r>
              <a:rPr lang="en-US" sz="3600" b="1" i="1" dirty="0" smtClean="0"/>
              <a:t> NOT </a:t>
            </a:r>
            <a:r>
              <a:rPr lang="en-US" sz="3600" b="1" dirty="0" smtClean="0"/>
              <a:t>an option. </a:t>
            </a:r>
          </a:p>
          <a:p>
            <a:pPr eaLnBrk="1" hangingPunct="1">
              <a:spcBef>
                <a:spcPts val="0"/>
              </a:spcBef>
            </a:pPr>
            <a:r>
              <a:rPr lang="en-US" sz="3600" b="1" dirty="0" smtClean="0"/>
              <a:t>I </a:t>
            </a:r>
            <a:r>
              <a:rPr lang="en-US" sz="3600" b="1" i="1" dirty="0" smtClean="0"/>
              <a:t>WILL</a:t>
            </a:r>
            <a:r>
              <a:rPr lang="en-US" sz="3600" b="1" dirty="0" smtClean="0"/>
              <a:t> win!</a:t>
            </a:r>
            <a:endParaRPr lang="en-US" b="1"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04800" y="1219200"/>
            <a:ext cx="8534400" cy="4267200"/>
          </a:xfrm>
        </p:spPr>
        <p:txBody>
          <a:bodyPr/>
          <a:lstStyle/>
          <a:p>
            <a:pPr eaLnBrk="1" hangingPunct="1">
              <a:spcBef>
                <a:spcPts val="0"/>
              </a:spcBef>
            </a:pPr>
            <a:r>
              <a:rPr lang="en-US" sz="3600" b="1" dirty="0" smtClean="0"/>
              <a:t>Because I’m a man, </a:t>
            </a:r>
          </a:p>
          <a:p>
            <a:pPr eaLnBrk="1" hangingPunct="1">
              <a:spcBef>
                <a:spcPts val="0"/>
              </a:spcBef>
            </a:pPr>
            <a:r>
              <a:rPr lang="en-US" sz="3600" b="1" dirty="0" smtClean="0"/>
              <a:t>I must hold the television remote control in my hand while I watch TV.</a:t>
            </a:r>
          </a:p>
          <a:p>
            <a:pPr eaLnBrk="1" hangingPunct="1">
              <a:spcBef>
                <a:spcPts val="0"/>
              </a:spcBef>
            </a:pPr>
            <a:r>
              <a:rPr lang="en-US" sz="3600" b="1" dirty="0" smtClean="0"/>
              <a:t>If the thing has been misplaced, </a:t>
            </a:r>
          </a:p>
          <a:p>
            <a:pPr eaLnBrk="1" hangingPunct="1">
              <a:spcBef>
                <a:spcPts val="0"/>
              </a:spcBef>
            </a:pPr>
            <a:r>
              <a:rPr lang="en-US" sz="3600" b="1" dirty="0" smtClean="0"/>
              <a:t>I may miss a whole show looking for it…though one time I was able to survive by holding a calculator.</a:t>
            </a:r>
            <a:endParaRPr lang="en-US"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0" y="838200"/>
            <a:ext cx="9144000" cy="5410200"/>
          </a:xfrm>
        </p:spPr>
        <p:txBody>
          <a:bodyPr/>
          <a:lstStyle/>
          <a:p>
            <a:pPr eaLnBrk="1" hangingPunct="1">
              <a:spcBef>
                <a:spcPts val="0"/>
              </a:spcBef>
            </a:pPr>
            <a:r>
              <a:rPr lang="en-US" sz="3400" b="1" dirty="0" smtClean="0"/>
              <a:t>Because I’m a man, </a:t>
            </a:r>
          </a:p>
          <a:p>
            <a:pPr eaLnBrk="1" hangingPunct="1">
              <a:spcBef>
                <a:spcPts val="0"/>
              </a:spcBef>
            </a:pPr>
            <a:r>
              <a:rPr lang="en-US" sz="3400" b="1" dirty="0" smtClean="0"/>
              <a:t>You don’t have to ask me </a:t>
            </a:r>
          </a:p>
          <a:p>
            <a:pPr eaLnBrk="1" hangingPunct="1">
              <a:spcBef>
                <a:spcPts val="0"/>
              </a:spcBef>
            </a:pPr>
            <a:r>
              <a:rPr lang="en-US" sz="3400" b="1" dirty="0" smtClean="0"/>
              <a:t>if I liked the movie. </a:t>
            </a:r>
          </a:p>
          <a:p>
            <a:pPr eaLnBrk="1" hangingPunct="1">
              <a:spcBef>
                <a:spcPts val="0"/>
              </a:spcBef>
            </a:pPr>
            <a:r>
              <a:rPr lang="en-US" sz="3400" b="1" dirty="0" smtClean="0"/>
              <a:t>Chances are, if you’re crying at the end,</a:t>
            </a:r>
          </a:p>
          <a:p>
            <a:pPr eaLnBrk="1" hangingPunct="1">
              <a:spcBef>
                <a:spcPts val="0"/>
              </a:spcBef>
            </a:pPr>
            <a:r>
              <a:rPr lang="en-US" sz="3400" b="1" dirty="0" smtClean="0"/>
              <a:t>I didn’t…</a:t>
            </a:r>
          </a:p>
          <a:p>
            <a:pPr eaLnBrk="1" hangingPunct="1">
              <a:spcBef>
                <a:spcPts val="0"/>
              </a:spcBef>
            </a:pPr>
            <a:endParaRPr lang="en-US" sz="3400" b="1" dirty="0" smtClean="0"/>
          </a:p>
          <a:p>
            <a:pPr eaLnBrk="1" hangingPunct="1">
              <a:spcBef>
                <a:spcPts val="0"/>
              </a:spcBef>
            </a:pPr>
            <a:r>
              <a:rPr lang="en-US" sz="3400" b="1" dirty="0" smtClean="0"/>
              <a:t>and if you’re feeling amorous afterwards… then I will certainly at least </a:t>
            </a:r>
          </a:p>
          <a:p>
            <a:pPr eaLnBrk="1" hangingPunct="1">
              <a:spcBef>
                <a:spcPts val="0"/>
              </a:spcBef>
            </a:pPr>
            <a:r>
              <a:rPr lang="en-US" sz="3400" b="1" dirty="0" smtClean="0"/>
              <a:t>remember the name and </a:t>
            </a:r>
          </a:p>
          <a:p>
            <a:pPr eaLnBrk="1" hangingPunct="1">
              <a:spcBef>
                <a:spcPts val="0"/>
              </a:spcBef>
            </a:pPr>
            <a:r>
              <a:rPr lang="en-US" sz="3400" b="1" dirty="0" smtClean="0"/>
              <a:t>recommend it to my buddies.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0" y="1447800"/>
            <a:ext cx="9144000" cy="4114800"/>
          </a:xfrm>
        </p:spPr>
        <p:txBody>
          <a:bodyPr/>
          <a:lstStyle/>
          <a:p>
            <a:pPr eaLnBrk="1" hangingPunct="1">
              <a:spcBef>
                <a:spcPts val="0"/>
              </a:spcBef>
            </a:pPr>
            <a:r>
              <a:rPr lang="en-US" b="1" dirty="0" smtClean="0"/>
              <a:t>Because I’m a man, </a:t>
            </a:r>
          </a:p>
          <a:p>
            <a:pPr eaLnBrk="1" hangingPunct="1">
              <a:spcBef>
                <a:spcPts val="0"/>
              </a:spcBef>
            </a:pPr>
            <a:r>
              <a:rPr lang="en-US" b="1" dirty="0" smtClean="0"/>
              <a:t>I think what you’re wearing is fine.</a:t>
            </a:r>
          </a:p>
          <a:p>
            <a:pPr eaLnBrk="1" hangingPunct="1">
              <a:spcBef>
                <a:spcPts val="0"/>
              </a:spcBef>
            </a:pPr>
            <a:r>
              <a:rPr lang="en-US" b="1" dirty="0" smtClean="0"/>
              <a:t>I thought what you were wearing </a:t>
            </a:r>
          </a:p>
          <a:p>
            <a:pPr eaLnBrk="1" hangingPunct="1">
              <a:spcBef>
                <a:spcPts val="0"/>
              </a:spcBef>
            </a:pPr>
            <a:r>
              <a:rPr lang="en-US" b="1" dirty="0" smtClean="0"/>
              <a:t>5 minutes ago was fine, too. </a:t>
            </a:r>
          </a:p>
          <a:p>
            <a:pPr eaLnBrk="1" hangingPunct="1">
              <a:spcBef>
                <a:spcPts val="0"/>
              </a:spcBef>
            </a:pPr>
            <a:r>
              <a:rPr lang="en-US" b="1" dirty="0" smtClean="0"/>
              <a:t>Either pair of shoes is fine. </a:t>
            </a:r>
          </a:p>
          <a:p>
            <a:pPr eaLnBrk="1" hangingPunct="1">
              <a:spcBef>
                <a:spcPts val="0"/>
              </a:spcBef>
            </a:pPr>
            <a:r>
              <a:rPr lang="en-US" b="1" dirty="0" smtClean="0"/>
              <a:t>With the belt or without it, looks fine. </a:t>
            </a:r>
          </a:p>
          <a:p>
            <a:pPr eaLnBrk="1" hangingPunct="1">
              <a:spcBef>
                <a:spcPts val="0"/>
              </a:spcBef>
            </a:pPr>
            <a:r>
              <a:rPr lang="en-US" b="1" dirty="0" smtClean="0"/>
              <a:t>Your hair is fine. </a:t>
            </a:r>
          </a:p>
          <a:p>
            <a:pPr eaLnBrk="1" hangingPunct="1">
              <a:spcBef>
                <a:spcPts val="0"/>
              </a:spcBef>
            </a:pPr>
            <a:r>
              <a:rPr lang="en-US" b="1" dirty="0" smtClean="0"/>
              <a:t>You look fine…can we just go now?</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0" y="1828800"/>
            <a:ext cx="9144000" cy="3124200"/>
          </a:xfrm>
        </p:spPr>
        <p:txBody>
          <a:bodyPr/>
          <a:lstStyle/>
          <a:p>
            <a:pPr eaLnBrk="1" hangingPunct="1">
              <a:spcBef>
                <a:spcPts val="0"/>
              </a:spcBef>
            </a:pPr>
            <a:r>
              <a:rPr lang="en-US" sz="4000" b="1" dirty="0" smtClean="0"/>
              <a:t>If we ask what is wrong </a:t>
            </a:r>
          </a:p>
          <a:p>
            <a:pPr eaLnBrk="1" hangingPunct="1">
              <a:spcBef>
                <a:spcPts val="0"/>
              </a:spcBef>
            </a:pPr>
            <a:r>
              <a:rPr lang="en-US" sz="4000" b="1" dirty="0" smtClean="0"/>
              <a:t>and you say “nothing” </a:t>
            </a:r>
          </a:p>
          <a:p>
            <a:pPr eaLnBrk="1" hangingPunct="1">
              <a:spcBef>
                <a:spcPts val="0"/>
              </a:spcBef>
            </a:pPr>
            <a:r>
              <a:rPr lang="en-US" sz="4000" b="1" dirty="0" smtClean="0"/>
              <a:t>we believe you,</a:t>
            </a:r>
          </a:p>
          <a:p>
            <a:pPr eaLnBrk="1" hangingPunct="1">
              <a:spcBef>
                <a:spcPts val="0"/>
              </a:spcBef>
            </a:pPr>
            <a:r>
              <a:rPr lang="en-US" sz="4000" b="1" dirty="0" smtClean="0"/>
              <a:t> and will act like nothing’s wrong.</a:t>
            </a:r>
          </a:p>
        </p:txBody>
      </p:sp>
      <p:sp>
        <p:nvSpPr>
          <p:cNvPr id="3" name="Rectangle 2"/>
          <p:cNvSpPr txBox="1">
            <a:spLocks noChangeArrowheads="1"/>
          </p:cNvSpPr>
          <p:nvPr/>
        </p:nvSpPr>
        <p:spPr bwMode="auto">
          <a:xfrm>
            <a:off x="152400" y="152400"/>
            <a:ext cx="91440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0" b="1" i="0" u="sng" strike="noStrike" kern="0" cap="none" spc="0" normalizeH="0" baseline="0" noProof="0" dirty="0" smtClean="0">
                <a:ln>
                  <a:noFill/>
                </a:ln>
                <a:solidFill>
                  <a:schemeClr val="tx1"/>
                </a:solidFill>
                <a:effectLst/>
                <a:uLnTx/>
                <a:uFillTx/>
                <a:latin typeface="+mn-lt"/>
                <a:ea typeface="+mn-ea"/>
                <a:cs typeface="+mn-cs"/>
              </a:rPr>
              <a:t>Men’s Rules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0" y="1600200"/>
            <a:ext cx="9144000" cy="4267200"/>
          </a:xfrm>
        </p:spPr>
        <p:txBody>
          <a:bodyPr/>
          <a:lstStyle/>
          <a:p>
            <a:pPr eaLnBrk="1" hangingPunct="1">
              <a:spcBef>
                <a:spcPts val="0"/>
              </a:spcBef>
            </a:pPr>
            <a:r>
              <a:rPr lang="en-US" sz="4000" b="1" dirty="0" smtClean="0"/>
              <a:t>Ask for what you want. </a:t>
            </a:r>
          </a:p>
          <a:p>
            <a:pPr eaLnBrk="1" hangingPunct="1">
              <a:spcBef>
                <a:spcPts val="0"/>
              </a:spcBef>
            </a:pPr>
            <a:r>
              <a:rPr lang="en-US" sz="4000" b="1" dirty="0" smtClean="0"/>
              <a:t>Let us be clear on this one… </a:t>
            </a:r>
          </a:p>
          <a:p>
            <a:pPr eaLnBrk="1" hangingPunct="1">
              <a:spcBef>
                <a:spcPts val="0"/>
              </a:spcBef>
            </a:pPr>
            <a:r>
              <a:rPr lang="en-US" sz="4000" b="1" dirty="0" smtClean="0"/>
              <a:t>Subtle hints do not work. </a:t>
            </a:r>
          </a:p>
          <a:p>
            <a:pPr eaLnBrk="1" hangingPunct="1">
              <a:spcBef>
                <a:spcPts val="0"/>
              </a:spcBef>
            </a:pPr>
            <a:r>
              <a:rPr lang="en-US" sz="4000" b="1" dirty="0" smtClean="0"/>
              <a:t>Strong hints do not work. </a:t>
            </a:r>
          </a:p>
          <a:p>
            <a:pPr eaLnBrk="1" hangingPunct="1">
              <a:spcBef>
                <a:spcPts val="0"/>
              </a:spcBef>
            </a:pPr>
            <a:r>
              <a:rPr lang="en-US" sz="4000" b="1" dirty="0" smtClean="0"/>
              <a:t>Obvious hints do not work. </a:t>
            </a:r>
          </a:p>
          <a:p>
            <a:pPr eaLnBrk="1" hangingPunct="1">
              <a:spcBef>
                <a:spcPts val="0"/>
              </a:spcBef>
            </a:pPr>
            <a:r>
              <a:rPr lang="en-US" sz="4000" b="1" dirty="0" smtClean="0"/>
              <a:t>Please just say it.</a:t>
            </a:r>
          </a:p>
        </p:txBody>
      </p:sp>
      <p:sp>
        <p:nvSpPr>
          <p:cNvPr id="3" name="Rectangle 2"/>
          <p:cNvSpPr txBox="1">
            <a:spLocks noChangeArrowheads="1"/>
          </p:cNvSpPr>
          <p:nvPr/>
        </p:nvSpPr>
        <p:spPr bwMode="auto">
          <a:xfrm>
            <a:off x="152400" y="152400"/>
            <a:ext cx="91440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0" b="1" i="0" u="sng" strike="noStrike" kern="0" cap="none" spc="0" normalizeH="0" baseline="0" noProof="0" dirty="0" smtClean="0">
                <a:ln>
                  <a:noFill/>
                </a:ln>
                <a:solidFill>
                  <a:schemeClr val="tx1"/>
                </a:solidFill>
                <a:effectLst/>
                <a:uLnTx/>
                <a:uFillTx/>
                <a:latin typeface="+mn-lt"/>
                <a:ea typeface="+mn-ea"/>
                <a:cs typeface="+mn-cs"/>
              </a:rPr>
              <a:t>Men’s Rules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ummer welcom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0" y="2057400"/>
            <a:ext cx="9144000" cy="3810000"/>
          </a:xfrm>
        </p:spPr>
        <p:txBody>
          <a:bodyPr/>
          <a:lstStyle/>
          <a:p>
            <a:pPr eaLnBrk="1" hangingPunct="1">
              <a:spcBef>
                <a:spcPts val="0"/>
              </a:spcBef>
            </a:pPr>
            <a:r>
              <a:rPr lang="en-US" sz="4000" b="1" dirty="0" smtClean="0"/>
              <a:t>Come to us with a problem </a:t>
            </a:r>
          </a:p>
          <a:p>
            <a:pPr eaLnBrk="1" hangingPunct="1">
              <a:spcBef>
                <a:spcPts val="0"/>
              </a:spcBef>
            </a:pPr>
            <a:r>
              <a:rPr lang="en-US" sz="4000" b="1" dirty="0" smtClean="0"/>
              <a:t>only if you want help solving it. </a:t>
            </a:r>
          </a:p>
          <a:p>
            <a:pPr eaLnBrk="1" hangingPunct="1">
              <a:spcBef>
                <a:spcPts val="0"/>
              </a:spcBef>
            </a:pPr>
            <a:r>
              <a:rPr lang="en-US" sz="4000" b="1" dirty="0" smtClean="0"/>
              <a:t>That’s what we do. </a:t>
            </a:r>
          </a:p>
          <a:p>
            <a:pPr eaLnBrk="1" hangingPunct="1">
              <a:spcBef>
                <a:spcPts val="0"/>
              </a:spcBef>
            </a:pPr>
            <a:r>
              <a:rPr lang="en-US" sz="4000" b="1" dirty="0" smtClean="0"/>
              <a:t>Sympathy is what </a:t>
            </a:r>
          </a:p>
          <a:p>
            <a:pPr eaLnBrk="1" hangingPunct="1">
              <a:spcBef>
                <a:spcPts val="0"/>
              </a:spcBef>
            </a:pPr>
            <a:r>
              <a:rPr lang="en-US" sz="4000" b="1" dirty="0" smtClean="0"/>
              <a:t>your girlfriends are for.</a:t>
            </a:r>
          </a:p>
        </p:txBody>
      </p:sp>
      <p:sp>
        <p:nvSpPr>
          <p:cNvPr id="3" name="Rectangle 2"/>
          <p:cNvSpPr txBox="1">
            <a:spLocks noChangeArrowheads="1"/>
          </p:cNvSpPr>
          <p:nvPr/>
        </p:nvSpPr>
        <p:spPr bwMode="auto">
          <a:xfrm>
            <a:off x="152400" y="152400"/>
            <a:ext cx="91440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0" b="1" i="0" u="sng" strike="noStrike" kern="0" cap="none" spc="0" normalizeH="0" baseline="0" noProof="0" dirty="0" smtClean="0">
                <a:ln>
                  <a:noFill/>
                </a:ln>
                <a:solidFill>
                  <a:schemeClr val="tx1"/>
                </a:solidFill>
                <a:effectLst/>
                <a:uLnTx/>
                <a:uFillTx/>
                <a:latin typeface="+mn-lt"/>
                <a:ea typeface="+mn-ea"/>
                <a:cs typeface="+mn-cs"/>
              </a:rPr>
              <a:t>Men’s Rules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0" y="2057400"/>
            <a:ext cx="9144000" cy="3810000"/>
          </a:xfrm>
        </p:spPr>
        <p:txBody>
          <a:bodyPr/>
          <a:lstStyle/>
          <a:p>
            <a:pPr eaLnBrk="1" hangingPunct="1">
              <a:spcBef>
                <a:spcPts val="0"/>
              </a:spcBef>
            </a:pPr>
            <a:r>
              <a:rPr lang="en-US" sz="4000" b="1" dirty="0" smtClean="0"/>
              <a:t>If something we said </a:t>
            </a:r>
          </a:p>
          <a:p>
            <a:pPr eaLnBrk="1" hangingPunct="1">
              <a:spcBef>
                <a:spcPts val="0"/>
              </a:spcBef>
            </a:pPr>
            <a:r>
              <a:rPr lang="en-US" sz="4000" b="1" dirty="0" smtClean="0"/>
              <a:t>can be interpreted two ways, </a:t>
            </a:r>
          </a:p>
          <a:p>
            <a:pPr eaLnBrk="1" hangingPunct="1">
              <a:spcBef>
                <a:spcPts val="0"/>
              </a:spcBef>
            </a:pPr>
            <a:r>
              <a:rPr lang="en-US" sz="4000" b="1" dirty="0" smtClean="0"/>
              <a:t>and one of the ways </a:t>
            </a:r>
          </a:p>
          <a:p>
            <a:pPr eaLnBrk="1" hangingPunct="1">
              <a:spcBef>
                <a:spcPts val="0"/>
              </a:spcBef>
            </a:pPr>
            <a:r>
              <a:rPr lang="en-US" sz="4000" b="1" dirty="0" smtClean="0"/>
              <a:t>makes you sad or angry, </a:t>
            </a:r>
          </a:p>
          <a:p>
            <a:pPr eaLnBrk="1" hangingPunct="1">
              <a:spcBef>
                <a:spcPts val="0"/>
              </a:spcBef>
            </a:pPr>
            <a:r>
              <a:rPr lang="en-US" sz="4000" b="1" dirty="0" smtClean="0"/>
              <a:t>we meant the other one.</a:t>
            </a:r>
          </a:p>
        </p:txBody>
      </p:sp>
      <p:sp>
        <p:nvSpPr>
          <p:cNvPr id="3" name="Rectangle 2"/>
          <p:cNvSpPr txBox="1">
            <a:spLocks noChangeArrowheads="1"/>
          </p:cNvSpPr>
          <p:nvPr/>
        </p:nvSpPr>
        <p:spPr bwMode="auto">
          <a:xfrm>
            <a:off x="152400" y="152400"/>
            <a:ext cx="91440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0" b="1" i="0" u="sng" strike="noStrike" kern="0" cap="none" spc="0" normalizeH="0" baseline="0" noProof="0" dirty="0" smtClean="0">
                <a:ln>
                  <a:noFill/>
                </a:ln>
                <a:solidFill>
                  <a:schemeClr val="tx1"/>
                </a:solidFill>
                <a:effectLst/>
                <a:uLnTx/>
                <a:uFillTx/>
                <a:latin typeface="+mn-lt"/>
                <a:ea typeface="+mn-ea"/>
                <a:cs typeface="+mn-cs"/>
              </a:rPr>
              <a:t>Men’s Rules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0" y="2057400"/>
            <a:ext cx="9144000" cy="3810000"/>
          </a:xfrm>
        </p:spPr>
        <p:txBody>
          <a:bodyPr/>
          <a:lstStyle/>
          <a:p>
            <a:pPr eaLnBrk="1" hangingPunct="1">
              <a:spcBef>
                <a:spcPts val="0"/>
              </a:spcBef>
            </a:pPr>
            <a:r>
              <a:rPr lang="en-US" sz="4000" b="1" dirty="0" smtClean="0"/>
              <a:t>Anything we said 6 months ago </a:t>
            </a:r>
          </a:p>
          <a:p>
            <a:pPr eaLnBrk="1" hangingPunct="1">
              <a:spcBef>
                <a:spcPts val="0"/>
              </a:spcBef>
            </a:pPr>
            <a:r>
              <a:rPr lang="en-US" sz="4000" b="1" dirty="0" smtClean="0"/>
              <a:t>is inadmissible in an argument.</a:t>
            </a:r>
          </a:p>
          <a:p>
            <a:pPr eaLnBrk="1" hangingPunct="1">
              <a:spcBef>
                <a:spcPts val="0"/>
              </a:spcBef>
            </a:pPr>
            <a:r>
              <a:rPr lang="en-US" sz="4000" b="1" dirty="0" smtClean="0"/>
              <a:t> In fact, all comments </a:t>
            </a:r>
          </a:p>
          <a:p>
            <a:pPr eaLnBrk="1" hangingPunct="1">
              <a:spcBef>
                <a:spcPts val="0"/>
              </a:spcBef>
            </a:pPr>
            <a:r>
              <a:rPr lang="en-US" sz="4000" b="1" dirty="0" smtClean="0"/>
              <a:t>become null and void after 7 days.</a:t>
            </a:r>
          </a:p>
        </p:txBody>
      </p:sp>
      <p:sp>
        <p:nvSpPr>
          <p:cNvPr id="3" name="Rectangle 2"/>
          <p:cNvSpPr txBox="1">
            <a:spLocks noChangeArrowheads="1"/>
          </p:cNvSpPr>
          <p:nvPr/>
        </p:nvSpPr>
        <p:spPr bwMode="auto">
          <a:xfrm>
            <a:off x="152400" y="152400"/>
            <a:ext cx="91440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0" b="1" i="0" u="sng" strike="noStrike" kern="0" cap="none" spc="0" normalizeH="0" baseline="0" noProof="0" dirty="0" smtClean="0">
                <a:ln>
                  <a:noFill/>
                </a:ln>
                <a:solidFill>
                  <a:schemeClr val="tx1"/>
                </a:solidFill>
                <a:effectLst/>
                <a:uLnTx/>
                <a:uFillTx/>
                <a:latin typeface="+mn-lt"/>
                <a:ea typeface="+mn-ea"/>
                <a:cs typeface="+mn-cs"/>
              </a:rPr>
              <a:t>Men’s Rules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4" name="Picture 3" descr="houseOfcard4PPT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76200" y="2286000"/>
            <a:ext cx="2895600" cy="914400"/>
          </a:xfrm>
        </p:spPr>
        <p:txBody>
          <a:bodyPr/>
          <a:lstStyle/>
          <a:p>
            <a:pPr algn="l" eaLnBrk="1" hangingPunct="1"/>
            <a:r>
              <a:rPr lang="en-US" sz="4000" b="1" i="1" u="sng" dirty="0" smtClean="0"/>
              <a:t>RESPECT</a:t>
            </a:r>
          </a:p>
        </p:txBody>
      </p:sp>
      <p:grpSp>
        <p:nvGrpSpPr>
          <p:cNvPr id="3" name="Group 2"/>
          <p:cNvGrpSpPr/>
          <p:nvPr/>
        </p:nvGrpSpPr>
        <p:grpSpPr>
          <a:xfrm rot="690516">
            <a:off x="7062869" y="284135"/>
            <a:ext cx="1480482" cy="1587165"/>
            <a:chOff x="6796824" y="406724"/>
            <a:chExt cx="2145936" cy="2411757"/>
          </a:xfrm>
        </p:grpSpPr>
        <p:pic>
          <p:nvPicPr>
            <p:cNvPr id="4" name="Picture 3" descr="king-clubs.png"/>
            <p:cNvPicPr>
              <a:picLocks noChangeAspect="1"/>
            </p:cNvPicPr>
            <p:nvPr/>
          </p:nvPicPr>
          <p:blipFill>
            <a:blip r:embed="rId2" cstate="print"/>
            <a:stretch>
              <a:fillRect/>
            </a:stretch>
          </p:blipFill>
          <p:spPr>
            <a:xfrm rot="20210022">
              <a:off x="6796824" y="468990"/>
              <a:ext cx="1219200" cy="1875832"/>
            </a:xfrm>
            <a:prstGeom prst="rect">
              <a:avLst/>
            </a:prstGeom>
          </p:spPr>
        </p:pic>
        <p:pic>
          <p:nvPicPr>
            <p:cNvPr id="5" name="Picture 4" descr="king-diamonds.png"/>
            <p:cNvPicPr>
              <a:picLocks noChangeAspect="1"/>
            </p:cNvPicPr>
            <p:nvPr/>
          </p:nvPicPr>
          <p:blipFill>
            <a:blip r:embed="rId3" cstate="print"/>
            <a:stretch>
              <a:fillRect/>
            </a:stretch>
          </p:blipFill>
          <p:spPr>
            <a:xfrm rot="20916535">
              <a:off x="7183636" y="406724"/>
              <a:ext cx="1219200" cy="1875832"/>
            </a:xfrm>
            <a:prstGeom prst="rect">
              <a:avLst/>
            </a:prstGeom>
          </p:spPr>
        </p:pic>
        <p:pic>
          <p:nvPicPr>
            <p:cNvPr id="6" name="Picture 5" descr="king-spades.png"/>
            <p:cNvPicPr>
              <a:picLocks noChangeAspect="1"/>
            </p:cNvPicPr>
            <p:nvPr/>
          </p:nvPicPr>
          <p:blipFill>
            <a:blip r:embed="rId4" cstate="print"/>
            <a:stretch>
              <a:fillRect/>
            </a:stretch>
          </p:blipFill>
          <p:spPr>
            <a:xfrm rot="342035">
              <a:off x="7481548" y="659054"/>
              <a:ext cx="1219200" cy="1875832"/>
            </a:xfrm>
            <a:prstGeom prst="rect">
              <a:avLst/>
            </a:prstGeom>
          </p:spPr>
        </p:pic>
        <p:pic>
          <p:nvPicPr>
            <p:cNvPr id="7" name="Picture 6" descr="kin of hearts.png"/>
            <p:cNvPicPr>
              <a:picLocks noChangeAspect="1"/>
            </p:cNvPicPr>
            <p:nvPr/>
          </p:nvPicPr>
          <p:blipFill>
            <a:blip r:embed="rId5" cstate="print"/>
            <a:stretch>
              <a:fillRect/>
            </a:stretch>
          </p:blipFill>
          <p:spPr>
            <a:xfrm rot="1949171">
              <a:off x="7723561" y="942650"/>
              <a:ext cx="1219199" cy="1875831"/>
            </a:xfrm>
            <a:prstGeom prst="rect">
              <a:avLst/>
            </a:prstGeom>
          </p:spPr>
        </p:pic>
      </p:grpSp>
      <p:sp>
        <p:nvSpPr>
          <p:cNvPr id="8" name="Rectangle 7"/>
          <p:cNvSpPr/>
          <p:nvPr/>
        </p:nvSpPr>
        <p:spPr>
          <a:xfrm>
            <a:off x="-838200" y="838200"/>
            <a:ext cx="9144000" cy="1015663"/>
          </a:xfrm>
          <a:prstGeom prst="rect">
            <a:avLst/>
          </a:prstGeom>
          <a:noFill/>
        </p:spPr>
        <p:txBody>
          <a:bodyPr wrap="square" lIns="91440" tIns="45720" rIns="91440" bIns="45720">
            <a:spAutoFit/>
          </a:bodyPr>
          <a:lstStyle/>
          <a:p>
            <a:pPr algn="ct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t</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he </a:t>
            </a: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d</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esire of dudes</a:t>
            </a:r>
            <a:endPar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endParaRPr>
          </a:p>
        </p:txBody>
      </p:sp>
      <p:sp>
        <p:nvSpPr>
          <p:cNvPr id="17" name="Rectangle 16"/>
          <p:cNvSpPr/>
          <p:nvPr/>
        </p:nvSpPr>
        <p:spPr>
          <a:xfrm>
            <a:off x="2971800" y="-1371600"/>
            <a:ext cx="3048000" cy="3733800"/>
          </a:xfrm>
          <a:prstGeom prst="rect">
            <a:avLst/>
          </a:prstGeom>
          <a:noFill/>
        </p:spPr>
        <p:txBody>
          <a:bodyPr wrap="square" lIns="91440" tIns="45720" rIns="91440" bIns="45720">
            <a:prstTxWarp prst="textArchDown">
              <a:avLst>
                <a:gd name="adj" fmla="val 3901884"/>
              </a:avLst>
            </a:prstTxWarp>
            <a:spAutoFit/>
          </a:bodyPr>
          <a:lstStyle/>
          <a:p>
            <a:pPr algn="ctr"/>
            <a:r>
              <a:rPr lang="en-US" sz="1500" dirty="0">
                <a:ln w="18415" cmpd="sng">
                  <a:noFill/>
                  <a:prstDash val="solid"/>
                </a:ln>
                <a:solidFill>
                  <a:srgbClr val="000000"/>
                </a:solidFill>
                <a:effectLst>
                  <a:outerShdw blurRad="63500" dir="3600000" algn="tl" rotWithShape="0">
                    <a:srgbClr val="000000">
                      <a:alpha val="70000"/>
                    </a:srgbClr>
                  </a:outerShdw>
                </a:effectLst>
                <a:latin typeface="+mj-lt"/>
              </a:rPr>
              <a:t>t</a:t>
            </a:r>
            <a:r>
              <a:rPr lang="en-US" sz="1500" dirty="0" smtClean="0">
                <a:ln w="18415" cmpd="sng">
                  <a:noFill/>
                  <a:prstDash val="solid"/>
                </a:ln>
                <a:solidFill>
                  <a:srgbClr val="000000"/>
                </a:solidFill>
                <a:effectLst>
                  <a:outerShdw blurRad="63500" dir="3600000" algn="tl" rotWithShape="0">
                    <a:srgbClr val="000000">
                      <a:alpha val="70000"/>
                    </a:srgbClr>
                  </a:outerShdw>
                </a:effectLst>
                <a:latin typeface="+mj-lt"/>
              </a:rPr>
              <a:t>he need for</a:t>
            </a:r>
            <a:endParaRPr lang="en-US" sz="1500" dirty="0">
              <a:ln w="18415" cmpd="sng">
                <a:noFill/>
                <a:prstDash val="solid"/>
              </a:ln>
              <a:solidFill>
                <a:srgbClr val="000000"/>
              </a:solidFill>
              <a:effectLst>
                <a:outerShdw blurRad="63500" dir="3600000" algn="tl" rotWithShape="0">
                  <a:srgbClr val="000000">
                    <a:alpha val="70000"/>
                  </a:srgbClr>
                </a:outerShdw>
              </a:effectLst>
              <a:latin typeface="+mj-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371600" y="2133600"/>
            <a:ext cx="6400800" cy="1752600"/>
          </a:xfrm>
        </p:spPr>
        <p:txBody>
          <a:bodyPr/>
          <a:lstStyle/>
          <a:p>
            <a:pPr eaLnBrk="1" hangingPunct="1"/>
            <a:endParaRPr lang="en-US" sz="4400" smtClean="0"/>
          </a:p>
        </p:txBody>
      </p:sp>
      <p:pic>
        <p:nvPicPr>
          <p:cNvPr id="4" name="Picture 3" descr="grumpy old couple.jpg"/>
          <p:cNvPicPr>
            <a:picLocks noChangeAspect="1"/>
          </p:cNvPicPr>
          <p:nvPr/>
        </p:nvPicPr>
        <p:blipFill>
          <a:blip r:embed="rId2" cstate="print"/>
          <a:stretch>
            <a:fillRect/>
          </a:stretch>
        </p:blipFill>
        <p:spPr>
          <a:xfrm>
            <a:off x="0" y="533400"/>
            <a:ext cx="9144000" cy="5867400"/>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990600" y="0"/>
            <a:ext cx="7162800" cy="67534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76200" y="2286000"/>
            <a:ext cx="2895600" cy="914400"/>
          </a:xfrm>
        </p:spPr>
        <p:txBody>
          <a:bodyPr/>
          <a:lstStyle/>
          <a:p>
            <a:pPr algn="l" eaLnBrk="1" hangingPunct="1"/>
            <a:r>
              <a:rPr lang="en-US" sz="4000" b="1" i="1" u="sng" dirty="0" smtClean="0"/>
              <a:t>RESPECT</a:t>
            </a:r>
          </a:p>
        </p:txBody>
      </p:sp>
      <p:grpSp>
        <p:nvGrpSpPr>
          <p:cNvPr id="2" name="Group 2"/>
          <p:cNvGrpSpPr/>
          <p:nvPr/>
        </p:nvGrpSpPr>
        <p:grpSpPr>
          <a:xfrm rot="690516">
            <a:off x="7062869" y="284135"/>
            <a:ext cx="1480482" cy="1587165"/>
            <a:chOff x="6796824" y="406724"/>
            <a:chExt cx="2145936" cy="2411757"/>
          </a:xfrm>
        </p:grpSpPr>
        <p:pic>
          <p:nvPicPr>
            <p:cNvPr id="4" name="Picture 3" descr="king-clubs.png"/>
            <p:cNvPicPr>
              <a:picLocks noChangeAspect="1"/>
            </p:cNvPicPr>
            <p:nvPr/>
          </p:nvPicPr>
          <p:blipFill>
            <a:blip r:embed="rId2" cstate="print"/>
            <a:stretch>
              <a:fillRect/>
            </a:stretch>
          </p:blipFill>
          <p:spPr>
            <a:xfrm rot="20210022">
              <a:off x="6796824" y="468990"/>
              <a:ext cx="1219200" cy="1875832"/>
            </a:xfrm>
            <a:prstGeom prst="rect">
              <a:avLst/>
            </a:prstGeom>
          </p:spPr>
        </p:pic>
        <p:pic>
          <p:nvPicPr>
            <p:cNvPr id="5" name="Picture 4" descr="king-diamonds.png"/>
            <p:cNvPicPr>
              <a:picLocks noChangeAspect="1"/>
            </p:cNvPicPr>
            <p:nvPr/>
          </p:nvPicPr>
          <p:blipFill>
            <a:blip r:embed="rId3" cstate="print"/>
            <a:stretch>
              <a:fillRect/>
            </a:stretch>
          </p:blipFill>
          <p:spPr>
            <a:xfrm rot="20916535">
              <a:off x="7183636" y="406724"/>
              <a:ext cx="1219200" cy="1875832"/>
            </a:xfrm>
            <a:prstGeom prst="rect">
              <a:avLst/>
            </a:prstGeom>
          </p:spPr>
        </p:pic>
        <p:pic>
          <p:nvPicPr>
            <p:cNvPr id="6" name="Picture 5" descr="king-spades.png"/>
            <p:cNvPicPr>
              <a:picLocks noChangeAspect="1"/>
            </p:cNvPicPr>
            <p:nvPr/>
          </p:nvPicPr>
          <p:blipFill>
            <a:blip r:embed="rId4" cstate="print"/>
            <a:stretch>
              <a:fillRect/>
            </a:stretch>
          </p:blipFill>
          <p:spPr>
            <a:xfrm rot="342035">
              <a:off x="7481548" y="659054"/>
              <a:ext cx="1219200" cy="1875832"/>
            </a:xfrm>
            <a:prstGeom prst="rect">
              <a:avLst/>
            </a:prstGeom>
          </p:spPr>
        </p:pic>
        <p:pic>
          <p:nvPicPr>
            <p:cNvPr id="7" name="Picture 6" descr="kin of hearts.png"/>
            <p:cNvPicPr>
              <a:picLocks noChangeAspect="1"/>
            </p:cNvPicPr>
            <p:nvPr/>
          </p:nvPicPr>
          <p:blipFill>
            <a:blip r:embed="rId5" cstate="print"/>
            <a:stretch>
              <a:fillRect/>
            </a:stretch>
          </p:blipFill>
          <p:spPr>
            <a:xfrm rot="1949171">
              <a:off x="7723561" y="942650"/>
              <a:ext cx="1219199" cy="1875831"/>
            </a:xfrm>
            <a:prstGeom prst="rect">
              <a:avLst/>
            </a:prstGeom>
          </p:spPr>
        </p:pic>
      </p:grpSp>
      <p:sp>
        <p:nvSpPr>
          <p:cNvPr id="8" name="Rectangle 7"/>
          <p:cNvSpPr/>
          <p:nvPr/>
        </p:nvSpPr>
        <p:spPr>
          <a:xfrm>
            <a:off x="-762000" y="838200"/>
            <a:ext cx="9144000" cy="1015663"/>
          </a:xfrm>
          <a:prstGeom prst="rect">
            <a:avLst/>
          </a:prstGeom>
          <a:noFill/>
        </p:spPr>
        <p:txBody>
          <a:bodyPr wrap="square" lIns="91440" tIns="45720" rIns="91440" bIns="45720">
            <a:spAutoFit/>
          </a:bodyPr>
          <a:lstStyle/>
          <a:p>
            <a:pPr algn="ct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t</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he </a:t>
            </a: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d</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esire of dudes</a:t>
            </a:r>
            <a:endPar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endParaRPr>
          </a:p>
        </p:txBody>
      </p:sp>
      <p:sp>
        <p:nvSpPr>
          <p:cNvPr id="9" name="Rectangle 27"/>
          <p:cNvSpPr txBox="1">
            <a:spLocks noChangeArrowheads="1"/>
          </p:cNvSpPr>
          <p:nvPr/>
        </p:nvSpPr>
        <p:spPr bwMode="auto">
          <a:xfrm>
            <a:off x="457200" y="3048000"/>
            <a:ext cx="2819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INTIMACY</a:t>
            </a:r>
          </a:p>
        </p:txBody>
      </p:sp>
      <p:sp>
        <p:nvSpPr>
          <p:cNvPr id="13" name="Rectangle 27"/>
          <p:cNvSpPr txBox="1">
            <a:spLocks noChangeArrowheads="1"/>
          </p:cNvSpPr>
          <p:nvPr/>
        </p:nvSpPr>
        <p:spPr bwMode="auto">
          <a:xfrm>
            <a:off x="2971800" y="3200400"/>
            <a:ext cx="6400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3400" b="1" kern="0" dirty="0" smtClean="0"/>
              <a:t>…men spell intimacy: </a:t>
            </a:r>
            <a:r>
              <a:rPr lang="en-US" sz="3400" b="1" u="sng" kern="0" dirty="0" smtClean="0"/>
              <a:t>S-E-X</a:t>
            </a:r>
            <a:endParaRPr kumimoji="0" lang="en-US" sz="3400" b="1" i="1" u="sng" strike="noStrike" kern="0" cap="none" spc="0" normalizeH="0" baseline="0" noProof="0" dirty="0" smtClean="0">
              <a:ln>
                <a:noFill/>
              </a:ln>
              <a:solidFill>
                <a:schemeClr val="tx1"/>
              </a:solidFill>
              <a:effectLst/>
              <a:uLnTx/>
              <a:uFillTx/>
              <a:latin typeface="+mn-lt"/>
              <a:ea typeface="+mn-ea"/>
              <a:cs typeface="+mn-cs"/>
            </a:endParaRPr>
          </a:p>
        </p:txBody>
      </p:sp>
      <p:sp>
        <p:nvSpPr>
          <p:cNvPr id="17" name="Rectangle 16"/>
          <p:cNvSpPr/>
          <p:nvPr/>
        </p:nvSpPr>
        <p:spPr>
          <a:xfrm>
            <a:off x="2971800" y="-1371600"/>
            <a:ext cx="3048000" cy="3733800"/>
          </a:xfrm>
          <a:prstGeom prst="rect">
            <a:avLst/>
          </a:prstGeom>
          <a:noFill/>
        </p:spPr>
        <p:txBody>
          <a:bodyPr wrap="square" lIns="91440" tIns="45720" rIns="91440" bIns="45720">
            <a:prstTxWarp prst="textArchDown">
              <a:avLst>
                <a:gd name="adj" fmla="val 3901884"/>
              </a:avLst>
            </a:prstTxWarp>
            <a:spAutoFit/>
          </a:bodyPr>
          <a:lstStyle/>
          <a:p>
            <a:pPr algn="ctr"/>
            <a:r>
              <a:rPr lang="en-US" sz="1500" dirty="0">
                <a:ln w="18415" cmpd="sng">
                  <a:noFill/>
                  <a:prstDash val="solid"/>
                </a:ln>
                <a:solidFill>
                  <a:srgbClr val="000000"/>
                </a:solidFill>
                <a:effectLst>
                  <a:outerShdw blurRad="63500" dir="3600000" algn="tl" rotWithShape="0">
                    <a:srgbClr val="000000">
                      <a:alpha val="70000"/>
                    </a:srgbClr>
                  </a:outerShdw>
                </a:effectLst>
                <a:latin typeface="+mj-lt"/>
              </a:rPr>
              <a:t>t</a:t>
            </a:r>
            <a:r>
              <a:rPr lang="en-US" sz="1500" dirty="0" smtClean="0">
                <a:ln w="18415" cmpd="sng">
                  <a:noFill/>
                  <a:prstDash val="solid"/>
                </a:ln>
                <a:solidFill>
                  <a:srgbClr val="000000"/>
                </a:solidFill>
                <a:effectLst>
                  <a:outerShdw blurRad="63500" dir="3600000" algn="tl" rotWithShape="0">
                    <a:srgbClr val="000000">
                      <a:alpha val="70000"/>
                    </a:srgbClr>
                  </a:outerShdw>
                </a:effectLst>
                <a:latin typeface="+mj-lt"/>
              </a:rPr>
              <a:t>he need for</a:t>
            </a:r>
            <a:endParaRPr lang="en-US" sz="1500" dirty="0">
              <a:ln w="18415" cmpd="sng">
                <a:noFill/>
                <a:prstDash val="solid"/>
              </a:ln>
              <a:solidFill>
                <a:srgbClr val="000000"/>
              </a:solidFill>
              <a:effectLst>
                <a:outerShdw blurRad="63500" dir="3600000" algn="tl" rotWithShape="0">
                  <a:srgbClr val="000000">
                    <a:alpha val="70000"/>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anim calcmode="discrete" valueType="clr">
                                      <p:cBhvr override="childStyle">
                                        <p:cTn id="1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gtEl>
                                        <p:attrNameLst>
                                          <p:attrName>fillcolor</p:attrName>
                                        </p:attrNameLst>
                                      </p:cBhvr>
                                      <p:tavLst>
                                        <p:tav tm="0">
                                          <p:val>
                                            <p:clrVal>
                                              <a:schemeClr val="accent2"/>
                                            </p:clrVal>
                                          </p:val>
                                        </p:tav>
                                        <p:tav tm="50000">
                                          <p:val>
                                            <p:clrVal>
                                              <a:schemeClr val="hlink"/>
                                            </p:clrVal>
                                          </p:val>
                                        </p:tav>
                                      </p:tavLst>
                                    </p:anim>
                                    <p:set>
                                      <p:cBhvr>
                                        <p:cTn id="16"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04800" y="1828800"/>
            <a:ext cx="8839200" cy="4267200"/>
          </a:xfrm>
        </p:spPr>
        <p:txBody>
          <a:bodyPr/>
          <a:lstStyle/>
          <a:p>
            <a:pPr algn="l" eaLnBrk="1" hangingPunct="1">
              <a:spcBef>
                <a:spcPts val="0"/>
              </a:spcBef>
            </a:pPr>
            <a:r>
              <a:rPr lang="en-US" sz="3600" b="1" dirty="0" smtClean="0"/>
              <a:t>Do not deprive each other except by mutual consent and for a time, so that you may devote yourselves to prayer. Then come together again so that Satan will not tempt you because of your lack of self-control.</a:t>
            </a:r>
          </a:p>
          <a:p>
            <a:pPr eaLnBrk="1" hangingPunct="1">
              <a:spcBef>
                <a:spcPts val="0"/>
              </a:spcBef>
            </a:pPr>
            <a:endParaRPr lang="en-US" b="1" dirty="0" smtClean="0"/>
          </a:p>
          <a:p>
            <a:pPr algn="l" eaLnBrk="1" hangingPunct="1">
              <a:spcBef>
                <a:spcPts val="0"/>
              </a:spcBef>
            </a:pPr>
            <a:r>
              <a:rPr lang="en-US" b="1" dirty="0" smtClean="0"/>
              <a:t>					-1 Corinthians 7:5</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5" name="Rectangle 3"/>
          <p:cNvSpPr>
            <a:spLocks noGrp="1" noChangeArrowheads="1"/>
          </p:cNvSpPr>
          <p:nvPr>
            <p:ph type="body" idx="1"/>
          </p:nvPr>
        </p:nvSpPr>
        <p:spPr>
          <a:xfrm>
            <a:off x="457200" y="2057400"/>
            <a:ext cx="8229600" cy="4267200"/>
          </a:xfrm>
        </p:spPr>
        <p:txBody>
          <a:bodyPr/>
          <a:lstStyle/>
          <a:p>
            <a:pPr marL="762000" indent="-762000" algn="ctr" eaLnBrk="1" hangingPunct="1">
              <a:spcBef>
                <a:spcPts val="0"/>
              </a:spcBef>
              <a:buNone/>
              <a:defRPr/>
            </a:pPr>
            <a:r>
              <a:rPr lang="en-US" sz="3600" b="1" dirty="0" smtClean="0"/>
              <a:t>The typical wife doesn’t understand </a:t>
            </a:r>
          </a:p>
          <a:p>
            <a:pPr marL="762000" indent="-762000" algn="ctr" eaLnBrk="1" hangingPunct="1">
              <a:spcBef>
                <a:spcPts val="0"/>
              </a:spcBef>
              <a:buNone/>
              <a:defRPr/>
            </a:pPr>
            <a:r>
              <a:rPr lang="en-US" sz="3600" b="1" dirty="0" smtClean="0"/>
              <a:t>her husband’s deep need for sex any more than </a:t>
            </a:r>
          </a:p>
          <a:p>
            <a:pPr marL="762000" indent="-762000" algn="ctr" eaLnBrk="1" hangingPunct="1">
              <a:spcBef>
                <a:spcPts val="0"/>
              </a:spcBef>
              <a:buNone/>
              <a:defRPr/>
            </a:pPr>
            <a:r>
              <a:rPr lang="en-US" sz="3600" b="1" dirty="0" smtClean="0"/>
              <a:t>the typical husband understands </a:t>
            </a:r>
          </a:p>
          <a:p>
            <a:pPr marL="762000" indent="-762000" algn="ctr" eaLnBrk="1" hangingPunct="1">
              <a:spcBef>
                <a:spcPts val="0"/>
              </a:spcBef>
              <a:buNone/>
              <a:defRPr/>
            </a:pPr>
            <a:r>
              <a:rPr lang="en-US" sz="3600" b="1" dirty="0" smtClean="0"/>
              <a:t>his wife’s deep need for affection.</a:t>
            </a:r>
          </a:p>
          <a:p>
            <a:pPr marL="762000" indent="-762000" algn="ctr" eaLnBrk="1" hangingPunct="1">
              <a:spcBef>
                <a:spcPts val="0"/>
              </a:spcBef>
              <a:buNone/>
              <a:defRPr/>
            </a:pPr>
            <a:endParaRPr lang="en-US" sz="3600" b="1" dirty="0" smtClean="0"/>
          </a:p>
          <a:p>
            <a:pPr marL="762000" indent="-762000" algn="ctr" eaLnBrk="1" hangingPunct="1">
              <a:spcBef>
                <a:spcPts val="0"/>
              </a:spcBef>
              <a:buNone/>
              <a:defRPr/>
            </a:pPr>
            <a:r>
              <a:rPr lang="en-US" sz="2500" b="1" dirty="0" smtClean="0"/>
              <a:t>-Willard Harley</a:t>
            </a:r>
            <a:r>
              <a:rPr lang="en-US" sz="1800" b="1" dirty="0" smtClean="0"/>
              <a:t>(His Needs-</a:t>
            </a:r>
            <a:r>
              <a:rPr lang="en-US" sz="1800" b="1" dirty="0" err="1" smtClean="0"/>
              <a:t>HerNeeds</a:t>
            </a:r>
            <a:r>
              <a:rPr lang="en-US" sz="1800" b="1" dirty="0" smtClean="0"/>
              <a:t>)</a:t>
            </a:r>
          </a:p>
          <a:p>
            <a:pPr marL="762000" indent="-762000" algn="ctr" eaLnBrk="1" hangingPunct="1">
              <a:spcBef>
                <a:spcPts val="0"/>
              </a:spcBef>
              <a:buNone/>
              <a:defRPr/>
            </a:pPr>
            <a:endParaRPr lang="en-US" sz="3600" b="1" dirty="0" smtClean="0"/>
          </a:p>
        </p:txBody>
      </p:sp>
      <p:sp>
        <p:nvSpPr>
          <p:cNvPr id="4" name="Title 3"/>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371600"/>
            <a:ext cx="9144000" cy="4267200"/>
          </a:xfrm>
        </p:spPr>
        <p:txBody>
          <a:bodyPr vert="horz" lIns="91440" tIns="45720" rIns="91440" bIns="45720" rtlCol="0">
            <a:normAutofit/>
          </a:bodyPr>
          <a:lstStyle/>
          <a:p>
            <a:pPr marL="342900" indent="-342900">
              <a:spcBef>
                <a:spcPct val="20000"/>
              </a:spcBef>
            </a:pPr>
            <a:r>
              <a:rPr lang="en-US" sz="3600" dirty="0" smtClean="0">
                <a:ea typeface="+mn-ea"/>
              </a:rPr>
              <a:t>Into marvelous light I’m running</a:t>
            </a:r>
            <a:br>
              <a:rPr lang="en-US" sz="3600" dirty="0" smtClean="0">
                <a:ea typeface="+mn-ea"/>
              </a:rPr>
            </a:br>
            <a:r>
              <a:rPr lang="en-US" sz="3600" dirty="0" smtClean="0">
                <a:ea typeface="+mn-ea"/>
              </a:rPr>
              <a:t>Out of darkness, out of shame</a:t>
            </a:r>
            <a:br>
              <a:rPr lang="en-US" sz="3600" dirty="0" smtClean="0">
                <a:ea typeface="+mn-ea"/>
              </a:rPr>
            </a:br>
            <a:r>
              <a:rPr lang="en-US" sz="3600" dirty="0" smtClean="0">
                <a:ea typeface="+mn-ea"/>
              </a:rPr>
              <a:t>By the cross You are the truth</a:t>
            </a:r>
            <a:br>
              <a:rPr lang="en-US" sz="3600" dirty="0" smtClean="0">
                <a:ea typeface="+mn-ea"/>
              </a:rPr>
            </a:br>
            <a:r>
              <a:rPr lang="en-US" sz="3600" dirty="0" smtClean="0">
                <a:ea typeface="+mn-ea"/>
              </a:rPr>
              <a:t>You are the life, You are the way</a:t>
            </a:r>
          </a:p>
        </p:txBody>
      </p:sp>
      <p:sp>
        <p:nvSpPr>
          <p:cNvPr id="4" name="Rectangle 2"/>
          <p:cNvSpPr txBox="1">
            <a:spLocks noChangeArrowheads="1"/>
          </p:cNvSpPr>
          <p:nvPr/>
        </p:nvSpPr>
        <p:spPr>
          <a:xfrm>
            <a:off x="152400" y="381000"/>
            <a:ext cx="88392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Times New Roman" pitchFamily="18" charset="0"/>
                <a:ea typeface="+mj-ea"/>
                <a:cs typeface="Arial" pitchFamily="34" charset="0"/>
              </a:rPr>
              <a:t>Marvelous Light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5" name="Rectangle 3"/>
          <p:cNvSpPr>
            <a:spLocks noGrp="1" noChangeArrowheads="1"/>
          </p:cNvSpPr>
          <p:nvPr>
            <p:ph type="body" idx="1"/>
          </p:nvPr>
        </p:nvSpPr>
        <p:spPr>
          <a:xfrm>
            <a:off x="457200" y="2057400"/>
            <a:ext cx="8229600" cy="4267200"/>
          </a:xfrm>
        </p:spPr>
        <p:txBody>
          <a:bodyPr/>
          <a:lstStyle/>
          <a:p>
            <a:pPr marL="762000" indent="-762000" algn="ctr" eaLnBrk="1" hangingPunct="1">
              <a:spcBef>
                <a:spcPts val="0"/>
              </a:spcBef>
              <a:buNone/>
              <a:defRPr/>
            </a:pPr>
            <a:r>
              <a:rPr lang="en-US" sz="3600" b="1" dirty="0" smtClean="0"/>
              <a:t>Wives, what if your husband </a:t>
            </a:r>
          </a:p>
          <a:p>
            <a:pPr marL="762000" indent="-762000" algn="ctr" eaLnBrk="1" hangingPunct="1">
              <a:spcBef>
                <a:spcPts val="0"/>
              </a:spcBef>
              <a:buNone/>
              <a:defRPr/>
            </a:pPr>
            <a:r>
              <a:rPr lang="en-US" sz="3600" b="1" dirty="0" smtClean="0"/>
              <a:t>didn’t talk to you for </a:t>
            </a:r>
          </a:p>
          <a:p>
            <a:pPr marL="762000" indent="-762000" algn="ctr" eaLnBrk="1" hangingPunct="1">
              <a:spcBef>
                <a:spcPts val="0"/>
              </a:spcBef>
              <a:buNone/>
              <a:defRPr/>
            </a:pPr>
            <a:r>
              <a:rPr lang="en-US" sz="3600" b="1" dirty="0" smtClean="0"/>
              <a:t>3 weeks, 6 weeks, or 3 months? </a:t>
            </a:r>
          </a:p>
          <a:p>
            <a:pPr marL="762000" indent="-762000" algn="ctr" eaLnBrk="1" hangingPunct="1">
              <a:spcBef>
                <a:spcPts val="0"/>
              </a:spcBef>
              <a:buNone/>
              <a:defRPr/>
            </a:pPr>
            <a:r>
              <a:rPr lang="en-US" sz="3600" b="1" dirty="0" smtClean="0"/>
              <a:t>You would think that abominable.</a:t>
            </a:r>
          </a:p>
          <a:p>
            <a:pPr marL="762000" indent="-762000" algn="ctr" eaLnBrk="1" hangingPunct="1">
              <a:spcBef>
                <a:spcPts val="0"/>
              </a:spcBef>
              <a:buNone/>
              <a:defRPr/>
            </a:pPr>
            <a:endParaRPr lang="en-US" sz="3600" b="1" dirty="0" smtClean="0"/>
          </a:p>
          <a:p>
            <a:pPr marL="762000" indent="-762000" algn="ctr" eaLnBrk="1" hangingPunct="1">
              <a:spcBef>
                <a:spcPts val="0"/>
              </a:spcBef>
              <a:buNone/>
              <a:defRPr/>
            </a:pPr>
            <a:r>
              <a:rPr lang="en-US" sz="2500" b="1" dirty="0" smtClean="0"/>
              <a:t>-Dr. </a:t>
            </a:r>
            <a:r>
              <a:rPr lang="en-US" sz="2500" b="1" dirty="0" err="1" smtClean="0"/>
              <a:t>Eggerichs</a:t>
            </a:r>
            <a:r>
              <a:rPr lang="en-US" sz="2500" b="1" dirty="0" smtClean="0"/>
              <a:t> </a:t>
            </a:r>
            <a:r>
              <a:rPr lang="en-US" sz="1800" b="1" dirty="0" smtClean="0"/>
              <a:t>(Love &amp; Respect)</a:t>
            </a:r>
          </a:p>
        </p:txBody>
      </p:sp>
      <p:sp>
        <p:nvSpPr>
          <p:cNvPr id="4" name="Title 3"/>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5" name="Rectangle 3"/>
          <p:cNvSpPr>
            <a:spLocks noGrp="1" noChangeArrowheads="1"/>
          </p:cNvSpPr>
          <p:nvPr>
            <p:ph type="body" idx="1"/>
          </p:nvPr>
        </p:nvSpPr>
        <p:spPr>
          <a:xfrm>
            <a:off x="228600" y="152400"/>
            <a:ext cx="5791200" cy="1981200"/>
          </a:xfrm>
        </p:spPr>
        <p:txBody>
          <a:bodyPr/>
          <a:lstStyle/>
          <a:p>
            <a:pPr marL="762000" indent="-762000" algn="l" eaLnBrk="1" hangingPunct="1">
              <a:buNone/>
              <a:defRPr/>
            </a:pPr>
            <a:r>
              <a:rPr lang="en-US" sz="10000" dirty="0" smtClean="0"/>
              <a:t>Purity</a:t>
            </a:r>
          </a:p>
        </p:txBody>
      </p:sp>
      <p:sp>
        <p:nvSpPr>
          <p:cNvPr id="7" name="Rectangle 3"/>
          <p:cNvSpPr txBox="1">
            <a:spLocks noChangeArrowheads="1"/>
          </p:cNvSpPr>
          <p:nvPr/>
        </p:nvSpPr>
        <p:spPr bwMode="auto">
          <a:xfrm>
            <a:off x="990600" y="1752600"/>
            <a:ext cx="66294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62000" marR="0" lvl="0" indent="-762000" algn="l" defTabSz="914400" rtl="0" eaLnBrk="1" fontAlgn="base" latinLnBrk="0" hangingPunct="1">
              <a:lnSpc>
                <a:spcPct val="100000"/>
              </a:lnSpc>
              <a:spcBef>
                <a:spcPct val="20000"/>
              </a:spcBef>
              <a:spcAft>
                <a:spcPct val="0"/>
              </a:spcAft>
              <a:buClrTx/>
              <a:buSzTx/>
              <a:tabLst/>
              <a:defRPr/>
            </a:pPr>
            <a:r>
              <a:rPr kumimoji="0" lang="en-US" sz="10000" b="0" i="0" u="none" strike="noStrike" kern="0" cap="none" spc="0" normalizeH="0" baseline="0" noProof="0" dirty="0" smtClean="0">
                <a:ln>
                  <a:noFill/>
                </a:ln>
                <a:solidFill>
                  <a:schemeClr val="tx1"/>
                </a:solidFill>
                <a:effectLst/>
                <a:uLnTx/>
                <a:uFillTx/>
                <a:latin typeface="+mn-lt"/>
                <a:ea typeface="+mn-ea"/>
                <a:cs typeface="+mn-cs"/>
              </a:rPr>
              <a:t>Passion</a:t>
            </a:r>
          </a:p>
        </p:txBody>
      </p:sp>
      <p:sp>
        <p:nvSpPr>
          <p:cNvPr id="8" name="Rectangle 3"/>
          <p:cNvSpPr txBox="1">
            <a:spLocks noChangeArrowheads="1"/>
          </p:cNvSpPr>
          <p:nvPr/>
        </p:nvSpPr>
        <p:spPr bwMode="auto">
          <a:xfrm>
            <a:off x="4419600" y="4953000"/>
            <a:ext cx="44958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62000" marR="0" lvl="0" indent="-762000" algn="l" defTabSz="914400" rtl="0" eaLnBrk="1" fontAlgn="base" latinLnBrk="0" hangingPunct="1">
              <a:lnSpc>
                <a:spcPct val="100000"/>
              </a:lnSpc>
              <a:spcBef>
                <a:spcPct val="20000"/>
              </a:spcBef>
              <a:spcAft>
                <a:spcPct val="0"/>
              </a:spcAft>
              <a:buClrTx/>
              <a:buSzTx/>
              <a:tabLst/>
              <a:defRPr/>
            </a:pPr>
            <a:r>
              <a:rPr kumimoji="0" lang="en-US" sz="10000" b="0" i="0" u="none" strike="noStrike" kern="0" cap="none" spc="0" normalizeH="0" baseline="0" noProof="0" dirty="0" smtClean="0">
                <a:ln>
                  <a:noFill/>
                </a:ln>
                <a:solidFill>
                  <a:schemeClr val="tx1"/>
                </a:solidFill>
                <a:effectLst/>
                <a:uLnTx/>
                <a:uFillTx/>
                <a:latin typeface="+mn-lt"/>
                <a:ea typeface="+mn-ea"/>
                <a:cs typeface="+mn-cs"/>
              </a:rPr>
              <a:t>Pursuit</a:t>
            </a:r>
          </a:p>
        </p:txBody>
      </p:sp>
      <p:sp>
        <p:nvSpPr>
          <p:cNvPr id="9" name="Rectangle 3"/>
          <p:cNvSpPr txBox="1">
            <a:spLocks noChangeArrowheads="1"/>
          </p:cNvSpPr>
          <p:nvPr/>
        </p:nvSpPr>
        <p:spPr bwMode="auto">
          <a:xfrm>
            <a:off x="3124200" y="3352800"/>
            <a:ext cx="62484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62000" marR="0" lvl="0" indent="-762000" algn="l" defTabSz="914400" rtl="0" eaLnBrk="1" fontAlgn="base" latinLnBrk="0" hangingPunct="1">
              <a:lnSpc>
                <a:spcPct val="100000"/>
              </a:lnSpc>
              <a:spcBef>
                <a:spcPct val="20000"/>
              </a:spcBef>
              <a:spcAft>
                <a:spcPct val="0"/>
              </a:spcAft>
              <a:buClrTx/>
              <a:buSzTx/>
              <a:tabLst/>
              <a:defRPr/>
            </a:pPr>
            <a:r>
              <a:rPr kumimoji="0" lang="en-US" sz="10000" b="0" i="0" u="none" strike="noStrike" kern="0" cap="none" spc="0" normalizeH="0" baseline="0" noProof="0" dirty="0" smtClean="0">
                <a:ln>
                  <a:noFill/>
                </a:ln>
                <a:solidFill>
                  <a:schemeClr val="tx1"/>
                </a:solidFill>
                <a:effectLst/>
                <a:uLnTx/>
                <a:uFillTx/>
                <a:latin typeface="+mn-lt"/>
                <a:ea typeface="+mn-ea"/>
                <a:cs typeface="+mn-cs"/>
              </a:rPr>
              <a:t>Priority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5" name="Rectangle 3"/>
          <p:cNvSpPr>
            <a:spLocks noGrp="1" noChangeArrowheads="1"/>
          </p:cNvSpPr>
          <p:nvPr>
            <p:ph type="body" idx="1"/>
          </p:nvPr>
        </p:nvSpPr>
        <p:spPr>
          <a:xfrm>
            <a:off x="457200" y="1371600"/>
            <a:ext cx="8229600" cy="4953000"/>
          </a:xfrm>
        </p:spPr>
        <p:txBody>
          <a:bodyPr/>
          <a:lstStyle/>
          <a:p>
            <a:pPr marL="762000" indent="-762000" eaLnBrk="1" hangingPunct="1">
              <a:buNone/>
              <a:defRPr/>
            </a:pPr>
            <a:r>
              <a:rPr lang="en-US" sz="3400" b="1" dirty="0" smtClean="0"/>
              <a:t>	Wine her. Dine her. Call her. Hold her. Surprise her. Compliment her. Smile at her. Listen to her. Believe in her. Pray with her. Pray for her. Cuddle with her. Shop with her. Give her jewelry. Buy her flowers. Hold her hand. Write love letters to her. Go to the ends of the earth and back again for her.</a:t>
            </a:r>
          </a:p>
        </p:txBody>
      </p:sp>
      <p:sp>
        <p:nvSpPr>
          <p:cNvPr id="5" name="Title 4"/>
          <p:cNvSpPr>
            <a:spLocks noGrp="1"/>
          </p:cNvSpPr>
          <p:nvPr>
            <p:ph type="title"/>
          </p:nvPr>
        </p:nvSpPr>
        <p:spPr/>
        <p:txBody>
          <a:bodyPr/>
          <a:lstStyle/>
          <a:p>
            <a:r>
              <a:rPr lang="en-US" b="1" u="sng" dirty="0" smtClean="0"/>
              <a:t>How To Treat A Woman</a:t>
            </a:r>
            <a:endParaRPr lang="en-US" b="1" u="sng"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5" name="Rectangle 3"/>
          <p:cNvSpPr>
            <a:spLocks noGrp="1" noChangeArrowheads="1"/>
          </p:cNvSpPr>
          <p:nvPr>
            <p:ph type="body" idx="1"/>
          </p:nvPr>
        </p:nvSpPr>
        <p:spPr>
          <a:xfrm>
            <a:off x="457200" y="2133600"/>
            <a:ext cx="8229600" cy="2057400"/>
          </a:xfrm>
        </p:spPr>
        <p:txBody>
          <a:bodyPr/>
          <a:lstStyle/>
          <a:p>
            <a:pPr marL="762000" indent="-762000" algn="ctr" eaLnBrk="1" hangingPunct="1">
              <a:buNone/>
              <a:defRPr/>
            </a:pPr>
            <a:r>
              <a:rPr lang="en-US" sz="3400" b="1" dirty="0" smtClean="0"/>
              <a:t>Show up naked. </a:t>
            </a:r>
          </a:p>
          <a:p>
            <a:pPr marL="762000" indent="-762000" algn="ctr" eaLnBrk="1" hangingPunct="1">
              <a:buNone/>
              <a:defRPr/>
            </a:pPr>
            <a:r>
              <a:rPr lang="en-US" sz="3400" b="1" dirty="0" smtClean="0"/>
              <a:t>Bring chicken wings. </a:t>
            </a:r>
          </a:p>
          <a:p>
            <a:pPr marL="762000" indent="-762000" algn="ctr" eaLnBrk="1" hangingPunct="1">
              <a:buNone/>
              <a:defRPr/>
            </a:pPr>
            <a:r>
              <a:rPr lang="en-US" sz="3400" b="1" dirty="0" smtClean="0"/>
              <a:t>Don’t block the TV.</a:t>
            </a:r>
          </a:p>
        </p:txBody>
      </p:sp>
      <p:sp>
        <p:nvSpPr>
          <p:cNvPr id="5" name="Title 4"/>
          <p:cNvSpPr>
            <a:spLocks noGrp="1"/>
          </p:cNvSpPr>
          <p:nvPr>
            <p:ph type="title"/>
          </p:nvPr>
        </p:nvSpPr>
        <p:spPr/>
        <p:txBody>
          <a:bodyPr/>
          <a:lstStyle/>
          <a:p>
            <a:r>
              <a:rPr lang="en-US" b="1" u="sng" dirty="0" smtClean="0"/>
              <a:t>How To Treat A Man</a:t>
            </a:r>
            <a:endParaRPr lang="en-US" b="1" u="sng"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76200" y="2286000"/>
            <a:ext cx="2895600" cy="914400"/>
          </a:xfrm>
        </p:spPr>
        <p:txBody>
          <a:bodyPr/>
          <a:lstStyle/>
          <a:p>
            <a:pPr algn="l" eaLnBrk="1" hangingPunct="1"/>
            <a:r>
              <a:rPr lang="en-US" sz="4000" b="1" i="1" u="sng" dirty="0" smtClean="0"/>
              <a:t>RESPECT</a:t>
            </a:r>
          </a:p>
        </p:txBody>
      </p:sp>
      <p:grpSp>
        <p:nvGrpSpPr>
          <p:cNvPr id="2" name="Group 2"/>
          <p:cNvGrpSpPr/>
          <p:nvPr/>
        </p:nvGrpSpPr>
        <p:grpSpPr>
          <a:xfrm rot="690516">
            <a:off x="7062869" y="284135"/>
            <a:ext cx="1480482" cy="1587165"/>
            <a:chOff x="6796824" y="406724"/>
            <a:chExt cx="2145936" cy="2411757"/>
          </a:xfrm>
        </p:grpSpPr>
        <p:pic>
          <p:nvPicPr>
            <p:cNvPr id="4" name="Picture 3" descr="king-clubs.png"/>
            <p:cNvPicPr>
              <a:picLocks noChangeAspect="1"/>
            </p:cNvPicPr>
            <p:nvPr/>
          </p:nvPicPr>
          <p:blipFill>
            <a:blip r:embed="rId2" cstate="print"/>
            <a:stretch>
              <a:fillRect/>
            </a:stretch>
          </p:blipFill>
          <p:spPr>
            <a:xfrm rot="20210022">
              <a:off x="6796824" y="468990"/>
              <a:ext cx="1219200" cy="1875832"/>
            </a:xfrm>
            <a:prstGeom prst="rect">
              <a:avLst/>
            </a:prstGeom>
          </p:spPr>
        </p:pic>
        <p:pic>
          <p:nvPicPr>
            <p:cNvPr id="5" name="Picture 4" descr="king-diamonds.png"/>
            <p:cNvPicPr>
              <a:picLocks noChangeAspect="1"/>
            </p:cNvPicPr>
            <p:nvPr/>
          </p:nvPicPr>
          <p:blipFill>
            <a:blip r:embed="rId3" cstate="print"/>
            <a:stretch>
              <a:fillRect/>
            </a:stretch>
          </p:blipFill>
          <p:spPr>
            <a:xfrm rot="20916535">
              <a:off x="7183636" y="406724"/>
              <a:ext cx="1219200" cy="1875832"/>
            </a:xfrm>
            <a:prstGeom prst="rect">
              <a:avLst/>
            </a:prstGeom>
          </p:spPr>
        </p:pic>
        <p:pic>
          <p:nvPicPr>
            <p:cNvPr id="6" name="Picture 5" descr="king-spades.png"/>
            <p:cNvPicPr>
              <a:picLocks noChangeAspect="1"/>
            </p:cNvPicPr>
            <p:nvPr/>
          </p:nvPicPr>
          <p:blipFill>
            <a:blip r:embed="rId4" cstate="print"/>
            <a:stretch>
              <a:fillRect/>
            </a:stretch>
          </p:blipFill>
          <p:spPr>
            <a:xfrm rot="342035">
              <a:off x="7481548" y="659054"/>
              <a:ext cx="1219200" cy="1875832"/>
            </a:xfrm>
            <a:prstGeom prst="rect">
              <a:avLst/>
            </a:prstGeom>
          </p:spPr>
        </p:pic>
        <p:pic>
          <p:nvPicPr>
            <p:cNvPr id="7" name="Picture 6" descr="kin of hearts.png"/>
            <p:cNvPicPr>
              <a:picLocks noChangeAspect="1"/>
            </p:cNvPicPr>
            <p:nvPr/>
          </p:nvPicPr>
          <p:blipFill>
            <a:blip r:embed="rId5" cstate="print"/>
            <a:stretch>
              <a:fillRect/>
            </a:stretch>
          </p:blipFill>
          <p:spPr>
            <a:xfrm rot="1949171">
              <a:off x="7723561" y="942650"/>
              <a:ext cx="1219199" cy="1875831"/>
            </a:xfrm>
            <a:prstGeom prst="rect">
              <a:avLst/>
            </a:prstGeom>
          </p:spPr>
        </p:pic>
      </p:grpSp>
      <p:sp>
        <p:nvSpPr>
          <p:cNvPr id="8" name="Rectangle 7"/>
          <p:cNvSpPr/>
          <p:nvPr/>
        </p:nvSpPr>
        <p:spPr>
          <a:xfrm>
            <a:off x="-685800" y="838200"/>
            <a:ext cx="9144000" cy="1015663"/>
          </a:xfrm>
          <a:prstGeom prst="rect">
            <a:avLst/>
          </a:prstGeom>
          <a:noFill/>
        </p:spPr>
        <p:txBody>
          <a:bodyPr wrap="square" lIns="91440" tIns="45720" rIns="91440" bIns="45720">
            <a:spAutoFit/>
          </a:bodyPr>
          <a:lstStyle/>
          <a:p>
            <a:pPr algn="ct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t</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he </a:t>
            </a: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d</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esire of dudes</a:t>
            </a:r>
            <a:endPar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endParaRPr>
          </a:p>
        </p:txBody>
      </p:sp>
      <p:sp>
        <p:nvSpPr>
          <p:cNvPr id="10" name="Rectangle 27"/>
          <p:cNvSpPr txBox="1">
            <a:spLocks noChangeArrowheads="1"/>
          </p:cNvSpPr>
          <p:nvPr/>
        </p:nvSpPr>
        <p:spPr bwMode="auto">
          <a:xfrm>
            <a:off x="1676400" y="3810000"/>
            <a:ext cx="3886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AFFIRMATION</a:t>
            </a:r>
          </a:p>
        </p:txBody>
      </p:sp>
      <p:sp>
        <p:nvSpPr>
          <p:cNvPr id="9" name="Rectangle 27"/>
          <p:cNvSpPr txBox="1">
            <a:spLocks noChangeArrowheads="1"/>
          </p:cNvSpPr>
          <p:nvPr/>
        </p:nvSpPr>
        <p:spPr bwMode="auto">
          <a:xfrm>
            <a:off x="457200" y="3048000"/>
            <a:ext cx="2819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INTIMACY</a:t>
            </a:r>
          </a:p>
        </p:txBody>
      </p:sp>
      <p:sp>
        <p:nvSpPr>
          <p:cNvPr id="13" name="Rectangle 27"/>
          <p:cNvSpPr txBox="1">
            <a:spLocks noChangeArrowheads="1"/>
          </p:cNvSpPr>
          <p:nvPr/>
        </p:nvSpPr>
        <p:spPr bwMode="auto">
          <a:xfrm>
            <a:off x="2971800" y="3200400"/>
            <a:ext cx="6400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3400" b="1" kern="0" dirty="0" smtClean="0"/>
              <a:t>…men spell intimacy: </a:t>
            </a:r>
            <a:r>
              <a:rPr lang="en-US" sz="3400" b="1" u="sng" kern="0" dirty="0" smtClean="0"/>
              <a:t>S-E-X</a:t>
            </a:r>
            <a:endParaRPr kumimoji="0" lang="en-US" sz="3400" b="1" i="1" u="sng" strike="noStrike" kern="0" cap="none" spc="0" normalizeH="0" baseline="0" noProof="0" dirty="0" smtClean="0">
              <a:ln>
                <a:noFill/>
              </a:ln>
              <a:solidFill>
                <a:schemeClr val="tx1"/>
              </a:solidFill>
              <a:effectLst/>
              <a:uLnTx/>
              <a:uFillTx/>
              <a:latin typeface="+mn-lt"/>
              <a:ea typeface="+mn-ea"/>
              <a:cs typeface="+mn-cs"/>
            </a:endParaRPr>
          </a:p>
        </p:txBody>
      </p:sp>
      <p:sp>
        <p:nvSpPr>
          <p:cNvPr id="17" name="Rectangle 16"/>
          <p:cNvSpPr/>
          <p:nvPr/>
        </p:nvSpPr>
        <p:spPr>
          <a:xfrm>
            <a:off x="2971800" y="-1371600"/>
            <a:ext cx="3048000" cy="3733800"/>
          </a:xfrm>
          <a:prstGeom prst="rect">
            <a:avLst/>
          </a:prstGeom>
          <a:noFill/>
        </p:spPr>
        <p:txBody>
          <a:bodyPr wrap="square" lIns="91440" tIns="45720" rIns="91440" bIns="45720">
            <a:prstTxWarp prst="textArchDown">
              <a:avLst>
                <a:gd name="adj" fmla="val 3901884"/>
              </a:avLst>
            </a:prstTxWarp>
            <a:spAutoFit/>
          </a:bodyPr>
          <a:lstStyle/>
          <a:p>
            <a:pPr algn="ctr"/>
            <a:r>
              <a:rPr lang="en-US" sz="1500" dirty="0">
                <a:ln w="18415" cmpd="sng">
                  <a:noFill/>
                  <a:prstDash val="solid"/>
                </a:ln>
                <a:solidFill>
                  <a:srgbClr val="000000"/>
                </a:solidFill>
                <a:effectLst>
                  <a:outerShdw blurRad="63500" dir="3600000" algn="tl" rotWithShape="0">
                    <a:srgbClr val="000000">
                      <a:alpha val="70000"/>
                    </a:srgbClr>
                  </a:outerShdw>
                </a:effectLst>
                <a:latin typeface="+mj-lt"/>
              </a:rPr>
              <a:t>t</a:t>
            </a:r>
            <a:r>
              <a:rPr lang="en-US" sz="1500" dirty="0" smtClean="0">
                <a:ln w="18415" cmpd="sng">
                  <a:noFill/>
                  <a:prstDash val="solid"/>
                </a:ln>
                <a:solidFill>
                  <a:srgbClr val="000000"/>
                </a:solidFill>
                <a:effectLst>
                  <a:outerShdw blurRad="63500" dir="3600000" algn="tl" rotWithShape="0">
                    <a:srgbClr val="000000">
                      <a:alpha val="70000"/>
                    </a:srgbClr>
                  </a:outerShdw>
                </a:effectLst>
                <a:latin typeface="+mj-lt"/>
              </a:rPr>
              <a:t>he need for</a:t>
            </a:r>
            <a:endParaRPr lang="en-US" sz="1500" dirty="0">
              <a:ln w="18415" cmpd="sng">
                <a:noFill/>
                <a:prstDash val="solid"/>
              </a:ln>
              <a:solidFill>
                <a:srgbClr val="000000"/>
              </a:solidFill>
              <a:effectLst>
                <a:outerShdw blurRad="63500" dir="3600000" algn="tl" rotWithShape="0">
                  <a:srgbClr val="000000">
                    <a:alpha val="70000"/>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52400" y="685800"/>
            <a:ext cx="8839200" cy="1371600"/>
          </a:xfrm>
        </p:spPr>
        <p:txBody>
          <a:bodyPr/>
          <a:lstStyle/>
          <a:p>
            <a:pPr eaLnBrk="1" hangingPunct="1">
              <a:spcBef>
                <a:spcPts val="0"/>
              </a:spcBef>
            </a:pPr>
            <a:r>
              <a:rPr lang="en-US" sz="3400" b="1" dirty="0" smtClean="0"/>
              <a:t>Better to live on a corner of the roof than</a:t>
            </a:r>
          </a:p>
          <a:p>
            <a:pPr eaLnBrk="1" hangingPunct="1">
              <a:spcBef>
                <a:spcPts val="0"/>
              </a:spcBef>
            </a:pPr>
            <a:r>
              <a:rPr lang="en-US" sz="3400" b="1" dirty="0" smtClean="0"/>
              <a:t>share a house with a quarrelsome wife.</a:t>
            </a:r>
          </a:p>
          <a:p>
            <a:pPr eaLnBrk="1" hangingPunct="1"/>
            <a:endParaRPr lang="en-US" sz="2000" b="1" dirty="0" smtClean="0">
              <a:solidFill>
                <a:srgbClr val="FF0000"/>
              </a:solidFill>
            </a:endParaRPr>
          </a:p>
        </p:txBody>
      </p:sp>
      <p:sp>
        <p:nvSpPr>
          <p:cNvPr id="3" name="Rectangle 2"/>
          <p:cNvSpPr txBox="1">
            <a:spLocks noChangeArrowheads="1"/>
          </p:cNvSpPr>
          <p:nvPr/>
        </p:nvSpPr>
        <p:spPr bwMode="auto">
          <a:xfrm>
            <a:off x="152400" y="2286000"/>
            <a:ext cx="8839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Aft>
                <a:spcPct val="0"/>
              </a:spcAft>
              <a:buClrTx/>
              <a:buSzTx/>
              <a:buFontTx/>
              <a:buNone/>
              <a:tabLst/>
              <a:defRPr/>
            </a:pPr>
            <a:r>
              <a:rPr kumimoji="0" lang="en-US" sz="3400" b="1" i="0" u="none" strike="noStrike" kern="0" cap="none" spc="0" normalizeH="0" baseline="0" noProof="0" dirty="0" smtClean="0">
                <a:ln>
                  <a:noFill/>
                </a:ln>
                <a:effectLst/>
                <a:uLnTx/>
                <a:uFillTx/>
                <a:latin typeface="+mn-lt"/>
                <a:ea typeface="+mn-ea"/>
                <a:cs typeface="+mn-cs"/>
              </a:rPr>
              <a:t>Better to live in a desert than </a:t>
            </a:r>
          </a:p>
          <a:p>
            <a:pPr marL="0" marR="0" lvl="0" indent="0" algn="ctr" defTabSz="914400" rtl="0" eaLnBrk="1" fontAlgn="base" latinLnBrk="0" hangingPunct="1">
              <a:lnSpc>
                <a:spcPct val="100000"/>
              </a:lnSpc>
              <a:spcAft>
                <a:spcPct val="0"/>
              </a:spcAft>
              <a:buClrTx/>
              <a:buSzTx/>
              <a:buFontTx/>
              <a:buNone/>
              <a:tabLst/>
              <a:defRPr/>
            </a:pPr>
            <a:r>
              <a:rPr kumimoji="0" lang="en-US" sz="3400" b="1" i="0" u="none" strike="noStrike" kern="0" cap="none" spc="0" normalizeH="0" baseline="0" noProof="0" dirty="0" smtClean="0">
                <a:ln>
                  <a:noFill/>
                </a:ln>
                <a:effectLst/>
                <a:uLnTx/>
                <a:uFillTx/>
                <a:latin typeface="+mn-lt"/>
                <a:ea typeface="+mn-ea"/>
                <a:cs typeface="+mn-cs"/>
              </a:rPr>
              <a:t>with a quarrelsome and ill-tempered wife.</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1" i="0" u="none" strike="noStrike" kern="0" cap="none" spc="0" normalizeH="0" baseline="0" noProof="0" dirty="0" smtClean="0">
              <a:ln>
                <a:noFill/>
              </a:ln>
              <a:effectLst/>
              <a:uLnTx/>
              <a:uFillTx/>
              <a:latin typeface="+mn-lt"/>
              <a:ea typeface="+mn-ea"/>
              <a:cs typeface="+mn-cs"/>
            </a:endParaRPr>
          </a:p>
        </p:txBody>
      </p:sp>
      <p:sp>
        <p:nvSpPr>
          <p:cNvPr id="4" name="Rectangle 2"/>
          <p:cNvSpPr txBox="1">
            <a:spLocks noChangeArrowheads="1"/>
          </p:cNvSpPr>
          <p:nvPr/>
        </p:nvSpPr>
        <p:spPr bwMode="auto">
          <a:xfrm>
            <a:off x="0" y="5791200"/>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				-Proverbs 21:9,19; 27:15</a:t>
            </a:r>
          </a:p>
        </p:txBody>
      </p:sp>
      <p:sp>
        <p:nvSpPr>
          <p:cNvPr id="5" name="Rectangle 2"/>
          <p:cNvSpPr txBox="1">
            <a:spLocks noChangeArrowheads="1"/>
          </p:cNvSpPr>
          <p:nvPr/>
        </p:nvSpPr>
        <p:spPr bwMode="auto">
          <a:xfrm>
            <a:off x="152400" y="3886200"/>
            <a:ext cx="88392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Aft>
                <a:spcPct val="0"/>
              </a:spcAft>
              <a:buClrTx/>
              <a:buSzTx/>
              <a:buFontTx/>
              <a:buNone/>
              <a:tabLst/>
              <a:defRPr/>
            </a:pPr>
            <a:r>
              <a:rPr kumimoji="0" lang="en-US" sz="3400" b="1" i="0" u="none" strike="noStrike" kern="0" cap="none" spc="0" normalizeH="0" baseline="0" noProof="0" dirty="0" smtClean="0">
                <a:ln>
                  <a:noFill/>
                </a:ln>
                <a:effectLst/>
                <a:uLnTx/>
                <a:uFillTx/>
                <a:latin typeface="+mn-lt"/>
                <a:ea typeface="+mn-ea"/>
                <a:cs typeface="+mn-cs"/>
              </a:rPr>
              <a:t>A quarrelsome wife is like </a:t>
            </a:r>
          </a:p>
          <a:p>
            <a:pPr marL="0" marR="0" lvl="0" indent="0" algn="ctr" defTabSz="914400" rtl="0" eaLnBrk="1" fontAlgn="base" latinLnBrk="0" hangingPunct="1">
              <a:lnSpc>
                <a:spcPct val="100000"/>
              </a:lnSpc>
              <a:spcAft>
                <a:spcPct val="0"/>
              </a:spcAft>
              <a:buClrTx/>
              <a:buSzTx/>
              <a:buFontTx/>
              <a:buNone/>
              <a:tabLst/>
              <a:defRPr/>
            </a:pPr>
            <a:r>
              <a:rPr kumimoji="0" lang="en-US" sz="3400" b="1" i="0" u="none" strike="noStrike" kern="0" cap="none" spc="0" normalizeH="0" baseline="0" noProof="0" dirty="0" smtClean="0">
                <a:ln>
                  <a:noFill/>
                </a:ln>
                <a:effectLst/>
                <a:uLnTx/>
                <a:uFillTx/>
                <a:latin typeface="+mn-lt"/>
                <a:ea typeface="+mn-ea"/>
                <a:cs typeface="+mn-cs"/>
              </a:rPr>
              <a:t>a constant dripping on a rainy day.</a:t>
            </a:r>
          </a:p>
          <a:p>
            <a:pPr marL="0" marR="0" lvl="0" indent="0" algn="ctr" defTabSz="914400" rtl="0" eaLnBrk="1" fontAlgn="base" latinLnBrk="0" hangingPunct="1">
              <a:lnSpc>
                <a:spcPct val="100000"/>
              </a:lnSpc>
              <a:spcAft>
                <a:spcPct val="0"/>
              </a:spcAft>
              <a:buClrTx/>
              <a:buSzTx/>
              <a:buFontTx/>
              <a:buNone/>
              <a:tabLst/>
              <a:defRPr/>
            </a:pPr>
            <a:endParaRPr kumimoji="0" lang="en-US" sz="3000" b="1" i="0" u="none" strike="noStrike" kern="0" cap="none" spc="0" normalizeH="0" baseline="0" noProof="0" dirty="0" smtClean="0">
              <a:ln>
                <a:noFill/>
              </a:ln>
              <a:effectLst/>
              <a:uLnTx/>
              <a:uFillTx/>
              <a:latin typeface="+mn-lt"/>
              <a:ea typeface="+mn-ea"/>
              <a:cs typeface="+mn-cs"/>
            </a:endParaRPr>
          </a:p>
          <a:p>
            <a:pPr marL="0" marR="0" lvl="0" indent="0" algn="ctr" defTabSz="914400" rtl="0" eaLnBrk="1" fontAlgn="base" latinLnBrk="0" hangingPunct="1">
              <a:lnSpc>
                <a:spcPct val="100000"/>
              </a:lnSpc>
              <a:spcAft>
                <a:spcPct val="0"/>
              </a:spcAft>
              <a:buClrTx/>
              <a:buSzTx/>
              <a:buFontTx/>
              <a:buNone/>
              <a:tabLst/>
              <a:defRPr/>
            </a:pPr>
            <a:r>
              <a:rPr kumimoji="0" lang="en-US" sz="3200" b="1" i="0" u="none" strike="noStrike" kern="0" cap="none" spc="0" normalizeH="0" baseline="0" noProof="0" dirty="0" smtClean="0">
                <a:ln>
                  <a:noFill/>
                </a:ln>
                <a:effectLst/>
                <a:uLnTx/>
                <a:uFillTx/>
                <a:latin typeface="+mn-lt"/>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endParaRPr lang="en-US"/>
          </a:p>
        </p:txBody>
      </p:sp>
      <p:sp>
        <p:nvSpPr>
          <p:cNvPr id="4098" name="Rectangle 27"/>
          <p:cNvSpPr>
            <a:spLocks noGrp="1" noChangeArrowheads="1"/>
          </p:cNvSpPr>
          <p:nvPr>
            <p:ph type="subTitle" idx="1"/>
          </p:nvPr>
        </p:nvSpPr>
        <p:spPr/>
        <p:txBody>
          <a:bodyPr/>
          <a:lstStyle/>
          <a:p>
            <a:pPr algn="l" eaLnBrk="1" hangingPunct="1"/>
            <a:r>
              <a:rPr lang="en-US" sz="4000" b="1" i="1" u="sng" dirty="0" smtClean="0"/>
              <a:t>RESPECT</a:t>
            </a:r>
          </a:p>
        </p:txBody>
      </p:sp>
      <p:grpSp>
        <p:nvGrpSpPr>
          <p:cNvPr id="2" name="Group 2"/>
          <p:cNvGrpSpPr/>
          <p:nvPr/>
        </p:nvGrpSpPr>
        <p:grpSpPr>
          <a:xfrm rot="690516">
            <a:off x="7062869" y="284135"/>
            <a:ext cx="1480482" cy="1587165"/>
            <a:chOff x="6796824" y="406724"/>
            <a:chExt cx="2145936" cy="2411757"/>
          </a:xfrm>
        </p:grpSpPr>
        <p:pic>
          <p:nvPicPr>
            <p:cNvPr id="4" name="Picture 3" descr="king-clubs.png"/>
            <p:cNvPicPr>
              <a:picLocks noChangeAspect="1"/>
            </p:cNvPicPr>
            <p:nvPr/>
          </p:nvPicPr>
          <p:blipFill>
            <a:blip r:embed="rId2" cstate="print"/>
            <a:stretch>
              <a:fillRect/>
            </a:stretch>
          </p:blipFill>
          <p:spPr>
            <a:xfrm rot="20210022">
              <a:off x="6796824" y="468990"/>
              <a:ext cx="1219200" cy="1875832"/>
            </a:xfrm>
            <a:prstGeom prst="rect">
              <a:avLst/>
            </a:prstGeom>
          </p:spPr>
        </p:pic>
        <p:pic>
          <p:nvPicPr>
            <p:cNvPr id="5" name="Picture 4" descr="king-diamonds.png"/>
            <p:cNvPicPr>
              <a:picLocks noChangeAspect="1"/>
            </p:cNvPicPr>
            <p:nvPr/>
          </p:nvPicPr>
          <p:blipFill>
            <a:blip r:embed="rId3" cstate="print"/>
            <a:stretch>
              <a:fillRect/>
            </a:stretch>
          </p:blipFill>
          <p:spPr>
            <a:xfrm rot="20916535">
              <a:off x="7183636" y="406724"/>
              <a:ext cx="1219200" cy="1875832"/>
            </a:xfrm>
            <a:prstGeom prst="rect">
              <a:avLst/>
            </a:prstGeom>
          </p:spPr>
        </p:pic>
        <p:pic>
          <p:nvPicPr>
            <p:cNvPr id="6" name="Picture 5" descr="king-spades.png"/>
            <p:cNvPicPr>
              <a:picLocks noChangeAspect="1"/>
            </p:cNvPicPr>
            <p:nvPr/>
          </p:nvPicPr>
          <p:blipFill>
            <a:blip r:embed="rId4" cstate="print"/>
            <a:stretch>
              <a:fillRect/>
            </a:stretch>
          </p:blipFill>
          <p:spPr>
            <a:xfrm rot="342035">
              <a:off x="7481548" y="659054"/>
              <a:ext cx="1219200" cy="1875832"/>
            </a:xfrm>
            <a:prstGeom prst="rect">
              <a:avLst/>
            </a:prstGeom>
          </p:spPr>
        </p:pic>
        <p:pic>
          <p:nvPicPr>
            <p:cNvPr id="7" name="Picture 6" descr="kin of hearts.png"/>
            <p:cNvPicPr>
              <a:picLocks noChangeAspect="1"/>
            </p:cNvPicPr>
            <p:nvPr/>
          </p:nvPicPr>
          <p:blipFill>
            <a:blip r:embed="rId5" cstate="print"/>
            <a:stretch>
              <a:fillRect/>
            </a:stretch>
          </p:blipFill>
          <p:spPr>
            <a:xfrm rot="1949171">
              <a:off x="7723561" y="942650"/>
              <a:ext cx="1219199" cy="1875831"/>
            </a:xfrm>
            <a:prstGeom prst="rect">
              <a:avLst/>
            </a:prstGeom>
          </p:spPr>
        </p:pic>
      </p:grpSp>
      <p:sp>
        <p:nvSpPr>
          <p:cNvPr id="8" name="Rectangle 7"/>
          <p:cNvSpPr/>
          <p:nvPr/>
        </p:nvSpPr>
        <p:spPr>
          <a:xfrm>
            <a:off x="-685800" y="838200"/>
            <a:ext cx="9144000" cy="1015663"/>
          </a:xfrm>
          <a:prstGeom prst="rect">
            <a:avLst/>
          </a:prstGeom>
          <a:noFill/>
        </p:spPr>
        <p:txBody>
          <a:bodyPr wrap="square" lIns="91440" tIns="45720" rIns="91440" bIns="45720">
            <a:spAutoFit/>
          </a:bodyPr>
          <a:lstStyle/>
          <a:p>
            <a:pPr algn="ct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t</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he </a:t>
            </a: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d</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esire of dudes</a:t>
            </a:r>
            <a:endPar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endParaRPr>
          </a:p>
        </p:txBody>
      </p:sp>
      <p:sp>
        <p:nvSpPr>
          <p:cNvPr id="10" name="Rectangle 27"/>
          <p:cNvSpPr txBox="1">
            <a:spLocks noChangeArrowheads="1"/>
          </p:cNvSpPr>
          <p:nvPr/>
        </p:nvSpPr>
        <p:spPr bwMode="auto">
          <a:xfrm>
            <a:off x="2971800" y="4800600"/>
            <a:ext cx="3886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AFFIRMATION</a:t>
            </a:r>
          </a:p>
        </p:txBody>
      </p:sp>
      <p:sp>
        <p:nvSpPr>
          <p:cNvPr id="9" name="Rectangle 27"/>
          <p:cNvSpPr txBox="1">
            <a:spLocks noChangeArrowheads="1"/>
          </p:cNvSpPr>
          <p:nvPr/>
        </p:nvSpPr>
        <p:spPr bwMode="auto">
          <a:xfrm>
            <a:off x="457200" y="3048000"/>
            <a:ext cx="2819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INTIMACY</a:t>
            </a:r>
          </a:p>
        </p:txBody>
      </p:sp>
      <p:sp>
        <p:nvSpPr>
          <p:cNvPr id="13" name="Rectangle 27"/>
          <p:cNvSpPr txBox="1">
            <a:spLocks noChangeArrowheads="1"/>
          </p:cNvSpPr>
          <p:nvPr/>
        </p:nvSpPr>
        <p:spPr bwMode="auto">
          <a:xfrm>
            <a:off x="2971800" y="3200400"/>
            <a:ext cx="6400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3400" b="1" kern="0" dirty="0" smtClean="0"/>
              <a:t>…men spell intimacy: </a:t>
            </a:r>
            <a:r>
              <a:rPr lang="en-US" sz="3400" b="1" u="sng" kern="0" dirty="0" smtClean="0"/>
              <a:t>S-E-X</a:t>
            </a:r>
            <a:endParaRPr kumimoji="0" lang="en-US" sz="3400" b="1" i="1" u="sng" strike="noStrike" kern="0" cap="none" spc="0" normalizeH="0" baseline="0" noProof="0" dirty="0" smtClean="0">
              <a:ln>
                <a:noFill/>
              </a:ln>
              <a:solidFill>
                <a:schemeClr val="tx1"/>
              </a:solidFill>
              <a:effectLst/>
              <a:uLnTx/>
              <a:uFillTx/>
              <a:latin typeface="+mn-lt"/>
              <a:ea typeface="+mn-ea"/>
              <a:cs typeface="+mn-cs"/>
            </a:endParaRPr>
          </a:p>
        </p:txBody>
      </p:sp>
      <p:sp>
        <p:nvSpPr>
          <p:cNvPr id="17" name="Rectangle 16"/>
          <p:cNvSpPr/>
          <p:nvPr/>
        </p:nvSpPr>
        <p:spPr>
          <a:xfrm>
            <a:off x="2971800" y="-1371600"/>
            <a:ext cx="3048000" cy="3733800"/>
          </a:xfrm>
          <a:prstGeom prst="rect">
            <a:avLst/>
          </a:prstGeom>
          <a:noFill/>
        </p:spPr>
        <p:txBody>
          <a:bodyPr wrap="square" lIns="91440" tIns="45720" rIns="91440" bIns="45720">
            <a:prstTxWarp prst="textArchDown">
              <a:avLst>
                <a:gd name="adj" fmla="val 3901884"/>
              </a:avLst>
            </a:prstTxWarp>
            <a:spAutoFit/>
          </a:bodyPr>
          <a:lstStyle/>
          <a:p>
            <a:pPr algn="ctr"/>
            <a:r>
              <a:rPr lang="en-US" sz="1500" dirty="0">
                <a:ln w="18415" cmpd="sng">
                  <a:noFill/>
                  <a:prstDash val="solid"/>
                </a:ln>
                <a:solidFill>
                  <a:srgbClr val="000000"/>
                </a:solidFill>
                <a:effectLst>
                  <a:outerShdw blurRad="63500" dir="3600000" algn="tl" rotWithShape="0">
                    <a:srgbClr val="000000">
                      <a:alpha val="70000"/>
                    </a:srgbClr>
                  </a:outerShdw>
                </a:effectLst>
                <a:latin typeface="+mj-lt"/>
              </a:rPr>
              <a:t>t</a:t>
            </a:r>
            <a:r>
              <a:rPr lang="en-US" sz="1500" dirty="0" smtClean="0">
                <a:ln w="18415" cmpd="sng">
                  <a:noFill/>
                  <a:prstDash val="solid"/>
                </a:ln>
                <a:solidFill>
                  <a:srgbClr val="000000"/>
                </a:solidFill>
                <a:effectLst>
                  <a:outerShdw blurRad="63500" dir="3600000" algn="tl" rotWithShape="0">
                    <a:srgbClr val="000000">
                      <a:alpha val="70000"/>
                    </a:srgbClr>
                  </a:outerShdw>
                </a:effectLst>
                <a:latin typeface="+mj-lt"/>
              </a:rPr>
              <a:t>he need for</a:t>
            </a:r>
            <a:endParaRPr lang="en-US" sz="1500" dirty="0">
              <a:ln w="18415" cmpd="sng">
                <a:noFill/>
                <a:prstDash val="solid"/>
              </a:ln>
              <a:solidFill>
                <a:srgbClr val="000000"/>
              </a:solidFill>
              <a:effectLst>
                <a:outerShdw blurRad="63500" dir="3600000" algn="tl" rotWithShape="0">
                  <a:srgbClr val="000000">
                    <a:alpha val="70000"/>
                  </a:srgbClr>
                </a:outerShdw>
              </a:effectLst>
              <a:latin typeface="+mj-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371600" y="2133600"/>
            <a:ext cx="6400800" cy="1752600"/>
          </a:xfrm>
        </p:spPr>
        <p:txBody>
          <a:bodyPr/>
          <a:lstStyle/>
          <a:p>
            <a:pPr eaLnBrk="1" hangingPunct="1"/>
            <a:endParaRPr lang="en-US" sz="4400" smtClean="0"/>
          </a:p>
        </p:txBody>
      </p:sp>
      <p:pic>
        <p:nvPicPr>
          <p:cNvPr id="1026" name="ecxMA1.1271731498" descr="cid:1.3100563496@web52503.mail.re2.yahoo.com"/>
          <p:cNvPicPr>
            <a:picLocks noChangeAspect="1" noChangeArrowheads="1"/>
          </p:cNvPicPr>
          <p:nvPr/>
        </p:nvPicPr>
        <p:blipFill>
          <a:blip r:embed="rId2" cstate="print"/>
          <a:srcRect/>
          <a:stretch>
            <a:fillRect/>
          </a:stretch>
        </p:blipFill>
        <p:spPr bwMode="auto">
          <a:xfrm>
            <a:off x="0" y="1143000"/>
            <a:ext cx="9231923" cy="4800600"/>
          </a:xfrm>
          <a:prstGeom prst="rect">
            <a:avLst/>
          </a:prstGeom>
          <a:noFill/>
          <a:ln w="57150">
            <a:solidFill>
              <a:srgbClr val="00B0F0"/>
            </a:solid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endParaRPr lang="en-US"/>
          </a:p>
        </p:txBody>
      </p:sp>
      <p:sp>
        <p:nvSpPr>
          <p:cNvPr id="4098" name="Rectangle 27"/>
          <p:cNvSpPr>
            <a:spLocks noGrp="1" noChangeArrowheads="1"/>
          </p:cNvSpPr>
          <p:nvPr>
            <p:ph type="subTitle" idx="1"/>
          </p:nvPr>
        </p:nvSpPr>
        <p:spPr/>
        <p:txBody>
          <a:bodyPr/>
          <a:lstStyle/>
          <a:p>
            <a:pPr algn="l" eaLnBrk="1" hangingPunct="1"/>
            <a:r>
              <a:rPr lang="en-US" sz="4000" b="1" i="1" u="sng" dirty="0" smtClean="0"/>
              <a:t>RESPECT</a:t>
            </a:r>
          </a:p>
        </p:txBody>
      </p:sp>
      <p:grpSp>
        <p:nvGrpSpPr>
          <p:cNvPr id="2" name="Group 2"/>
          <p:cNvGrpSpPr/>
          <p:nvPr/>
        </p:nvGrpSpPr>
        <p:grpSpPr>
          <a:xfrm rot="690516">
            <a:off x="7062869" y="284135"/>
            <a:ext cx="1480482" cy="1587165"/>
            <a:chOff x="6796824" y="406724"/>
            <a:chExt cx="2145936" cy="2411757"/>
          </a:xfrm>
        </p:grpSpPr>
        <p:pic>
          <p:nvPicPr>
            <p:cNvPr id="4" name="Picture 3" descr="king-clubs.png"/>
            <p:cNvPicPr>
              <a:picLocks noChangeAspect="1"/>
            </p:cNvPicPr>
            <p:nvPr/>
          </p:nvPicPr>
          <p:blipFill>
            <a:blip r:embed="rId2" cstate="print"/>
            <a:stretch>
              <a:fillRect/>
            </a:stretch>
          </p:blipFill>
          <p:spPr>
            <a:xfrm rot="20210022">
              <a:off x="6796824" y="468990"/>
              <a:ext cx="1219200" cy="1875832"/>
            </a:xfrm>
            <a:prstGeom prst="rect">
              <a:avLst/>
            </a:prstGeom>
          </p:spPr>
        </p:pic>
        <p:pic>
          <p:nvPicPr>
            <p:cNvPr id="5" name="Picture 4" descr="king-diamonds.png"/>
            <p:cNvPicPr>
              <a:picLocks noChangeAspect="1"/>
            </p:cNvPicPr>
            <p:nvPr/>
          </p:nvPicPr>
          <p:blipFill>
            <a:blip r:embed="rId3" cstate="print"/>
            <a:stretch>
              <a:fillRect/>
            </a:stretch>
          </p:blipFill>
          <p:spPr>
            <a:xfrm rot="20916535">
              <a:off x="7183636" y="406724"/>
              <a:ext cx="1219200" cy="1875832"/>
            </a:xfrm>
            <a:prstGeom prst="rect">
              <a:avLst/>
            </a:prstGeom>
          </p:spPr>
        </p:pic>
        <p:pic>
          <p:nvPicPr>
            <p:cNvPr id="6" name="Picture 5" descr="king-spades.png"/>
            <p:cNvPicPr>
              <a:picLocks noChangeAspect="1"/>
            </p:cNvPicPr>
            <p:nvPr/>
          </p:nvPicPr>
          <p:blipFill>
            <a:blip r:embed="rId4" cstate="print"/>
            <a:stretch>
              <a:fillRect/>
            </a:stretch>
          </p:blipFill>
          <p:spPr>
            <a:xfrm rot="342035">
              <a:off x="7481548" y="659054"/>
              <a:ext cx="1219200" cy="1875832"/>
            </a:xfrm>
            <a:prstGeom prst="rect">
              <a:avLst/>
            </a:prstGeom>
          </p:spPr>
        </p:pic>
        <p:pic>
          <p:nvPicPr>
            <p:cNvPr id="7" name="Picture 6" descr="kin of hearts.png"/>
            <p:cNvPicPr>
              <a:picLocks noChangeAspect="1"/>
            </p:cNvPicPr>
            <p:nvPr/>
          </p:nvPicPr>
          <p:blipFill>
            <a:blip r:embed="rId5" cstate="print"/>
            <a:stretch>
              <a:fillRect/>
            </a:stretch>
          </p:blipFill>
          <p:spPr>
            <a:xfrm rot="1949171">
              <a:off x="7723561" y="942650"/>
              <a:ext cx="1219199" cy="1875831"/>
            </a:xfrm>
            <a:prstGeom prst="rect">
              <a:avLst/>
            </a:prstGeom>
          </p:spPr>
        </p:pic>
      </p:grpSp>
      <p:sp>
        <p:nvSpPr>
          <p:cNvPr id="8" name="Rectangle 7"/>
          <p:cNvSpPr/>
          <p:nvPr/>
        </p:nvSpPr>
        <p:spPr>
          <a:xfrm>
            <a:off x="-609600" y="762000"/>
            <a:ext cx="9144000" cy="1015663"/>
          </a:xfrm>
          <a:prstGeom prst="rect">
            <a:avLst/>
          </a:prstGeom>
          <a:noFill/>
        </p:spPr>
        <p:txBody>
          <a:bodyPr wrap="square" lIns="91440" tIns="45720" rIns="91440" bIns="45720">
            <a:spAutoFit/>
          </a:bodyPr>
          <a:lstStyle/>
          <a:p>
            <a:pPr algn="ct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t</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he </a:t>
            </a: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d</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esire of dudes</a:t>
            </a:r>
            <a:endPar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endParaRPr>
          </a:p>
        </p:txBody>
      </p:sp>
      <p:sp>
        <p:nvSpPr>
          <p:cNvPr id="10" name="Rectangle 27"/>
          <p:cNvSpPr txBox="1">
            <a:spLocks noChangeArrowheads="1"/>
          </p:cNvSpPr>
          <p:nvPr/>
        </p:nvSpPr>
        <p:spPr bwMode="auto">
          <a:xfrm>
            <a:off x="2971800" y="4800600"/>
            <a:ext cx="3886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AFFIRMATION</a:t>
            </a:r>
          </a:p>
        </p:txBody>
      </p:sp>
      <p:sp>
        <p:nvSpPr>
          <p:cNvPr id="9" name="Rectangle 27"/>
          <p:cNvSpPr txBox="1">
            <a:spLocks noChangeArrowheads="1"/>
          </p:cNvSpPr>
          <p:nvPr/>
        </p:nvSpPr>
        <p:spPr bwMode="auto">
          <a:xfrm>
            <a:off x="457200" y="3048000"/>
            <a:ext cx="2819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INTIMACY</a:t>
            </a:r>
          </a:p>
        </p:txBody>
      </p:sp>
      <p:sp>
        <p:nvSpPr>
          <p:cNvPr id="13" name="Rectangle 27"/>
          <p:cNvSpPr txBox="1">
            <a:spLocks noChangeArrowheads="1"/>
          </p:cNvSpPr>
          <p:nvPr/>
        </p:nvSpPr>
        <p:spPr bwMode="auto">
          <a:xfrm>
            <a:off x="2971800" y="3200400"/>
            <a:ext cx="6400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3400" b="1" kern="0" dirty="0" smtClean="0"/>
              <a:t>…men spell intimacy: </a:t>
            </a:r>
            <a:r>
              <a:rPr lang="en-US" sz="3400" b="1" u="sng" kern="0" dirty="0" smtClean="0"/>
              <a:t>S-E-X</a:t>
            </a:r>
            <a:endParaRPr kumimoji="0" lang="en-US" sz="3400" b="1" i="1" u="sng" strike="noStrike" kern="0" cap="none" spc="0" normalizeH="0" baseline="0" noProof="0" dirty="0" smtClean="0">
              <a:ln>
                <a:noFill/>
              </a:ln>
              <a:solidFill>
                <a:schemeClr val="tx1"/>
              </a:solidFill>
              <a:effectLst/>
              <a:uLnTx/>
              <a:uFillTx/>
              <a:latin typeface="+mn-lt"/>
              <a:ea typeface="+mn-ea"/>
              <a:cs typeface="+mn-cs"/>
            </a:endParaRPr>
          </a:p>
        </p:txBody>
      </p:sp>
      <p:sp>
        <p:nvSpPr>
          <p:cNvPr id="17" name="Rectangle 16"/>
          <p:cNvSpPr/>
          <p:nvPr/>
        </p:nvSpPr>
        <p:spPr>
          <a:xfrm>
            <a:off x="2971800" y="-1371600"/>
            <a:ext cx="3048000" cy="3733800"/>
          </a:xfrm>
          <a:prstGeom prst="rect">
            <a:avLst/>
          </a:prstGeom>
          <a:noFill/>
        </p:spPr>
        <p:txBody>
          <a:bodyPr wrap="square" lIns="91440" tIns="45720" rIns="91440" bIns="45720">
            <a:prstTxWarp prst="textArchDown">
              <a:avLst>
                <a:gd name="adj" fmla="val 3901884"/>
              </a:avLst>
            </a:prstTxWarp>
            <a:spAutoFit/>
          </a:bodyPr>
          <a:lstStyle/>
          <a:p>
            <a:pPr algn="ctr"/>
            <a:r>
              <a:rPr lang="en-US" sz="1500" dirty="0">
                <a:ln w="18415" cmpd="sng">
                  <a:noFill/>
                  <a:prstDash val="solid"/>
                </a:ln>
                <a:solidFill>
                  <a:srgbClr val="000000"/>
                </a:solidFill>
                <a:effectLst>
                  <a:outerShdw blurRad="63500" dir="3600000" algn="tl" rotWithShape="0">
                    <a:srgbClr val="000000">
                      <a:alpha val="70000"/>
                    </a:srgbClr>
                  </a:outerShdw>
                </a:effectLst>
                <a:latin typeface="+mj-lt"/>
              </a:rPr>
              <a:t>t</a:t>
            </a:r>
            <a:r>
              <a:rPr lang="en-US" sz="1500" dirty="0" smtClean="0">
                <a:ln w="18415" cmpd="sng">
                  <a:noFill/>
                  <a:prstDash val="solid"/>
                </a:ln>
                <a:solidFill>
                  <a:srgbClr val="000000"/>
                </a:solidFill>
                <a:effectLst>
                  <a:outerShdw blurRad="63500" dir="3600000" algn="tl" rotWithShape="0">
                    <a:srgbClr val="000000">
                      <a:alpha val="70000"/>
                    </a:srgbClr>
                  </a:outerShdw>
                </a:effectLst>
                <a:latin typeface="+mj-lt"/>
              </a:rPr>
              <a:t>he need for</a:t>
            </a:r>
            <a:endParaRPr lang="en-US" sz="1500" dirty="0">
              <a:ln w="18415" cmpd="sng">
                <a:noFill/>
                <a:prstDash val="solid"/>
              </a:ln>
              <a:solidFill>
                <a:srgbClr val="000000"/>
              </a:solidFill>
              <a:effectLst>
                <a:outerShdw blurRad="63500" dir="3600000" algn="tl" rotWithShape="0">
                  <a:srgbClr val="000000">
                    <a:alpha val="70000"/>
                  </a:srgbClr>
                </a:outerShdw>
              </a:effectLst>
              <a:latin typeface="+mj-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04800" y="533400"/>
            <a:ext cx="8839200" cy="2819400"/>
          </a:xfrm>
        </p:spPr>
        <p:txBody>
          <a:bodyPr/>
          <a:lstStyle/>
          <a:p>
            <a:pPr algn="l" eaLnBrk="1" hangingPunct="1"/>
            <a:r>
              <a:rPr lang="en-US" sz="3600" b="1" dirty="0" smtClean="0"/>
              <a:t>By all means marry; if you get a good wife, you’ll become happy. If you get a bad one, you’ll become a philosopher.</a:t>
            </a:r>
          </a:p>
          <a:p>
            <a:pPr algn="l" eaLnBrk="1" hangingPunct="1"/>
            <a:endParaRPr lang="en-US" b="1" dirty="0" smtClean="0"/>
          </a:p>
          <a:p>
            <a:pPr algn="l" eaLnBrk="1" hangingPunct="1"/>
            <a:r>
              <a:rPr lang="en-US" b="1" dirty="0" smtClean="0"/>
              <a:t>						-Socrates</a:t>
            </a:r>
          </a:p>
        </p:txBody>
      </p:sp>
      <p:pic>
        <p:nvPicPr>
          <p:cNvPr id="3" name="Picture 2" descr="socrates.jpg"/>
          <p:cNvPicPr>
            <a:picLocks noChangeAspect="1"/>
          </p:cNvPicPr>
          <p:nvPr/>
        </p:nvPicPr>
        <p:blipFill>
          <a:blip r:embed="rId2" cstate="print"/>
          <a:stretch>
            <a:fillRect/>
          </a:stretch>
        </p:blipFill>
        <p:spPr>
          <a:xfrm>
            <a:off x="1447800" y="2615862"/>
            <a:ext cx="2895600" cy="384797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457200"/>
            <a:ext cx="9144000" cy="4267200"/>
          </a:xfrm>
        </p:spPr>
        <p:txBody>
          <a:bodyPr vert="horz" lIns="91440" tIns="45720" rIns="91440" bIns="45720" rtlCol="0">
            <a:normAutofit/>
          </a:bodyPr>
          <a:lstStyle/>
          <a:p>
            <a:pPr marL="342900" indent="-342900">
              <a:spcBef>
                <a:spcPct val="20000"/>
              </a:spcBef>
            </a:pPr>
            <a:r>
              <a:rPr lang="en-US" sz="3600" dirty="0" smtClean="0">
                <a:ea typeface="+mn-ea"/>
              </a:rPr>
              <a:t>I once was fatherless,</a:t>
            </a:r>
            <a:br>
              <a:rPr lang="en-US" sz="3600" dirty="0" smtClean="0">
                <a:ea typeface="+mn-ea"/>
              </a:rPr>
            </a:br>
            <a:r>
              <a:rPr lang="en-US" sz="3600" dirty="0" smtClean="0">
                <a:ea typeface="+mn-ea"/>
              </a:rPr>
              <a:t>A stranger with no hope;</a:t>
            </a:r>
            <a:br>
              <a:rPr lang="en-US" sz="3600" dirty="0" smtClean="0">
                <a:ea typeface="+mn-ea"/>
              </a:rPr>
            </a:br>
            <a:r>
              <a:rPr lang="en-US" sz="3600" dirty="0" smtClean="0">
                <a:ea typeface="+mn-ea"/>
              </a:rPr>
              <a:t>Your kindness wakened me,</a:t>
            </a:r>
            <a:br>
              <a:rPr lang="en-US" sz="3600" dirty="0" smtClean="0">
                <a:ea typeface="+mn-ea"/>
              </a:rPr>
            </a:br>
            <a:r>
              <a:rPr lang="en-US" sz="3600" dirty="0" smtClean="0">
                <a:ea typeface="+mn-ea"/>
              </a:rPr>
              <a:t>Awakened me, from my sleep</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04800" y="533400"/>
            <a:ext cx="8839200" cy="2819400"/>
          </a:xfrm>
        </p:spPr>
        <p:txBody>
          <a:bodyPr/>
          <a:lstStyle/>
          <a:p>
            <a:pPr algn="l" eaLnBrk="1" hangingPunct="1"/>
            <a:r>
              <a:rPr lang="en-US" sz="3600" b="1" dirty="0" smtClean="0"/>
              <a:t>Why do men die before their wives?</a:t>
            </a:r>
          </a:p>
          <a:p>
            <a:pPr algn="l" eaLnBrk="1" hangingPunct="1"/>
            <a:r>
              <a:rPr lang="en-US" sz="3600" b="1" dirty="0" smtClean="0"/>
              <a:t>		Because they want to.</a:t>
            </a:r>
          </a:p>
          <a:p>
            <a:pPr algn="l" eaLnBrk="1" hangingPunct="1"/>
            <a:endParaRPr lang="en-US" b="1" dirty="0" smtClean="0"/>
          </a:p>
          <a:p>
            <a:pPr algn="l" eaLnBrk="1" hangingPunct="1"/>
            <a:r>
              <a:rPr lang="en-US" b="1" dirty="0" smtClean="0"/>
              <a:t>						-Jay Leno</a:t>
            </a:r>
          </a:p>
        </p:txBody>
      </p:sp>
      <p:pic>
        <p:nvPicPr>
          <p:cNvPr id="4" name="Picture 3" descr="Jay.Leno.jpg"/>
          <p:cNvPicPr>
            <a:picLocks noChangeAspect="1"/>
          </p:cNvPicPr>
          <p:nvPr/>
        </p:nvPicPr>
        <p:blipFill>
          <a:blip r:embed="rId2" cstate="print"/>
          <a:stretch>
            <a:fillRect/>
          </a:stretch>
        </p:blipFill>
        <p:spPr>
          <a:xfrm>
            <a:off x="609600" y="2209800"/>
            <a:ext cx="4038600" cy="412018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76200" y="2286000"/>
            <a:ext cx="2895600" cy="914400"/>
          </a:xfrm>
        </p:spPr>
        <p:txBody>
          <a:bodyPr/>
          <a:lstStyle/>
          <a:p>
            <a:pPr algn="l" eaLnBrk="1" hangingPunct="1"/>
            <a:r>
              <a:rPr lang="en-US" sz="4000" b="1" i="1" u="sng" dirty="0" smtClean="0"/>
              <a:t>RESPECT</a:t>
            </a:r>
          </a:p>
        </p:txBody>
      </p:sp>
      <p:grpSp>
        <p:nvGrpSpPr>
          <p:cNvPr id="2" name="Group 2"/>
          <p:cNvGrpSpPr/>
          <p:nvPr/>
        </p:nvGrpSpPr>
        <p:grpSpPr>
          <a:xfrm rot="690516">
            <a:off x="7062869" y="284135"/>
            <a:ext cx="1480482" cy="1587165"/>
            <a:chOff x="6796824" y="406724"/>
            <a:chExt cx="2145936" cy="2411757"/>
          </a:xfrm>
        </p:grpSpPr>
        <p:pic>
          <p:nvPicPr>
            <p:cNvPr id="4" name="Picture 3" descr="king-clubs.png"/>
            <p:cNvPicPr>
              <a:picLocks noChangeAspect="1"/>
            </p:cNvPicPr>
            <p:nvPr/>
          </p:nvPicPr>
          <p:blipFill>
            <a:blip r:embed="rId2" cstate="print"/>
            <a:stretch>
              <a:fillRect/>
            </a:stretch>
          </p:blipFill>
          <p:spPr>
            <a:xfrm rot="20210022">
              <a:off x="6796824" y="468990"/>
              <a:ext cx="1219200" cy="1875832"/>
            </a:xfrm>
            <a:prstGeom prst="rect">
              <a:avLst/>
            </a:prstGeom>
          </p:spPr>
        </p:pic>
        <p:pic>
          <p:nvPicPr>
            <p:cNvPr id="5" name="Picture 4" descr="king-diamonds.png"/>
            <p:cNvPicPr>
              <a:picLocks noChangeAspect="1"/>
            </p:cNvPicPr>
            <p:nvPr/>
          </p:nvPicPr>
          <p:blipFill>
            <a:blip r:embed="rId3" cstate="print"/>
            <a:stretch>
              <a:fillRect/>
            </a:stretch>
          </p:blipFill>
          <p:spPr>
            <a:xfrm rot="20916535">
              <a:off x="7183636" y="406724"/>
              <a:ext cx="1219200" cy="1875832"/>
            </a:xfrm>
            <a:prstGeom prst="rect">
              <a:avLst/>
            </a:prstGeom>
          </p:spPr>
        </p:pic>
        <p:pic>
          <p:nvPicPr>
            <p:cNvPr id="6" name="Picture 5" descr="king-spades.png"/>
            <p:cNvPicPr>
              <a:picLocks noChangeAspect="1"/>
            </p:cNvPicPr>
            <p:nvPr/>
          </p:nvPicPr>
          <p:blipFill>
            <a:blip r:embed="rId4" cstate="print"/>
            <a:stretch>
              <a:fillRect/>
            </a:stretch>
          </p:blipFill>
          <p:spPr>
            <a:xfrm rot="342035">
              <a:off x="7481548" y="659054"/>
              <a:ext cx="1219200" cy="1875832"/>
            </a:xfrm>
            <a:prstGeom prst="rect">
              <a:avLst/>
            </a:prstGeom>
          </p:spPr>
        </p:pic>
        <p:pic>
          <p:nvPicPr>
            <p:cNvPr id="7" name="Picture 6" descr="kin of hearts.png"/>
            <p:cNvPicPr>
              <a:picLocks noChangeAspect="1"/>
            </p:cNvPicPr>
            <p:nvPr/>
          </p:nvPicPr>
          <p:blipFill>
            <a:blip r:embed="rId5" cstate="print"/>
            <a:stretch>
              <a:fillRect/>
            </a:stretch>
          </p:blipFill>
          <p:spPr>
            <a:xfrm rot="1949171">
              <a:off x="7723561" y="942650"/>
              <a:ext cx="1219199" cy="1875831"/>
            </a:xfrm>
            <a:prstGeom prst="rect">
              <a:avLst/>
            </a:prstGeom>
          </p:spPr>
        </p:pic>
      </p:grpSp>
      <p:sp>
        <p:nvSpPr>
          <p:cNvPr id="8" name="Rectangle 7"/>
          <p:cNvSpPr/>
          <p:nvPr/>
        </p:nvSpPr>
        <p:spPr>
          <a:xfrm>
            <a:off x="-609600" y="838200"/>
            <a:ext cx="9144000" cy="1015663"/>
          </a:xfrm>
          <a:prstGeom prst="rect">
            <a:avLst/>
          </a:prstGeom>
          <a:noFill/>
        </p:spPr>
        <p:txBody>
          <a:bodyPr wrap="square" lIns="91440" tIns="45720" rIns="91440" bIns="45720">
            <a:spAutoFit/>
          </a:bodyPr>
          <a:lstStyle/>
          <a:p>
            <a:pPr algn="ct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t</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he </a:t>
            </a: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d</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esire of dudes</a:t>
            </a:r>
            <a:endPar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endParaRPr>
          </a:p>
        </p:txBody>
      </p:sp>
      <p:sp>
        <p:nvSpPr>
          <p:cNvPr id="10" name="Rectangle 27"/>
          <p:cNvSpPr txBox="1">
            <a:spLocks noChangeArrowheads="1"/>
          </p:cNvSpPr>
          <p:nvPr/>
        </p:nvSpPr>
        <p:spPr bwMode="auto">
          <a:xfrm>
            <a:off x="1676400" y="3810000"/>
            <a:ext cx="3886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AFFIRMATION</a:t>
            </a:r>
          </a:p>
        </p:txBody>
      </p:sp>
      <p:sp>
        <p:nvSpPr>
          <p:cNvPr id="11" name="Rectangle 27"/>
          <p:cNvSpPr txBox="1">
            <a:spLocks noChangeArrowheads="1"/>
          </p:cNvSpPr>
          <p:nvPr/>
        </p:nvSpPr>
        <p:spPr bwMode="auto">
          <a:xfrm>
            <a:off x="2819400" y="4572000"/>
            <a:ext cx="5105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RESPONSIVENESS</a:t>
            </a:r>
          </a:p>
        </p:txBody>
      </p:sp>
      <p:sp>
        <p:nvSpPr>
          <p:cNvPr id="9" name="Rectangle 27"/>
          <p:cNvSpPr txBox="1">
            <a:spLocks noChangeArrowheads="1"/>
          </p:cNvSpPr>
          <p:nvPr/>
        </p:nvSpPr>
        <p:spPr bwMode="auto">
          <a:xfrm>
            <a:off x="457200" y="3048000"/>
            <a:ext cx="2819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INTIMACY</a:t>
            </a:r>
          </a:p>
        </p:txBody>
      </p:sp>
      <p:sp>
        <p:nvSpPr>
          <p:cNvPr id="13" name="Rectangle 27"/>
          <p:cNvSpPr txBox="1">
            <a:spLocks noChangeArrowheads="1"/>
          </p:cNvSpPr>
          <p:nvPr/>
        </p:nvSpPr>
        <p:spPr bwMode="auto">
          <a:xfrm>
            <a:off x="2971800" y="3200400"/>
            <a:ext cx="6400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3400" b="1" kern="0" dirty="0" smtClean="0"/>
              <a:t>…men spell intimacy: </a:t>
            </a:r>
            <a:r>
              <a:rPr lang="en-US" sz="3400" b="1" u="sng" kern="0" dirty="0" smtClean="0"/>
              <a:t>S-E-X</a:t>
            </a:r>
            <a:endParaRPr kumimoji="0" lang="en-US" sz="3400" b="1" i="1" u="sng" strike="noStrike" kern="0" cap="none" spc="0" normalizeH="0" baseline="0" noProof="0" dirty="0" smtClean="0">
              <a:ln>
                <a:noFill/>
              </a:ln>
              <a:solidFill>
                <a:schemeClr val="tx1"/>
              </a:solidFill>
              <a:effectLst/>
              <a:uLnTx/>
              <a:uFillTx/>
              <a:latin typeface="+mn-lt"/>
              <a:ea typeface="+mn-ea"/>
              <a:cs typeface="+mn-cs"/>
            </a:endParaRPr>
          </a:p>
        </p:txBody>
      </p:sp>
      <p:sp>
        <p:nvSpPr>
          <p:cNvPr id="17" name="Rectangle 16"/>
          <p:cNvSpPr/>
          <p:nvPr/>
        </p:nvSpPr>
        <p:spPr>
          <a:xfrm>
            <a:off x="2971800" y="-1371600"/>
            <a:ext cx="3048000" cy="3733800"/>
          </a:xfrm>
          <a:prstGeom prst="rect">
            <a:avLst/>
          </a:prstGeom>
          <a:noFill/>
        </p:spPr>
        <p:txBody>
          <a:bodyPr wrap="square" lIns="91440" tIns="45720" rIns="91440" bIns="45720">
            <a:prstTxWarp prst="textArchDown">
              <a:avLst>
                <a:gd name="adj" fmla="val 3901884"/>
              </a:avLst>
            </a:prstTxWarp>
            <a:spAutoFit/>
          </a:bodyPr>
          <a:lstStyle/>
          <a:p>
            <a:pPr algn="ctr"/>
            <a:r>
              <a:rPr lang="en-US" sz="1500" dirty="0">
                <a:ln w="18415" cmpd="sng">
                  <a:noFill/>
                  <a:prstDash val="solid"/>
                </a:ln>
                <a:solidFill>
                  <a:srgbClr val="000000"/>
                </a:solidFill>
                <a:effectLst>
                  <a:outerShdw blurRad="63500" dir="3600000" algn="tl" rotWithShape="0">
                    <a:srgbClr val="000000">
                      <a:alpha val="70000"/>
                    </a:srgbClr>
                  </a:outerShdw>
                </a:effectLst>
                <a:latin typeface="+mj-lt"/>
              </a:rPr>
              <a:t>t</a:t>
            </a:r>
            <a:r>
              <a:rPr lang="en-US" sz="1500" dirty="0" smtClean="0">
                <a:ln w="18415" cmpd="sng">
                  <a:noFill/>
                  <a:prstDash val="solid"/>
                </a:ln>
                <a:solidFill>
                  <a:srgbClr val="000000"/>
                </a:solidFill>
                <a:effectLst>
                  <a:outerShdw blurRad="63500" dir="3600000" algn="tl" rotWithShape="0">
                    <a:srgbClr val="000000">
                      <a:alpha val="70000"/>
                    </a:srgbClr>
                  </a:outerShdw>
                </a:effectLst>
                <a:latin typeface="+mj-lt"/>
              </a:rPr>
              <a:t>he need for</a:t>
            </a:r>
            <a:endParaRPr lang="en-US" sz="1500" dirty="0">
              <a:ln w="18415" cmpd="sng">
                <a:noFill/>
                <a:prstDash val="solid"/>
              </a:ln>
              <a:solidFill>
                <a:srgbClr val="000000"/>
              </a:solidFill>
              <a:effectLst>
                <a:outerShdw blurRad="63500" dir="3600000" algn="tl" rotWithShape="0">
                  <a:srgbClr val="000000">
                    <a:alpha val="70000"/>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76200" y="2286000"/>
            <a:ext cx="2895600" cy="914400"/>
          </a:xfrm>
        </p:spPr>
        <p:txBody>
          <a:bodyPr/>
          <a:lstStyle/>
          <a:p>
            <a:pPr algn="l" eaLnBrk="1" hangingPunct="1"/>
            <a:r>
              <a:rPr lang="en-US" sz="4000" b="1" i="1" u="sng" dirty="0" smtClean="0"/>
              <a:t>RESPECT</a:t>
            </a:r>
          </a:p>
        </p:txBody>
      </p:sp>
      <p:grpSp>
        <p:nvGrpSpPr>
          <p:cNvPr id="2" name="Group 2"/>
          <p:cNvGrpSpPr/>
          <p:nvPr/>
        </p:nvGrpSpPr>
        <p:grpSpPr>
          <a:xfrm rot="690516">
            <a:off x="7062869" y="284135"/>
            <a:ext cx="1480482" cy="1587165"/>
            <a:chOff x="6796824" y="406724"/>
            <a:chExt cx="2145936" cy="2411757"/>
          </a:xfrm>
        </p:grpSpPr>
        <p:pic>
          <p:nvPicPr>
            <p:cNvPr id="4" name="Picture 3" descr="king-clubs.png"/>
            <p:cNvPicPr>
              <a:picLocks noChangeAspect="1"/>
            </p:cNvPicPr>
            <p:nvPr/>
          </p:nvPicPr>
          <p:blipFill>
            <a:blip r:embed="rId2" cstate="print"/>
            <a:stretch>
              <a:fillRect/>
            </a:stretch>
          </p:blipFill>
          <p:spPr>
            <a:xfrm rot="20210022">
              <a:off x="6796824" y="468990"/>
              <a:ext cx="1219200" cy="1875832"/>
            </a:xfrm>
            <a:prstGeom prst="rect">
              <a:avLst/>
            </a:prstGeom>
          </p:spPr>
        </p:pic>
        <p:pic>
          <p:nvPicPr>
            <p:cNvPr id="5" name="Picture 4" descr="king-diamonds.png"/>
            <p:cNvPicPr>
              <a:picLocks noChangeAspect="1"/>
            </p:cNvPicPr>
            <p:nvPr/>
          </p:nvPicPr>
          <p:blipFill>
            <a:blip r:embed="rId3" cstate="print"/>
            <a:stretch>
              <a:fillRect/>
            </a:stretch>
          </p:blipFill>
          <p:spPr>
            <a:xfrm rot="20916535">
              <a:off x="7183636" y="406724"/>
              <a:ext cx="1219200" cy="1875832"/>
            </a:xfrm>
            <a:prstGeom prst="rect">
              <a:avLst/>
            </a:prstGeom>
          </p:spPr>
        </p:pic>
        <p:pic>
          <p:nvPicPr>
            <p:cNvPr id="6" name="Picture 5" descr="king-spades.png"/>
            <p:cNvPicPr>
              <a:picLocks noChangeAspect="1"/>
            </p:cNvPicPr>
            <p:nvPr/>
          </p:nvPicPr>
          <p:blipFill>
            <a:blip r:embed="rId4" cstate="print"/>
            <a:stretch>
              <a:fillRect/>
            </a:stretch>
          </p:blipFill>
          <p:spPr>
            <a:xfrm rot="342035">
              <a:off x="7481548" y="659054"/>
              <a:ext cx="1219200" cy="1875832"/>
            </a:xfrm>
            <a:prstGeom prst="rect">
              <a:avLst/>
            </a:prstGeom>
          </p:spPr>
        </p:pic>
        <p:pic>
          <p:nvPicPr>
            <p:cNvPr id="7" name="Picture 6" descr="kin of hearts.png"/>
            <p:cNvPicPr>
              <a:picLocks noChangeAspect="1"/>
            </p:cNvPicPr>
            <p:nvPr/>
          </p:nvPicPr>
          <p:blipFill>
            <a:blip r:embed="rId5" cstate="print"/>
            <a:stretch>
              <a:fillRect/>
            </a:stretch>
          </p:blipFill>
          <p:spPr>
            <a:xfrm rot="1949171">
              <a:off x="7723561" y="942650"/>
              <a:ext cx="1219199" cy="1875831"/>
            </a:xfrm>
            <a:prstGeom prst="rect">
              <a:avLst/>
            </a:prstGeom>
          </p:spPr>
        </p:pic>
      </p:grpSp>
      <p:sp>
        <p:nvSpPr>
          <p:cNvPr id="8" name="Rectangle 7"/>
          <p:cNvSpPr/>
          <p:nvPr/>
        </p:nvSpPr>
        <p:spPr>
          <a:xfrm>
            <a:off x="-533400" y="838200"/>
            <a:ext cx="9144000" cy="1015663"/>
          </a:xfrm>
          <a:prstGeom prst="rect">
            <a:avLst/>
          </a:prstGeom>
          <a:noFill/>
        </p:spPr>
        <p:txBody>
          <a:bodyPr wrap="square" lIns="91440" tIns="45720" rIns="91440" bIns="45720">
            <a:spAutoFit/>
          </a:bodyPr>
          <a:lstStyle/>
          <a:p>
            <a:pPr algn="ct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t</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he </a:t>
            </a:r>
            <a:r>
              <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d</a:t>
            </a:r>
            <a:r>
              <a:rPr lang="en-US" sz="6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esire of dudes</a:t>
            </a:r>
            <a:endParaRPr lang="en-US" sz="60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endParaRPr>
          </a:p>
        </p:txBody>
      </p:sp>
      <p:sp>
        <p:nvSpPr>
          <p:cNvPr id="10" name="Rectangle 27"/>
          <p:cNvSpPr txBox="1">
            <a:spLocks noChangeArrowheads="1"/>
          </p:cNvSpPr>
          <p:nvPr/>
        </p:nvSpPr>
        <p:spPr bwMode="auto">
          <a:xfrm>
            <a:off x="1676400" y="3810000"/>
            <a:ext cx="3886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AFFIRMATION</a:t>
            </a:r>
          </a:p>
        </p:txBody>
      </p:sp>
      <p:sp>
        <p:nvSpPr>
          <p:cNvPr id="11" name="Rectangle 27"/>
          <p:cNvSpPr txBox="1">
            <a:spLocks noChangeArrowheads="1"/>
          </p:cNvSpPr>
          <p:nvPr/>
        </p:nvSpPr>
        <p:spPr bwMode="auto">
          <a:xfrm>
            <a:off x="2819400" y="4572000"/>
            <a:ext cx="5105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RESPONSIVENESS</a:t>
            </a:r>
          </a:p>
        </p:txBody>
      </p:sp>
      <p:sp>
        <p:nvSpPr>
          <p:cNvPr id="12" name="Rectangle 27"/>
          <p:cNvSpPr txBox="1">
            <a:spLocks noChangeArrowheads="1"/>
          </p:cNvSpPr>
          <p:nvPr/>
        </p:nvSpPr>
        <p:spPr bwMode="auto">
          <a:xfrm>
            <a:off x="5638800" y="5257800"/>
            <a:ext cx="3505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FRIENDSHIP</a:t>
            </a:r>
          </a:p>
        </p:txBody>
      </p:sp>
      <p:sp>
        <p:nvSpPr>
          <p:cNvPr id="9" name="Rectangle 27"/>
          <p:cNvSpPr txBox="1">
            <a:spLocks noChangeArrowheads="1"/>
          </p:cNvSpPr>
          <p:nvPr/>
        </p:nvSpPr>
        <p:spPr bwMode="auto">
          <a:xfrm>
            <a:off x="457200" y="3048000"/>
            <a:ext cx="2819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000" b="1" i="1" u="sng" strike="noStrike" kern="0" cap="none" spc="0" normalizeH="0" baseline="0" noProof="0" dirty="0" smtClean="0">
                <a:ln>
                  <a:noFill/>
                </a:ln>
                <a:solidFill>
                  <a:schemeClr val="tx1"/>
                </a:solidFill>
                <a:effectLst/>
                <a:uLnTx/>
                <a:uFillTx/>
                <a:latin typeface="+mn-lt"/>
                <a:ea typeface="+mn-ea"/>
                <a:cs typeface="+mn-cs"/>
              </a:rPr>
              <a:t>INTIMACY</a:t>
            </a:r>
          </a:p>
        </p:txBody>
      </p:sp>
      <p:sp>
        <p:nvSpPr>
          <p:cNvPr id="13" name="Rectangle 27"/>
          <p:cNvSpPr txBox="1">
            <a:spLocks noChangeArrowheads="1"/>
          </p:cNvSpPr>
          <p:nvPr/>
        </p:nvSpPr>
        <p:spPr bwMode="auto">
          <a:xfrm>
            <a:off x="2971800" y="3200400"/>
            <a:ext cx="6400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3400" b="1" kern="0" dirty="0" smtClean="0"/>
              <a:t>…men spell intimacy: </a:t>
            </a:r>
            <a:r>
              <a:rPr lang="en-US" sz="3400" b="1" u="sng" kern="0" dirty="0" smtClean="0"/>
              <a:t>S-E-X</a:t>
            </a:r>
            <a:endParaRPr kumimoji="0" lang="en-US" sz="3400" b="1" i="1" u="sng" strike="noStrike" kern="0" cap="none" spc="0" normalizeH="0" baseline="0" noProof="0" dirty="0" smtClean="0">
              <a:ln>
                <a:noFill/>
              </a:ln>
              <a:solidFill>
                <a:schemeClr val="tx1"/>
              </a:solidFill>
              <a:effectLst/>
              <a:uLnTx/>
              <a:uFillTx/>
              <a:latin typeface="+mn-lt"/>
              <a:ea typeface="+mn-ea"/>
              <a:cs typeface="+mn-cs"/>
            </a:endParaRPr>
          </a:p>
        </p:txBody>
      </p:sp>
      <p:sp>
        <p:nvSpPr>
          <p:cNvPr id="17" name="Rectangle 16"/>
          <p:cNvSpPr/>
          <p:nvPr/>
        </p:nvSpPr>
        <p:spPr>
          <a:xfrm>
            <a:off x="2971800" y="-1371600"/>
            <a:ext cx="3048000" cy="3733800"/>
          </a:xfrm>
          <a:prstGeom prst="rect">
            <a:avLst/>
          </a:prstGeom>
          <a:noFill/>
        </p:spPr>
        <p:txBody>
          <a:bodyPr wrap="square" lIns="91440" tIns="45720" rIns="91440" bIns="45720">
            <a:prstTxWarp prst="textArchDown">
              <a:avLst>
                <a:gd name="adj" fmla="val 3901884"/>
              </a:avLst>
            </a:prstTxWarp>
            <a:spAutoFit/>
          </a:bodyPr>
          <a:lstStyle/>
          <a:p>
            <a:pPr algn="ctr"/>
            <a:r>
              <a:rPr lang="en-US" sz="1500" dirty="0">
                <a:ln w="18415" cmpd="sng">
                  <a:noFill/>
                  <a:prstDash val="solid"/>
                </a:ln>
                <a:solidFill>
                  <a:srgbClr val="000000"/>
                </a:solidFill>
                <a:effectLst>
                  <a:outerShdw blurRad="63500" dir="3600000" algn="tl" rotWithShape="0">
                    <a:srgbClr val="000000">
                      <a:alpha val="70000"/>
                    </a:srgbClr>
                  </a:outerShdw>
                </a:effectLst>
                <a:latin typeface="+mj-lt"/>
              </a:rPr>
              <a:t>t</a:t>
            </a:r>
            <a:r>
              <a:rPr lang="en-US" sz="1500" dirty="0" smtClean="0">
                <a:ln w="18415" cmpd="sng">
                  <a:noFill/>
                  <a:prstDash val="solid"/>
                </a:ln>
                <a:solidFill>
                  <a:srgbClr val="000000"/>
                </a:solidFill>
                <a:effectLst>
                  <a:outerShdw blurRad="63500" dir="3600000" algn="tl" rotWithShape="0">
                    <a:srgbClr val="000000">
                      <a:alpha val="70000"/>
                    </a:srgbClr>
                  </a:outerShdw>
                </a:effectLst>
                <a:latin typeface="+mj-lt"/>
              </a:rPr>
              <a:t>he need for</a:t>
            </a:r>
            <a:endParaRPr lang="en-US" sz="1500" dirty="0">
              <a:ln w="18415" cmpd="sng">
                <a:noFill/>
                <a:prstDash val="solid"/>
              </a:ln>
              <a:solidFill>
                <a:srgbClr val="000000"/>
              </a:solidFill>
              <a:effectLst>
                <a:outerShdw blurRad="63500" dir="3600000" algn="tl" rotWithShape="0">
                  <a:srgbClr val="000000">
                    <a:alpha val="70000"/>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228600" y="2438400"/>
            <a:ext cx="8839200" cy="2819400"/>
          </a:xfrm>
        </p:spPr>
        <p:txBody>
          <a:bodyPr/>
          <a:lstStyle/>
          <a:p>
            <a:pPr algn="l" eaLnBrk="1" hangingPunct="1"/>
            <a:r>
              <a:rPr lang="en-US" sz="3600" b="1" dirty="0" smtClean="0"/>
              <a:t>As iron sharpens iron, </a:t>
            </a:r>
            <a:br>
              <a:rPr lang="en-US" sz="3600" b="1" dirty="0" smtClean="0"/>
            </a:br>
            <a:r>
              <a:rPr lang="en-US" sz="3600" b="1" dirty="0" smtClean="0"/>
              <a:t>       so one man sharpens another.</a:t>
            </a:r>
          </a:p>
          <a:p>
            <a:pPr algn="l" eaLnBrk="1" hangingPunct="1"/>
            <a:endParaRPr lang="en-US" b="1" dirty="0" smtClean="0"/>
          </a:p>
          <a:p>
            <a:pPr algn="l" eaLnBrk="1" hangingPunct="1"/>
            <a:r>
              <a:rPr lang="en-US" b="1" dirty="0" smtClean="0"/>
              <a:t>						-Proverbs 27:17</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76200" y="2438400"/>
            <a:ext cx="9067800" cy="3657600"/>
          </a:xfrm>
        </p:spPr>
        <p:txBody>
          <a:bodyPr/>
          <a:lstStyle/>
          <a:p>
            <a:pPr eaLnBrk="1" hangingPunct="1"/>
            <a:r>
              <a:rPr lang="en-US" sz="6000" b="1" i="1" dirty="0" smtClean="0"/>
              <a:t>Godly women </a:t>
            </a:r>
          </a:p>
          <a:p>
            <a:pPr eaLnBrk="1" hangingPunct="1"/>
            <a:r>
              <a:rPr lang="en-US" sz="6000" b="1" i="1" u="sng" dirty="0" smtClean="0"/>
              <a:t>TREAT</a:t>
            </a:r>
            <a:r>
              <a:rPr lang="en-US" sz="6000" b="1" i="1" dirty="0" smtClean="0"/>
              <a:t> their husbands </a:t>
            </a:r>
          </a:p>
          <a:p>
            <a:pPr eaLnBrk="1" hangingPunct="1"/>
            <a:r>
              <a:rPr lang="en-US" sz="6000" b="1" i="1" dirty="0" smtClean="0"/>
              <a:t>like </a:t>
            </a:r>
            <a:r>
              <a:rPr lang="en-US" sz="6000" b="1" i="1" u="sng" dirty="0" smtClean="0"/>
              <a:t>KINGS</a:t>
            </a:r>
            <a:r>
              <a:rPr lang="en-US" sz="6000" b="1" i="1" dirty="0" smtClean="0"/>
              <a:t>!!</a:t>
            </a:r>
          </a:p>
        </p:txBody>
      </p:sp>
      <p:grpSp>
        <p:nvGrpSpPr>
          <p:cNvPr id="2" name="Group 2"/>
          <p:cNvGrpSpPr/>
          <p:nvPr/>
        </p:nvGrpSpPr>
        <p:grpSpPr>
          <a:xfrm rot="690516">
            <a:off x="5248921" y="998644"/>
            <a:ext cx="921848" cy="767747"/>
            <a:chOff x="6796824" y="406724"/>
            <a:chExt cx="2145936" cy="2411757"/>
          </a:xfrm>
        </p:grpSpPr>
        <p:pic>
          <p:nvPicPr>
            <p:cNvPr id="4" name="Picture 3" descr="king-clubs.png"/>
            <p:cNvPicPr>
              <a:picLocks noChangeAspect="1"/>
            </p:cNvPicPr>
            <p:nvPr/>
          </p:nvPicPr>
          <p:blipFill>
            <a:blip r:embed="rId2" cstate="print"/>
            <a:stretch>
              <a:fillRect/>
            </a:stretch>
          </p:blipFill>
          <p:spPr>
            <a:xfrm rot="20210022">
              <a:off x="6796824" y="468990"/>
              <a:ext cx="1219200" cy="1875832"/>
            </a:xfrm>
            <a:prstGeom prst="rect">
              <a:avLst/>
            </a:prstGeom>
          </p:spPr>
        </p:pic>
        <p:pic>
          <p:nvPicPr>
            <p:cNvPr id="5" name="Picture 4" descr="king-diamonds.png"/>
            <p:cNvPicPr>
              <a:picLocks noChangeAspect="1"/>
            </p:cNvPicPr>
            <p:nvPr/>
          </p:nvPicPr>
          <p:blipFill>
            <a:blip r:embed="rId3" cstate="print"/>
            <a:stretch>
              <a:fillRect/>
            </a:stretch>
          </p:blipFill>
          <p:spPr>
            <a:xfrm rot="20916535">
              <a:off x="7183636" y="406724"/>
              <a:ext cx="1219200" cy="1875832"/>
            </a:xfrm>
            <a:prstGeom prst="rect">
              <a:avLst/>
            </a:prstGeom>
          </p:spPr>
        </p:pic>
        <p:pic>
          <p:nvPicPr>
            <p:cNvPr id="6" name="Picture 5" descr="king-spades.png"/>
            <p:cNvPicPr>
              <a:picLocks noChangeAspect="1"/>
            </p:cNvPicPr>
            <p:nvPr/>
          </p:nvPicPr>
          <p:blipFill>
            <a:blip r:embed="rId4" cstate="print"/>
            <a:stretch>
              <a:fillRect/>
            </a:stretch>
          </p:blipFill>
          <p:spPr>
            <a:xfrm rot="342035">
              <a:off x="7481548" y="659054"/>
              <a:ext cx="1219200" cy="1875832"/>
            </a:xfrm>
            <a:prstGeom prst="rect">
              <a:avLst/>
            </a:prstGeom>
          </p:spPr>
        </p:pic>
        <p:pic>
          <p:nvPicPr>
            <p:cNvPr id="7" name="Picture 6" descr="kin of hearts.png"/>
            <p:cNvPicPr>
              <a:picLocks noChangeAspect="1"/>
            </p:cNvPicPr>
            <p:nvPr/>
          </p:nvPicPr>
          <p:blipFill>
            <a:blip r:embed="rId5" cstate="print"/>
            <a:stretch>
              <a:fillRect/>
            </a:stretch>
          </p:blipFill>
          <p:spPr>
            <a:xfrm rot="1949171">
              <a:off x="7723561" y="942650"/>
              <a:ext cx="1219199" cy="1875831"/>
            </a:xfrm>
            <a:prstGeom prst="rect">
              <a:avLst/>
            </a:prstGeom>
          </p:spPr>
        </p:pic>
      </p:grpSp>
      <p:sp>
        <p:nvSpPr>
          <p:cNvPr id="8" name="Rectangle 7"/>
          <p:cNvSpPr/>
          <p:nvPr/>
        </p:nvSpPr>
        <p:spPr>
          <a:xfrm>
            <a:off x="2057400" y="735449"/>
            <a:ext cx="3581400" cy="1169551"/>
          </a:xfrm>
          <a:prstGeom prst="rect">
            <a:avLst/>
          </a:prstGeom>
          <a:noFill/>
        </p:spPr>
        <p:txBody>
          <a:bodyPr wrap="square" lIns="91440" tIns="45720" rIns="91440" bIns="45720">
            <a:spAutoFit/>
          </a:bodyPr>
          <a:lstStyle/>
          <a:p>
            <a:pPr algn="ctr"/>
            <a:r>
              <a:rPr lang="en-US" sz="70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K</a:t>
            </a:r>
            <a:r>
              <a:rPr lang="en-US" sz="6500" b="1" dirty="0" smtClean="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rPr>
              <a:t>ings</a:t>
            </a:r>
            <a:endParaRPr lang="en-US" sz="6500" b="1" dirty="0">
              <a:ln w="18415" cmpd="sng">
                <a:solidFill>
                  <a:srgbClr val="C00000"/>
                </a:solidFill>
                <a:prstDash val="solid"/>
              </a:ln>
              <a:solidFill>
                <a:schemeClr val="bg1"/>
              </a:solidFill>
              <a:effectLst>
                <a:outerShdw blurRad="38100" dist="38100" dir="2700000" algn="tl">
                  <a:srgbClr val="000000">
                    <a:alpha val="43137"/>
                  </a:srgbClr>
                </a:outerShdw>
              </a:effectLst>
              <a:latin typeface="Adorable" pitchFamily="66"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riel2.jpg"/>
          <p:cNvPicPr>
            <a:picLocks noChangeAspect="1"/>
          </p:cNvPicPr>
          <p:nvPr/>
        </p:nvPicPr>
        <p:blipFill>
          <a:blip r:embed="rId2" cstate="print"/>
          <a:stretch>
            <a:fillRect/>
          </a:stretch>
        </p:blipFill>
        <p:spPr>
          <a:xfrm>
            <a:off x="2895600" y="3962400"/>
            <a:ext cx="5943600" cy="2602887"/>
          </a:xfrm>
          <a:prstGeom prst="rect">
            <a:avLst/>
          </a:prstGeom>
          <a:ln w="88900" cap="sq" cmpd="thickThin">
            <a:solidFill>
              <a:srgbClr val="000000"/>
            </a:solidFill>
            <a:prstDash val="solid"/>
            <a:miter lim="800000"/>
          </a:ln>
          <a:effectLst>
            <a:innerShdw blurRad="76200">
              <a:srgbClr val="000000"/>
            </a:innerShdw>
          </a:effectLst>
        </p:spPr>
      </p:pic>
      <p:sp>
        <p:nvSpPr>
          <p:cNvPr id="5122" name="Rectangle 2"/>
          <p:cNvSpPr>
            <a:spLocks noGrp="1" noChangeArrowheads="1"/>
          </p:cNvSpPr>
          <p:nvPr>
            <p:ph type="subTitle" idx="1"/>
          </p:nvPr>
        </p:nvSpPr>
        <p:spPr>
          <a:xfrm>
            <a:off x="152400" y="3048000"/>
            <a:ext cx="8763000" cy="914400"/>
          </a:xfrm>
        </p:spPr>
        <p:txBody>
          <a:bodyPr/>
          <a:lstStyle/>
          <a:p>
            <a:pPr eaLnBrk="1" hangingPunct="1"/>
            <a:r>
              <a:rPr lang="en-US" sz="4000" b="1" u="sng" dirty="0" smtClean="0"/>
              <a:t>Robertson &amp; Muriel </a:t>
            </a:r>
            <a:r>
              <a:rPr lang="en-US" sz="4000" b="1" u="sng" dirty="0" err="1" smtClean="0"/>
              <a:t>McQuilkin</a:t>
            </a:r>
            <a:endParaRPr lang="en-US" sz="4000" b="1" u="sng" dirty="0" smtClean="0"/>
          </a:p>
        </p:txBody>
      </p:sp>
      <p:pic>
        <p:nvPicPr>
          <p:cNvPr id="3" name="Picture 2" descr="muriel1.jpg"/>
          <p:cNvPicPr>
            <a:picLocks noChangeAspect="1"/>
          </p:cNvPicPr>
          <p:nvPr/>
        </p:nvPicPr>
        <p:blipFill>
          <a:blip r:embed="rId3" cstate="print"/>
          <a:stretch>
            <a:fillRect/>
          </a:stretch>
        </p:blipFill>
        <p:spPr>
          <a:xfrm>
            <a:off x="304800" y="381000"/>
            <a:ext cx="5943600" cy="258239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houseOfcard4PPT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457200"/>
            <a:ext cx="9144000" cy="4267200"/>
          </a:xfrm>
        </p:spPr>
        <p:txBody>
          <a:bodyPr vert="horz" lIns="91440" tIns="45720" rIns="91440" bIns="45720" rtlCol="0">
            <a:normAutofit/>
          </a:bodyPr>
          <a:lstStyle/>
          <a:p>
            <a:pPr marL="342900" indent="-342900">
              <a:spcBef>
                <a:spcPct val="20000"/>
              </a:spcBef>
            </a:pPr>
            <a:r>
              <a:rPr lang="en-US" sz="3600" dirty="0" smtClean="0">
                <a:ea typeface="+mn-ea"/>
              </a:rPr>
              <a:t/>
            </a:r>
            <a:br>
              <a:rPr lang="en-US" sz="3600" dirty="0" smtClean="0">
                <a:ea typeface="+mn-ea"/>
              </a:rPr>
            </a:br>
            <a:r>
              <a:rPr lang="en-US" sz="3600" dirty="0" smtClean="0">
                <a:ea typeface="+mn-ea"/>
              </a:rPr>
              <a:t>Your love it beckons deeply,</a:t>
            </a:r>
            <a:br>
              <a:rPr lang="en-US" sz="3600" dirty="0" smtClean="0">
                <a:ea typeface="+mn-ea"/>
              </a:rPr>
            </a:br>
            <a:r>
              <a:rPr lang="en-US" sz="3600" dirty="0" smtClean="0">
                <a:ea typeface="+mn-ea"/>
              </a:rPr>
              <a:t>A call to come and die.</a:t>
            </a:r>
            <a:br>
              <a:rPr lang="en-US" sz="3600" dirty="0" smtClean="0">
                <a:ea typeface="+mn-ea"/>
              </a:rPr>
            </a:br>
            <a:r>
              <a:rPr lang="en-US" sz="3600" dirty="0" smtClean="0">
                <a:ea typeface="+mn-ea"/>
              </a:rPr>
              <a:t>By grace now I will come</a:t>
            </a:r>
            <a:br>
              <a:rPr lang="en-US" sz="3600" dirty="0" smtClean="0">
                <a:ea typeface="+mn-ea"/>
              </a:rPr>
            </a:br>
            <a:r>
              <a:rPr lang="en-US" sz="3600" dirty="0" smtClean="0">
                <a:ea typeface="+mn-ea"/>
              </a:rPr>
              <a:t>And take this life, take Your life.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457200"/>
            <a:ext cx="9144000" cy="4267200"/>
          </a:xfrm>
        </p:spPr>
        <p:txBody>
          <a:bodyPr vert="horz" lIns="91440" tIns="45720" rIns="91440" bIns="45720" rtlCol="0">
            <a:normAutofit/>
          </a:bodyPr>
          <a:lstStyle/>
          <a:p>
            <a:pPr marL="342900" indent="-342900">
              <a:spcBef>
                <a:spcPct val="20000"/>
              </a:spcBef>
            </a:pPr>
            <a:r>
              <a:rPr lang="en-US" sz="3600" dirty="0" smtClean="0">
                <a:ea typeface="+mn-ea"/>
              </a:rPr>
              <a:t/>
            </a:r>
            <a:br>
              <a:rPr lang="en-US" sz="3600" dirty="0" smtClean="0">
                <a:ea typeface="+mn-ea"/>
              </a:rPr>
            </a:br>
            <a:r>
              <a:rPr lang="en-US" sz="3600" dirty="0" smtClean="0">
                <a:ea typeface="+mn-ea"/>
              </a:rPr>
              <a:t>Sin has lost it's power,</a:t>
            </a:r>
            <a:br>
              <a:rPr lang="en-US" sz="3600" dirty="0" smtClean="0">
                <a:ea typeface="+mn-ea"/>
              </a:rPr>
            </a:br>
            <a:r>
              <a:rPr lang="en-US" sz="3600" dirty="0" smtClean="0">
                <a:ea typeface="+mn-ea"/>
              </a:rPr>
              <a:t>Death has lost it's sting.</a:t>
            </a:r>
            <a:br>
              <a:rPr lang="en-US" sz="3600" dirty="0" smtClean="0">
                <a:ea typeface="+mn-ea"/>
              </a:rPr>
            </a:br>
            <a:r>
              <a:rPr lang="en-US" sz="3600" dirty="0" smtClean="0">
                <a:ea typeface="+mn-ea"/>
              </a:rPr>
              <a:t>From the grave You've risen</a:t>
            </a:r>
            <a:br>
              <a:rPr lang="en-US" sz="3600" dirty="0" smtClean="0">
                <a:ea typeface="+mn-ea"/>
              </a:rPr>
            </a:br>
            <a:r>
              <a:rPr lang="en-US" sz="3600" dirty="0" smtClean="0">
                <a:ea typeface="+mn-ea"/>
              </a:rPr>
              <a:t>VICTORIOUSLY!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rah arie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1240</Words>
  <Application>Microsoft Office PowerPoint</Application>
  <PresentationFormat>On-screen Show (4:3)</PresentationFormat>
  <Paragraphs>276</Paragraphs>
  <Slides>76</Slides>
  <Notes>0</Notes>
  <HiddenSlides>0</HiddenSlides>
  <MMClips>0</MMClips>
  <ScaleCrop>false</ScaleCrop>
  <HeadingPairs>
    <vt:vector size="4" baseType="variant">
      <vt:variant>
        <vt:lpstr>Theme</vt:lpstr>
      </vt:variant>
      <vt:variant>
        <vt:i4>7</vt:i4>
      </vt:variant>
      <vt:variant>
        <vt:lpstr>Slide Titles</vt:lpstr>
      </vt:variant>
      <vt:variant>
        <vt:i4>76</vt:i4>
      </vt:variant>
    </vt:vector>
  </HeadingPairs>
  <TitlesOfParts>
    <vt:vector size="83" baseType="lpstr">
      <vt:lpstr>Office Theme</vt:lpstr>
      <vt:lpstr>sarah ariel theme</vt:lpstr>
      <vt:lpstr>1_Office Theme</vt:lpstr>
      <vt:lpstr>1_Default Design</vt:lpstr>
      <vt:lpstr>Custom Design</vt:lpstr>
      <vt:lpstr>1_Custom Design</vt:lpstr>
      <vt:lpstr>2_Custom Design</vt:lpstr>
      <vt:lpstr>Slide 1</vt:lpstr>
      <vt:lpstr>Slide 2</vt:lpstr>
      <vt:lpstr>Slide 3</vt:lpstr>
      <vt:lpstr>Slide 4</vt:lpstr>
      <vt:lpstr>Slide 5</vt:lpstr>
      <vt:lpstr>Into marvelous light I’m running Out of darkness, out of shame By the cross You are the truth You are the life, You are the way</vt:lpstr>
      <vt:lpstr>I once was fatherless, A stranger with no hope; Your kindness wakened me, Awakened me, from my sleep</vt:lpstr>
      <vt:lpstr> Your love it beckons deeply, A call to come and die. By grace now I will come And take this life, take Your life.</vt:lpstr>
      <vt:lpstr> Sin has lost it's power, Death has lost it's sting. From the grave You've risen VICTORIOUSLY!</vt:lpstr>
      <vt:lpstr>Into marvelous light I’m running Out of darkness, out of shame By the cross You are the truth You are the life, You are the way (repeat)</vt:lpstr>
      <vt:lpstr> My dead heart now is beating, My deepest stains now clean. Your breath fills up my lungs. Now I'm free. Now I'm free! (2x)</vt:lpstr>
      <vt:lpstr> Sin has lost it's power, Death has lost it's sting. From the grave You've risen VICTORIOUSLY!</vt:lpstr>
      <vt:lpstr>Into marvelous light I’m running Out of darkness, out of shame by the cross You are the truth You are the life, You are the way (repeat)</vt:lpstr>
      <vt:lpstr>Lift my hands and spin around, See the light that I have found. Oh the marvelous light Marvelous light (repeat)</vt:lpstr>
      <vt:lpstr> Sin has lost it's power, Death has lost it's sting. From the grave You've risen VICTORIOUSLY!</vt:lpstr>
      <vt:lpstr>Into marvelous light I’m running Out of darkness, out of shame By the cross You are the truth You are the life, You are the way</vt:lpstr>
      <vt:lpstr>Hear our praises</vt:lpstr>
      <vt:lpstr>Slide 18</vt:lpstr>
      <vt:lpstr>Slide 19</vt:lpstr>
      <vt:lpstr>Slide 20</vt:lpstr>
      <vt:lpstr>Slide 21</vt:lpstr>
      <vt:lpstr>Slide 22</vt:lpstr>
      <vt:lpstr>Cannons</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Holy, Holy, Holy</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How To Treat A Woman</vt:lpstr>
      <vt:lpstr>How To Treat A Man</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70</cp:revision>
  <dcterms:created xsi:type="dcterms:W3CDTF">2010-07-09T14:49:51Z</dcterms:created>
  <dcterms:modified xsi:type="dcterms:W3CDTF">2010-07-12T16:02:21Z</dcterms:modified>
</cp:coreProperties>
</file>