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6" r:id="rId4"/>
    <p:sldMasterId id="2147483670" r:id="rId5"/>
    <p:sldMasterId id="2147483672" r:id="rId6"/>
    <p:sldMasterId id="2147483674" r:id="rId7"/>
    <p:sldMasterId id="2147483675" r:id="rId8"/>
    <p:sldMasterId id="2147483695" r:id="rId9"/>
    <p:sldMasterId id="2147483697" r:id="rId10"/>
    <p:sldMasterId id="2147483698" r:id="rId11"/>
  </p:sldMasterIdLst>
  <p:sldIdLst>
    <p:sldId id="338" r:id="rId12"/>
    <p:sldId id="323" r:id="rId13"/>
    <p:sldId id="287" r:id="rId14"/>
    <p:sldId id="288" r:id="rId15"/>
    <p:sldId id="289" r:id="rId16"/>
    <p:sldId id="290" r:id="rId17"/>
    <p:sldId id="291" r:id="rId18"/>
    <p:sldId id="292" r:id="rId19"/>
    <p:sldId id="324" r:id="rId20"/>
    <p:sldId id="325" r:id="rId21"/>
    <p:sldId id="326" r:id="rId22"/>
    <p:sldId id="327" r:id="rId23"/>
    <p:sldId id="328" r:id="rId24"/>
    <p:sldId id="317" r:id="rId25"/>
    <p:sldId id="318" r:id="rId26"/>
    <p:sldId id="319" r:id="rId27"/>
    <p:sldId id="320" r:id="rId28"/>
    <p:sldId id="321" r:id="rId29"/>
    <p:sldId id="322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7" r:id="rId39"/>
    <p:sldId id="305" r:id="rId40"/>
    <p:sldId id="306" r:id="rId41"/>
    <p:sldId id="311" r:id="rId42"/>
    <p:sldId id="312" r:id="rId43"/>
    <p:sldId id="293" r:id="rId44"/>
    <p:sldId id="294" r:id="rId45"/>
    <p:sldId id="295" r:id="rId46"/>
    <p:sldId id="296" r:id="rId47"/>
    <p:sldId id="257" r:id="rId48"/>
    <p:sldId id="286" r:id="rId49"/>
    <p:sldId id="329" r:id="rId50"/>
    <p:sldId id="279" r:id="rId51"/>
    <p:sldId id="275" r:id="rId52"/>
    <p:sldId id="337" r:id="rId53"/>
    <p:sldId id="336" r:id="rId54"/>
    <p:sldId id="333" r:id="rId55"/>
    <p:sldId id="263" r:id="rId56"/>
    <p:sldId id="266" r:id="rId57"/>
    <p:sldId id="280" r:id="rId58"/>
    <p:sldId id="268" r:id="rId59"/>
    <p:sldId id="330" r:id="rId60"/>
    <p:sldId id="335" r:id="rId61"/>
    <p:sldId id="281" r:id="rId62"/>
    <p:sldId id="282" r:id="rId63"/>
    <p:sldId id="283" r:id="rId64"/>
    <p:sldId id="265" r:id="rId65"/>
    <p:sldId id="285" r:id="rId66"/>
    <p:sldId id="331" r:id="rId67"/>
    <p:sldId id="332" r:id="rId68"/>
    <p:sldId id="258" r:id="rId6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8181"/>
    <a:srgbClr val="FF9999"/>
    <a:srgbClr val="FFFF8F"/>
    <a:srgbClr val="FFFF66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6" y="-4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514A-3A2E-409E-86D3-C5132E7204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3A29-64AF-4579-901A-28A5A610C2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ctr">
              <a:buNone/>
              <a:defRPr sz="3200">
                <a:solidFill>
                  <a:schemeClr val="bg1"/>
                </a:solidFill>
              </a:defRPr>
            </a:lvl1pPr>
            <a:lvl2pPr algn="ctr">
              <a:buNone/>
              <a:defRPr sz="3200">
                <a:solidFill>
                  <a:schemeClr val="bg1"/>
                </a:solidFill>
              </a:defRPr>
            </a:lvl2pPr>
            <a:lvl3pPr algn="ctr">
              <a:buNone/>
              <a:defRPr sz="3200">
                <a:solidFill>
                  <a:schemeClr val="bg1"/>
                </a:solidFill>
              </a:defRPr>
            </a:lvl3pPr>
            <a:lvl4pPr algn="ctr">
              <a:buNone/>
              <a:defRPr sz="3200">
                <a:solidFill>
                  <a:schemeClr val="bg1"/>
                </a:solidFill>
              </a:defRPr>
            </a:lvl4pPr>
            <a:lvl5pPr algn="ctr"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E1B4-C573-4C19-872B-38CECD6B4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D033-DF35-4F2C-B926-1F3553CF0C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7D0C9-30F5-42B8-956B-B08C3AA13B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47E30-9F48-4B43-B116-5574A40233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E6180-1829-405A-A3A6-B1133FD558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buNone/>
              <a:defRPr b="1"/>
            </a:lvl1pPr>
            <a:lvl2pPr algn="ctr">
              <a:buNone/>
              <a:defRPr b="1"/>
            </a:lvl2pPr>
            <a:lvl3pPr algn="ctr">
              <a:buNone/>
              <a:defRPr b="1"/>
            </a:lvl3pPr>
            <a:lvl4pPr algn="ctr">
              <a:buNone/>
              <a:defRPr b="1"/>
            </a:lvl4pPr>
            <a:lvl5pPr algn="ctr">
              <a:buNone/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 algn="ctr">
              <a:buNone/>
              <a:defRPr b="1"/>
            </a:lvl1pPr>
            <a:lvl2pPr algn="ctr">
              <a:buNone/>
              <a:defRPr b="1"/>
            </a:lvl2pPr>
            <a:lvl3pPr algn="ctr">
              <a:buNone/>
              <a:defRPr b="1"/>
            </a:lvl3pPr>
            <a:lvl4pPr algn="ctr">
              <a:buNone/>
              <a:defRPr b="1"/>
            </a:lvl4pPr>
            <a:lvl5pPr algn="ctr">
              <a:buNone/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 algn="ctr">
              <a:buNone/>
              <a:defRPr b="1"/>
            </a:lvl1pPr>
            <a:lvl2pPr algn="ctr">
              <a:buNone/>
              <a:defRPr b="1"/>
            </a:lvl2pPr>
            <a:lvl3pPr algn="ctr">
              <a:buNone/>
              <a:defRPr b="1"/>
            </a:lvl3pPr>
            <a:lvl4pPr algn="ctr">
              <a:buNone/>
              <a:defRPr b="1"/>
            </a:lvl4pPr>
            <a:lvl5pPr algn="ctr">
              <a:buNone/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 algn="ctr">
              <a:buNone/>
              <a:defRPr b="1"/>
            </a:lvl1pPr>
            <a:lvl2pPr algn="ctr">
              <a:buNone/>
              <a:defRPr b="1"/>
            </a:lvl2pPr>
            <a:lvl3pPr algn="ctr">
              <a:buNone/>
              <a:defRPr b="1"/>
            </a:lvl3pPr>
            <a:lvl4pPr algn="ctr">
              <a:buNone/>
              <a:defRPr b="1"/>
            </a:lvl4pPr>
            <a:lvl5pPr algn="ctr">
              <a:buNone/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 algn="ctr">
              <a:buNone/>
              <a:defRPr b="1"/>
            </a:lvl1pPr>
            <a:lvl2pPr algn="ctr">
              <a:buNone/>
              <a:defRPr b="1"/>
            </a:lvl2pPr>
            <a:lvl3pPr algn="ctr">
              <a:buNone/>
              <a:defRPr b="1"/>
            </a:lvl3pPr>
            <a:lvl4pPr algn="ctr">
              <a:buNone/>
              <a:defRPr b="1"/>
            </a:lvl4pPr>
            <a:lvl5pPr algn="ctr">
              <a:buNone/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 algn="ctr">
              <a:buNone/>
              <a:defRPr b="1"/>
            </a:lvl1pPr>
            <a:lvl2pPr algn="ctr">
              <a:buNone/>
              <a:defRPr b="1"/>
            </a:lvl2pPr>
            <a:lvl3pPr algn="ctr">
              <a:buNone/>
              <a:defRPr b="1"/>
            </a:lvl3pPr>
            <a:lvl4pPr algn="ctr">
              <a:buNone/>
              <a:defRPr b="1"/>
            </a:lvl4pPr>
            <a:lvl5pPr algn="ctr">
              <a:buNone/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 algn="ctr">
              <a:buNone/>
              <a:defRPr b="1"/>
            </a:lvl1pPr>
            <a:lvl2pPr algn="ctr">
              <a:buNone/>
              <a:defRPr b="1"/>
            </a:lvl2pPr>
            <a:lvl3pPr algn="ctr">
              <a:buNone/>
              <a:defRPr b="1"/>
            </a:lvl3pPr>
            <a:lvl4pPr algn="ctr">
              <a:buNone/>
              <a:defRPr b="1"/>
            </a:lvl4pPr>
            <a:lvl5pPr algn="ctr">
              <a:buNone/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 algn="ctr">
              <a:buNone/>
              <a:defRPr b="1"/>
            </a:lvl1pPr>
            <a:lvl2pPr algn="ctr">
              <a:buNone/>
              <a:defRPr b="1"/>
            </a:lvl2pPr>
            <a:lvl3pPr algn="ctr">
              <a:buNone/>
              <a:defRPr b="1"/>
            </a:lvl3pPr>
            <a:lvl4pPr algn="ctr">
              <a:buNone/>
              <a:defRPr b="1"/>
            </a:lvl4pPr>
            <a:lvl5pPr algn="ctr">
              <a:buNone/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 algn="ctr">
              <a:buNone/>
              <a:defRPr b="1"/>
            </a:lvl1pPr>
            <a:lvl2pPr algn="ctr">
              <a:buNone/>
              <a:defRPr b="1"/>
            </a:lvl2pPr>
            <a:lvl3pPr algn="ctr">
              <a:buNone/>
              <a:defRPr b="1"/>
            </a:lvl3pPr>
            <a:lvl4pPr algn="ctr">
              <a:buNone/>
              <a:defRPr b="1"/>
            </a:lvl4pPr>
            <a:lvl5pPr algn="ctr">
              <a:buNone/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1159-D4C9-4F99-8413-79F8FA148F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buNone/>
              <a:defRPr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 algn="ctr">
              <a:buNone/>
              <a:defRPr b="1"/>
            </a:lvl1pPr>
            <a:lvl2pPr algn="ctr">
              <a:buNone/>
              <a:defRPr b="1"/>
            </a:lvl2pPr>
            <a:lvl3pPr algn="ctr">
              <a:buNone/>
              <a:defRPr b="1"/>
            </a:lvl3pPr>
            <a:lvl4pPr algn="ctr">
              <a:buNone/>
              <a:defRPr b="1"/>
            </a:lvl4pPr>
            <a:lvl5pPr algn="ctr">
              <a:buNone/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 algn="ctr">
              <a:buNone/>
              <a:defRPr b="1"/>
            </a:lvl1pPr>
            <a:lvl2pPr algn="ctr">
              <a:buNone/>
              <a:defRPr b="1"/>
            </a:lvl2pPr>
            <a:lvl3pPr algn="ctr">
              <a:buNone/>
              <a:defRPr b="1"/>
            </a:lvl3pPr>
            <a:lvl4pPr algn="ctr">
              <a:buNone/>
              <a:defRPr b="1"/>
            </a:lvl4pPr>
            <a:lvl5pPr algn="ctr">
              <a:buNone/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 algn="ctr">
              <a:buNone/>
              <a:defRPr b="1"/>
            </a:lvl1pPr>
            <a:lvl2pPr algn="ctr">
              <a:buNone/>
              <a:defRPr b="1"/>
            </a:lvl2pPr>
            <a:lvl3pPr algn="ctr">
              <a:buNone/>
              <a:defRPr b="1"/>
            </a:lvl3pPr>
            <a:lvl4pPr algn="ctr">
              <a:buNone/>
              <a:defRPr b="1"/>
            </a:lvl4pPr>
            <a:lvl5pPr algn="ctr">
              <a:buNone/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 algn="ctr">
              <a:buNone/>
              <a:defRPr b="1"/>
            </a:lvl1pPr>
            <a:lvl2pPr algn="ctr">
              <a:buNone/>
              <a:defRPr b="1"/>
            </a:lvl2pPr>
            <a:lvl3pPr algn="ctr">
              <a:buNone/>
              <a:defRPr b="1"/>
            </a:lvl3pPr>
            <a:lvl4pPr algn="ctr">
              <a:buNone/>
              <a:defRPr b="1"/>
            </a:lvl4pPr>
            <a:lvl5pPr algn="ctr">
              <a:buNone/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 algn="ctr">
              <a:buNone/>
              <a:defRPr b="1"/>
            </a:lvl1pPr>
            <a:lvl2pPr algn="ctr">
              <a:buNone/>
              <a:defRPr b="1"/>
            </a:lvl2pPr>
            <a:lvl3pPr algn="ctr">
              <a:buNone/>
              <a:defRPr b="1"/>
            </a:lvl3pPr>
            <a:lvl4pPr algn="ctr">
              <a:buNone/>
              <a:defRPr b="1"/>
            </a:lvl4pPr>
            <a:lvl5pPr algn="ctr">
              <a:buNone/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 algn="ctr">
              <a:buNone/>
              <a:defRPr b="1"/>
            </a:lvl1pPr>
            <a:lvl2pPr algn="ctr">
              <a:buNone/>
              <a:defRPr b="1"/>
            </a:lvl2pPr>
            <a:lvl3pPr algn="ctr">
              <a:buNone/>
              <a:defRPr b="1"/>
            </a:lvl3pPr>
            <a:lvl4pPr algn="ctr">
              <a:buNone/>
              <a:defRPr b="1"/>
            </a:lvl4pPr>
            <a:lvl5pPr algn="ctr">
              <a:buNone/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 algn="ctr">
              <a:buNone/>
              <a:defRPr b="1"/>
            </a:lvl1pPr>
            <a:lvl2pPr algn="ctr">
              <a:buNone/>
              <a:defRPr b="1"/>
            </a:lvl2pPr>
            <a:lvl3pPr algn="ctr">
              <a:buNone/>
              <a:defRPr b="1"/>
            </a:lvl3pPr>
            <a:lvl4pPr algn="ctr">
              <a:buNone/>
              <a:defRPr b="1"/>
            </a:lvl4pPr>
            <a:lvl5pPr algn="ctr">
              <a:buNone/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 algn="ctr">
              <a:buNone/>
              <a:defRPr b="1"/>
            </a:lvl1pPr>
            <a:lvl2pPr algn="ctr">
              <a:buNone/>
              <a:defRPr b="1"/>
            </a:lvl2pPr>
            <a:lvl3pPr algn="ctr">
              <a:buNone/>
              <a:defRPr b="1"/>
            </a:lvl3pPr>
            <a:lvl4pPr algn="ctr">
              <a:buNone/>
              <a:defRPr b="1"/>
            </a:lvl4pPr>
            <a:lvl5pPr algn="ctr">
              <a:buNone/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 algn="ctr">
              <a:buNone/>
              <a:defRPr b="1"/>
            </a:lvl1pPr>
            <a:lvl2pPr algn="ctr">
              <a:buNone/>
              <a:defRPr b="1"/>
            </a:lvl2pPr>
            <a:lvl3pPr algn="ctr">
              <a:buNone/>
              <a:defRPr b="1"/>
            </a:lvl3pPr>
            <a:lvl4pPr algn="ctr">
              <a:buNone/>
              <a:defRPr b="1"/>
            </a:lvl4pPr>
            <a:lvl5pPr algn="ctr">
              <a:buNone/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theme" Target="../theme/theme11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8D8D21-52A7-4FC8-8DE3-84BBBCA4C31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5456" name="Picture 96" descr="easter changes everything_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5588" cy="514469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514A-3A2E-409E-86D3-C5132E7204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13A29-64AF-4579-901A-28A5A610C2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7E1B4-C573-4C19-872B-38CECD6B4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4D033-DF35-4F2C-B926-1F3553CF0C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C7738B-CCA7-433F-A889-797854D51E0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5" name="Picture 155" descr="eternal shepherd_c_n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9145588" cy="514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D892F1-CF7B-43B9-859D-2691350F6C6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146" descr="sheep wihout a shepherd_t_n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9145588" cy="514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831F4E-58B4-437F-94E2-2FC8D4A70F9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5" name="Picture 154" descr="sheep wihout a shepherd_c_n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9145588" cy="514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C16BE9-BD38-447B-B5F2-DF76E34A8CD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9" name="Picture 84" descr="sheep wihout a shepherd_c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5588" cy="514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AF9D6-E2C3-4977-B1AA-03339DA6622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AA7C16-C5E1-4D8D-B484-6E869347BA4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05" name="Picture 181" descr="easter changes everything_t_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514469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13800" b="1" dirty="0" smtClean="0">
                <a:solidFill>
                  <a:srgbClr val="663300"/>
                </a:solidFill>
                <a:latin typeface="Action of the Time UPPER CASE" pitchFamily="82" charset="0"/>
                <a:cs typeface="Arial" charset="0"/>
              </a:rPr>
              <a:t>Welcome </a:t>
            </a:r>
            <a:r>
              <a:rPr lang="en-US" sz="4800" b="1" dirty="0" smtClean="0">
                <a:solidFill>
                  <a:srgbClr val="663300"/>
                </a:solidFill>
                <a:latin typeface="Action of the Time UPPER CASE" pitchFamily="82" charset="0"/>
                <a:cs typeface="Arial" charset="0"/>
              </a:rPr>
              <a:t/>
            </a:r>
            <a:br>
              <a:rPr lang="en-US" sz="4800" b="1" dirty="0" smtClean="0">
                <a:solidFill>
                  <a:srgbClr val="663300"/>
                </a:solidFill>
                <a:latin typeface="Action of the Time UPPER CASE" pitchFamily="82" charset="0"/>
                <a:cs typeface="Arial" charset="0"/>
              </a:rPr>
            </a:br>
            <a:r>
              <a:rPr lang="en-US" sz="4800" b="1" dirty="0" smtClean="0">
                <a:solidFill>
                  <a:srgbClr val="663300"/>
                </a:solidFill>
                <a:latin typeface="Action of the Time UPPER CASE" pitchFamily="82" charset="0"/>
                <a:cs typeface="Arial" charset="0"/>
              </a:rPr>
              <a:t>to</a:t>
            </a:r>
            <a:br>
              <a:rPr lang="en-US" sz="4800" b="1" dirty="0" smtClean="0">
                <a:solidFill>
                  <a:srgbClr val="663300"/>
                </a:solidFill>
                <a:latin typeface="Action of the Time UPPER CASE" pitchFamily="82" charset="0"/>
                <a:cs typeface="Arial" charset="0"/>
              </a:rPr>
            </a:br>
            <a:r>
              <a:rPr lang="en-US" sz="4800" b="1" dirty="0" smtClean="0">
                <a:solidFill>
                  <a:srgbClr val="663300"/>
                </a:solidFill>
                <a:latin typeface="Action of the Time UPPER CASE" pitchFamily="82" charset="0"/>
                <a:cs typeface="Arial" charset="0"/>
              </a:rPr>
              <a:t>Temple Bible Church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Though the world moves like mad</a:t>
            </a:r>
          </a:p>
          <a:p>
            <a:r>
              <a:rPr lang="en-US" dirty="0" smtClean="0"/>
              <a:t>You, Oh Lord, are faithful</a:t>
            </a:r>
          </a:p>
          <a:p>
            <a:r>
              <a:rPr lang="en-US" dirty="0" smtClean="0"/>
              <a:t>(You, Oh Lord are faithful)</a:t>
            </a:r>
            <a:br>
              <a:rPr lang="en-US" dirty="0" smtClean="0"/>
            </a:br>
            <a:r>
              <a:rPr lang="en-US" dirty="0" smtClean="0"/>
              <a:t>Jesus, You, You will not...not be changed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3944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Christ the King, sets my feet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on a firm foundation</a:t>
            </a:r>
            <a:br>
              <a:rPr lang="en-US" dirty="0" smtClean="0"/>
            </a:br>
            <a:r>
              <a:rPr lang="en-US" dirty="0" smtClean="0"/>
              <a:t>They will not … not be moved</a:t>
            </a:r>
            <a:br>
              <a:rPr lang="en-US" dirty="0" smtClean="0"/>
            </a:br>
            <a:r>
              <a:rPr lang="en-US" dirty="0" smtClean="0"/>
              <a:t>Those who trust in the Lord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are as Mount Zion </a:t>
            </a:r>
            <a:br>
              <a:rPr lang="en-US" dirty="0" smtClean="0"/>
            </a:br>
            <a:r>
              <a:rPr lang="en-US" dirty="0" smtClean="0"/>
              <a:t>They will not...not be moved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394472"/>
          </a:xfrm>
        </p:spPr>
        <p:txBody>
          <a:bodyPr/>
          <a:lstStyle/>
          <a:p>
            <a:r>
              <a:rPr lang="en-US" dirty="0" smtClean="0"/>
              <a:t>Though the world moves like mad</a:t>
            </a:r>
          </a:p>
          <a:p>
            <a:r>
              <a:rPr lang="en-US" dirty="0" smtClean="0"/>
              <a:t>You, Oh Lord, are faithful</a:t>
            </a:r>
          </a:p>
          <a:p>
            <a:r>
              <a:rPr lang="en-US" dirty="0" smtClean="0"/>
              <a:t>(You, Oh Lord are faithful)</a:t>
            </a:r>
            <a:br>
              <a:rPr lang="en-US" dirty="0" smtClean="0"/>
            </a:br>
            <a:r>
              <a:rPr lang="en-US" dirty="0" smtClean="0"/>
              <a:t>Jesus, You, You will not...not be changed</a:t>
            </a:r>
          </a:p>
          <a:p>
            <a:r>
              <a:rPr lang="en-US" dirty="0" smtClean="0"/>
              <a:t>(repeat)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Those who trust in the Lord</a:t>
            </a:r>
          </a:p>
          <a:p>
            <a:r>
              <a:rPr lang="en-US" dirty="0" smtClean="0"/>
              <a:t>are a strong mountain</a:t>
            </a:r>
            <a:br>
              <a:rPr lang="en-US" dirty="0" smtClean="0"/>
            </a:br>
            <a:r>
              <a:rPr lang="en-US" dirty="0" smtClean="0"/>
              <a:t>They will not...not be moved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40957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/>
              <a:t>TEMPLE BIBLE CHURCH Used by Permission CCLI #78316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971550"/>
          </a:xfrm>
          <a:noFill/>
          <a:ln/>
        </p:spPr>
        <p:txBody>
          <a:bodyPr lIns="90487" tIns="44450" rIns="90487" bIns="44450"/>
          <a:lstStyle/>
          <a:p>
            <a:r>
              <a:rPr lang="en-US" b="1" dirty="0"/>
              <a:t>SAVIOR LIKE A SHEPHERD LEAD US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85900"/>
            <a:ext cx="8686800" cy="30861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 smtClean="0">
                <a:cs typeface="Arial" charset="0"/>
              </a:rPr>
              <a:t>Savior, like a shepherd lead us…</a:t>
            </a:r>
          </a:p>
          <a:p>
            <a:r>
              <a:rPr lang="en-US" b="1" dirty="0" smtClean="0">
                <a:cs typeface="Arial" charset="0"/>
              </a:rPr>
              <a:t>Much we need Thy tender care</a:t>
            </a:r>
          </a:p>
          <a:p>
            <a:r>
              <a:rPr lang="en-US" b="1" dirty="0" smtClean="0">
                <a:cs typeface="Arial" charset="0"/>
              </a:rPr>
              <a:t>In Thy pleasant pastures feed us…</a:t>
            </a:r>
          </a:p>
          <a:p>
            <a:r>
              <a:rPr lang="en-US" b="1" dirty="0" smtClean="0">
                <a:cs typeface="Arial" charset="0"/>
              </a:rPr>
              <a:t>For Your use thy folds prepare</a:t>
            </a:r>
          </a:p>
          <a:p>
            <a:endParaRPr lang="en-US" b="1" dirty="0" smtClean="0">
              <a:cs typeface="Arial" charset="0"/>
            </a:endParaRPr>
          </a:p>
          <a:p>
            <a:endParaRPr lang="en-US" b="1" dirty="0" smtClean="0"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00098" name="Text Box 2"/>
          <p:cNvSpPr txBox="1">
            <a:spLocks noChangeArrowheads="1"/>
          </p:cNvSpPr>
          <p:nvPr/>
        </p:nvSpPr>
        <p:spPr bwMode="auto">
          <a:xfrm>
            <a:off x="457200" y="1200151"/>
            <a:ext cx="8077200" cy="2800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/>
              <a:t>Blessed Jesus, blessed Jesus…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 b="1" dirty="0"/>
              <a:t>Thou has bought us, </a:t>
            </a:r>
            <a:r>
              <a:rPr lang="en-US" sz="3200" b="1" dirty="0" err="1"/>
              <a:t>Thine</a:t>
            </a:r>
            <a:r>
              <a:rPr lang="en-US" sz="3200" b="1" dirty="0"/>
              <a:t> we are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 b="1" dirty="0"/>
              <a:t>Blessed Jesus, blessed Jesus…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 b="1" dirty="0"/>
              <a:t>Thou has bought us, </a:t>
            </a:r>
            <a:r>
              <a:rPr lang="en-US" sz="3200" b="1" dirty="0" err="1"/>
              <a:t>Thine</a:t>
            </a:r>
            <a:r>
              <a:rPr lang="en-US" sz="3200" b="1" dirty="0"/>
              <a:t> we 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01122" name="Text Box 2"/>
          <p:cNvSpPr txBox="1">
            <a:spLocks noChangeArrowheads="1"/>
          </p:cNvSpPr>
          <p:nvPr/>
        </p:nvSpPr>
        <p:spPr bwMode="auto">
          <a:xfrm>
            <a:off x="228600" y="914401"/>
            <a:ext cx="8458200" cy="42780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/>
              <a:t>We are Thine, do Thou befriend us…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 b="1" dirty="0"/>
              <a:t>Be the Guardian of our way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 b="1" dirty="0"/>
              <a:t>Keep Thy flock from sin, defend us…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 b="1" dirty="0"/>
              <a:t>Seek us when we go astray</a:t>
            </a:r>
          </a:p>
          <a:p>
            <a:pPr algn="ctr" eaLnBrk="0" hangingPunct="0">
              <a:spcBef>
                <a:spcPct val="50000"/>
              </a:spcBef>
            </a:pPr>
            <a:endParaRPr lang="en-US" sz="3200" b="1" dirty="0"/>
          </a:p>
          <a:p>
            <a:pPr algn="ctr" eaLnBrk="0" hangingPunct="0">
              <a:spcBef>
                <a:spcPct val="50000"/>
              </a:spcBef>
            </a:pP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02146" name="Text Box 2"/>
          <p:cNvSpPr txBox="1">
            <a:spLocks noChangeArrowheads="1"/>
          </p:cNvSpPr>
          <p:nvPr/>
        </p:nvSpPr>
        <p:spPr bwMode="auto">
          <a:xfrm>
            <a:off x="457200" y="1200151"/>
            <a:ext cx="8077200" cy="2800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/>
              <a:t>Blessed Jesus, blessed Jesus…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 b="1" dirty="0"/>
              <a:t>Hear Thy children when we pray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 b="1" dirty="0"/>
              <a:t>Blessed Jesus, blessed Jesus…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 b="1" dirty="0"/>
              <a:t>Hear Thy children when we pray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03170" name="Text Box 2"/>
          <p:cNvSpPr txBox="1">
            <a:spLocks noChangeArrowheads="1"/>
          </p:cNvSpPr>
          <p:nvPr/>
        </p:nvSpPr>
        <p:spPr bwMode="auto">
          <a:xfrm>
            <a:off x="685800" y="1028701"/>
            <a:ext cx="7848600" cy="2800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/>
              <a:t>Early let us seek Thy favor;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 b="1" dirty="0"/>
              <a:t>Early let us do Thy will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 b="1" dirty="0"/>
              <a:t>Blessed Lord and only Savior…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 b="1" dirty="0"/>
              <a:t>With Thy love our bosoms fill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Text Box 2"/>
          <p:cNvSpPr txBox="1">
            <a:spLocks noChangeArrowheads="1"/>
          </p:cNvSpPr>
          <p:nvPr/>
        </p:nvSpPr>
        <p:spPr bwMode="auto">
          <a:xfrm>
            <a:off x="457200" y="1047750"/>
            <a:ext cx="8077200" cy="2800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/>
              <a:t>Blessed Jesus, blessed Jesus…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 b="1" dirty="0"/>
              <a:t>Thou hast loved us, love us still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 b="1" dirty="0"/>
              <a:t>Blessed Jesus, blessed Jesus…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 b="1" dirty="0"/>
              <a:t>Thou hast loved us, love us </a:t>
            </a:r>
            <a:r>
              <a:rPr lang="en-US" sz="3200" b="1" dirty="0" smtClean="0"/>
              <a:t>still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2286000" y="40957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/>
              <a:t>TEMPLE BIBLE CHURCH Used by Permission CCLI #78316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oices_wide_t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372056">
            <a:off x="361642" y="3453046"/>
            <a:ext cx="8229600" cy="85725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 Construction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1676400"/>
          </a:xfrm>
        </p:spPr>
        <p:txBody>
          <a:bodyPr/>
          <a:lstStyle/>
          <a:p>
            <a:r>
              <a:rPr lang="en-US" sz="45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</a:rPr>
              <a:t>view bulletin @</a:t>
            </a:r>
          </a:p>
          <a:p>
            <a:r>
              <a:rPr lang="en-US" sz="2500" b="1" u="sng" dirty="0" smtClean="0">
                <a:ln>
                  <a:solidFill>
                    <a:schemeClr val="bg2">
                      <a:lumMod val="50000"/>
                    </a:schemeClr>
                  </a:solidFill>
                </a:ln>
              </a:rPr>
              <a:t>http://www.templebiblechurch.org</a:t>
            </a:r>
            <a:endParaRPr lang="en-US" sz="2500" b="1" u="sng" dirty="0">
              <a:ln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MIGHTY TO SAVE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57351"/>
            <a:ext cx="8229600" cy="293727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cs typeface="Arial" charset="0"/>
              </a:rPr>
              <a:t>Everyone needs compassion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cs typeface="Arial" charset="0"/>
              </a:rPr>
              <a:t>A love that’s never failing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cs typeface="Arial" charset="0"/>
              </a:rPr>
              <a:t>Let mercy fall on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543051"/>
            <a:ext cx="8229600" cy="305157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smtClean="0">
                <a:cs typeface="Arial" charset="0"/>
              </a:rPr>
              <a:t>Everyone needs forgiveness</a:t>
            </a:r>
          </a:p>
          <a:p>
            <a:r>
              <a:rPr lang="en-US" b="1" smtClean="0">
                <a:cs typeface="Arial" charset="0"/>
              </a:rPr>
              <a:t>The kindness of a Savior</a:t>
            </a:r>
          </a:p>
          <a:p>
            <a:r>
              <a:rPr lang="en-US" b="1" smtClean="0">
                <a:cs typeface="Arial" charset="0"/>
              </a:rPr>
              <a:t>The hope of 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b="1" smtClean="0">
                <a:cs typeface="Arial" charset="0"/>
              </a:rPr>
              <a:t>Savior</a:t>
            </a:r>
          </a:p>
          <a:p>
            <a:r>
              <a:rPr lang="en-US" b="1" smtClean="0">
                <a:cs typeface="Arial" charset="0"/>
              </a:rPr>
              <a:t>He can move the mountains</a:t>
            </a:r>
          </a:p>
          <a:p>
            <a:r>
              <a:rPr lang="en-US" b="1" smtClean="0">
                <a:cs typeface="Arial" charset="0"/>
              </a:rPr>
              <a:t>My God is mighty to save</a:t>
            </a:r>
          </a:p>
          <a:p>
            <a:r>
              <a:rPr lang="en-US" b="1" smtClean="0">
                <a:cs typeface="Arial" charset="0"/>
              </a:rPr>
              <a:t>He is mighty to save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b="1" smtClean="0">
                <a:cs typeface="Arial" charset="0"/>
              </a:rPr>
              <a:t>Forever</a:t>
            </a:r>
          </a:p>
          <a:p>
            <a:r>
              <a:rPr lang="en-US" b="1" smtClean="0">
                <a:cs typeface="Arial" charset="0"/>
              </a:rPr>
              <a:t>Author of salvation</a:t>
            </a:r>
          </a:p>
          <a:p>
            <a:r>
              <a:rPr lang="en-US" b="1" smtClean="0">
                <a:cs typeface="Arial" charset="0"/>
              </a:rPr>
              <a:t>He rose and conquered the grave</a:t>
            </a:r>
          </a:p>
          <a:p>
            <a:r>
              <a:rPr lang="en-US" b="1" smtClean="0">
                <a:cs typeface="Arial" charset="0"/>
              </a:rPr>
              <a:t>Jesus conquered the grave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b="1" smtClean="0">
                <a:cs typeface="Arial" charset="0"/>
              </a:rPr>
              <a:t>So take me as You find me</a:t>
            </a:r>
          </a:p>
          <a:p>
            <a:r>
              <a:rPr lang="en-US" b="1" smtClean="0">
                <a:cs typeface="Arial" charset="0"/>
              </a:rPr>
              <a:t>All my fears and failures</a:t>
            </a:r>
          </a:p>
          <a:p>
            <a:r>
              <a:rPr lang="en-US" b="1" smtClean="0">
                <a:cs typeface="Arial" charset="0"/>
              </a:rPr>
              <a:t>Fill my life again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b="1" smtClean="0">
                <a:cs typeface="Arial" charset="0"/>
              </a:rPr>
              <a:t>I give my life to follow</a:t>
            </a:r>
          </a:p>
          <a:p>
            <a:r>
              <a:rPr lang="en-US" b="1" smtClean="0">
                <a:cs typeface="Arial" charset="0"/>
              </a:rPr>
              <a:t>Everything I believe in</a:t>
            </a:r>
          </a:p>
          <a:p>
            <a:r>
              <a:rPr lang="en-US" b="1" smtClean="0">
                <a:cs typeface="Arial" charset="0"/>
              </a:rPr>
              <a:t>Now I surrender</a:t>
            </a:r>
          </a:p>
          <a:p>
            <a:endParaRPr lang="en-US" b="1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b="1" smtClean="0">
                <a:cs typeface="Arial" charset="0"/>
              </a:rPr>
              <a:t>Savior</a:t>
            </a:r>
          </a:p>
          <a:p>
            <a:r>
              <a:rPr lang="en-US" b="1" smtClean="0">
                <a:cs typeface="Arial" charset="0"/>
              </a:rPr>
              <a:t>He can move the mountains</a:t>
            </a:r>
          </a:p>
          <a:p>
            <a:r>
              <a:rPr lang="en-US" b="1" smtClean="0">
                <a:cs typeface="Arial" charset="0"/>
              </a:rPr>
              <a:t>My God is mighty to save</a:t>
            </a:r>
          </a:p>
          <a:p>
            <a:r>
              <a:rPr lang="en-US" b="1" smtClean="0">
                <a:cs typeface="Arial" charset="0"/>
              </a:rPr>
              <a:t>He is mighty to save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b="1" smtClean="0">
                <a:cs typeface="Arial" charset="0"/>
              </a:rPr>
              <a:t>Forever</a:t>
            </a:r>
          </a:p>
          <a:p>
            <a:r>
              <a:rPr lang="en-US" b="1" smtClean="0">
                <a:cs typeface="Arial" charset="0"/>
              </a:rPr>
              <a:t>Author of salvation</a:t>
            </a:r>
          </a:p>
          <a:p>
            <a:r>
              <a:rPr lang="en-US" b="1" smtClean="0">
                <a:cs typeface="Arial" charset="0"/>
              </a:rPr>
              <a:t>He rose and conquered the grave</a:t>
            </a:r>
          </a:p>
          <a:p>
            <a:r>
              <a:rPr lang="en-US" b="1" smtClean="0">
                <a:cs typeface="Arial" charset="0"/>
              </a:rPr>
              <a:t>Jesus conquered the grave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14351"/>
            <a:ext cx="8229600" cy="408027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 smtClean="0">
                <a:cs typeface="Arial" charset="0"/>
              </a:rPr>
              <a:t>Shine Your light</a:t>
            </a:r>
          </a:p>
          <a:p>
            <a:r>
              <a:rPr lang="en-US" b="1" dirty="0" smtClean="0">
                <a:cs typeface="Arial" charset="0"/>
              </a:rPr>
              <a:t>And let the whole world see</a:t>
            </a:r>
          </a:p>
          <a:p>
            <a:r>
              <a:rPr lang="en-US" b="1" dirty="0" smtClean="0">
                <a:cs typeface="Arial" charset="0"/>
              </a:rPr>
              <a:t>We’re singing </a:t>
            </a:r>
          </a:p>
          <a:p>
            <a:r>
              <a:rPr lang="en-US" b="1" dirty="0" smtClean="0">
                <a:cs typeface="Arial" charset="0"/>
              </a:rPr>
              <a:t>for the Glory of the risen King</a:t>
            </a:r>
          </a:p>
          <a:p>
            <a:r>
              <a:rPr lang="en-US" b="1" dirty="0" smtClean="0">
                <a:cs typeface="Arial" charset="0"/>
              </a:rPr>
              <a:t>(repeat)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b="1" smtClean="0">
                <a:cs typeface="Arial" charset="0"/>
              </a:rPr>
              <a:t>Savior</a:t>
            </a:r>
          </a:p>
          <a:p>
            <a:r>
              <a:rPr lang="en-US" b="1" smtClean="0">
                <a:cs typeface="Arial" charset="0"/>
              </a:rPr>
              <a:t>He can move the mountains</a:t>
            </a:r>
          </a:p>
          <a:p>
            <a:r>
              <a:rPr lang="en-US" b="1" smtClean="0">
                <a:cs typeface="Arial" charset="0"/>
              </a:rPr>
              <a:t>My God is mighty to save</a:t>
            </a:r>
          </a:p>
          <a:p>
            <a:r>
              <a:rPr lang="en-US" b="1" smtClean="0">
                <a:cs typeface="Arial" charset="0"/>
              </a:rPr>
              <a:t>He is mighty to save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Reaching For You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/>
              <a:t>You created me inside Your great imagination</a:t>
            </a:r>
            <a:br>
              <a:rPr lang="en-US" b="1" dirty="0" smtClean="0"/>
            </a:br>
            <a:r>
              <a:rPr lang="en-US" b="1" dirty="0" smtClean="0"/>
              <a:t>You're the One who gave me my first breath</a:t>
            </a:r>
            <a:br>
              <a:rPr lang="en-US" b="1" dirty="0" smtClean="0"/>
            </a:br>
            <a:r>
              <a:rPr lang="en-US" b="1" dirty="0" smtClean="0"/>
              <a:t>You have overseen my life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/>
              <a:t>and brought me to redemption</a:t>
            </a:r>
            <a:br>
              <a:rPr lang="en-US" b="1" dirty="0" smtClean="0"/>
            </a:br>
            <a:r>
              <a:rPr lang="en-US" b="1" dirty="0" smtClean="0"/>
              <a:t>And I know that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/>
              <a:t>You're not finished with me yet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b="1" smtClean="0">
                <a:cs typeface="Arial" charset="0"/>
              </a:rPr>
              <a:t>Forever</a:t>
            </a:r>
          </a:p>
          <a:p>
            <a:r>
              <a:rPr lang="en-US" b="1" smtClean="0">
                <a:cs typeface="Arial" charset="0"/>
              </a:rPr>
              <a:t>Author of salvation</a:t>
            </a:r>
          </a:p>
          <a:p>
            <a:r>
              <a:rPr lang="en-US" b="1" smtClean="0">
                <a:cs typeface="Arial" charset="0"/>
              </a:rPr>
              <a:t>He rose and conquered the grave</a:t>
            </a:r>
          </a:p>
          <a:p>
            <a:r>
              <a:rPr lang="en-US" b="1" smtClean="0">
                <a:cs typeface="Arial" charset="0"/>
              </a:rPr>
              <a:t>Jesus conquered the grave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b="1" smtClean="0">
                <a:cs typeface="Arial" charset="0"/>
              </a:rPr>
              <a:t>Savior</a:t>
            </a:r>
          </a:p>
          <a:p>
            <a:r>
              <a:rPr lang="en-US" b="1" smtClean="0">
                <a:cs typeface="Arial" charset="0"/>
              </a:rPr>
              <a:t>He can move the mountains</a:t>
            </a:r>
          </a:p>
          <a:p>
            <a:r>
              <a:rPr lang="en-US" b="1" smtClean="0">
                <a:cs typeface="Arial" charset="0"/>
              </a:rPr>
              <a:t>My God is mighty to save</a:t>
            </a:r>
          </a:p>
          <a:p>
            <a:r>
              <a:rPr lang="en-US" b="1" smtClean="0">
                <a:cs typeface="Arial" charset="0"/>
              </a:rPr>
              <a:t>He is mighty to save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b="1" smtClean="0">
                <a:cs typeface="Arial" charset="0"/>
              </a:rPr>
              <a:t>Forever</a:t>
            </a:r>
          </a:p>
          <a:p>
            <a:r>
              <a:rPr lang="en-US" b="1" smtClean="0">
                <a:cs typeface="Arial" charset="0"/>
              </a:rPr>
              <a:t>Author of salvation</a:t>
            </a:r>
          </a:p>
          <a:p>
            <a:r>
              <a:rPr lang="en-US" b="1" smtClean="0">
                <a:cs typeface="Arial" charset="0"/>
              </a:rPr>
              <a:t>He rose and conquered the grave</a:t>
            </a:r>
          </a:p>
          <a:p>
            <a:r>
              <a:rPr lang="en-US" b="1" smtClean="0">
                <a:cs typeface="Arial" charset="0"/>
              </a:rPr>
              <a:t>Jesus conquered the grave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1" y="4248150"/>
            <a:ext cx="480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Temple Bible Church Used by permission #78316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838200" y="552450"/>
            <a:ext cx="7696200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algn="ctr"/>
            <a:r>
              <a:rPr lang="en-US" sz="4000" b="1" dirty="0"/>
              <a:t>YOUR NAME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1600200"/>
            <a:ext cx="9144000" cy="270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/>
              <a:t>As morning dawns and evening fades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/>
              <a:t>You inspire songs of praise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/>
              <a:t>That rise from earth to touch Your heart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/>
              <a:t>And glorify Your </a:t>
            </a:r>
            <a:r>
              <a:rPr lang="en-US" sz="3200" b="1" dirty="0" smtClean="0"/>
              <a:t>Name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 i="1" dirty="0" smtClean="0"/>
              <a:t>(repeat)</a:t>
            </a:r>
            <a:endParaRPr 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1143000"/>
            <a:ext cx="9144000" cy="32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/>
              <a:t>Your Name, is a strong and mighty tower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/>
              <a:t>Your Name, is a shelter like no other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/>
              <a:t>Your Name, let the nations sing louder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/>
              <a:t>‘Cause nothing has the power to save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/>
              <a:t>But Your Name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8839200" cy="2160591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>
              <a:lnSpc>
                <a:spcPct val="90000"/>
              </a:lnSpc>
            </a:pPr>
            <a:r>
              <a:rPr lang="en-US" b="1" dirty="0" smtClean="0"/>
              <a:t>Jesus, in Your Name we pray</a:t>
            </a:r>
          </a:p>
          <a:p>
            <a:pPr marL="0">
              <a:lnSpc>
                <a:spcPct val="90000"/>
              </a:lnSpc>
            </a:pPr>
            <a:r>
              <a:rPr lang="en-US" b="1" dirty="0" smtClean="0"/>
              <a:t>Come and fill our hearts today</a:t>
            </a:r>
          </a:p>
          <a:p>
            <a:pPr marL="0">
              <a:lnSpc>
                <a:spcPct val="90000"/>
              </a:lnSpc>
            </a:pPr>
            <a:r>
              <a:rPr lang="en-US" b="1" dirty="0" smtClean="0"/>
              <a:t>Lord, give us strength to live for You</a:t>
            </a:r>
          </a:p>
          <a:p>
            <a:pPr marL="0">
              <a:lnSpc>
                <a:spcPct val="90000"/>
              </a:lnSpc>
            </a:pPr>
            <a:r>
              <a:rPr lang="en-US" b="1" dirty="0" smtClean="0"/>
              <a:t>And glorify Your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514350"/>
            <a:ext cx="9144000" cy="32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/>
              <a:t>Your Name, is a strong and mighty tower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/>
              <a:t>Your Name, is a shelter like no other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/>
              <a:t>Your Name, let the nations </a:t>
            </a:r>
            <a:r>
              <a:rPr lang="en-US" sz="3200" b="1" dirty="0" smtClean="0"/>
              <a:t>sing </a:t>
            </a:r>
            <a:r>
              <a:rPr lang="en-US" sz="3200" b="1" dirty="0"/>
              <a:t>louder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/>
              <a:t>‘Cause nothing has the power to save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/>
              <a:t>But Your Name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/>
              <a:t>(repeat)</a:t>
            </a: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2057400" y="4356100"/>
            <a:ext cx="5181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300" b="1"/>
              <a:t>TEMPLE BIBLE CHURCH Used by Permission CCLI #78316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elah_title sl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by shower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999" cy="5143500"/>
          </a:xfrm>
          <a:prstGeom prst="rect">
            <a:avLst/>
          </a:prstGeom>
        </p:spPr>
      </p:pic>
      <p:pic>
        <p:nvPicPr>
          <p:cNvPr id="4" name="Content Placeholder 3" descr="emmers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85750"/>
            <a:ext cx="3276600" cy="3653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7750"/>
            <a:ext cx="4724400" cy="1905000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ln>
                  <a:solidFill>
                    <a:srgbClr val="FFFF8F"/>
                  </a:solidFill>
                </a:ln>
                <a:solidFill>
                  <a:srgbClr val="FF8181"/>
                </a:solidFill>
                <a:latin typeface="Baby Blocks" pitchFamily="2" charset="0"/>
              </a:rPr>
              <a:t>EmErSoN</a:t>
            </a:r>
            <a:r>
              <a:rPr lang="en-US" sz="4000" dirty="0" smtClean="0">
                <a:ln>
                  <a:solidFill>
                    <a:srgbClr val="FFFF8F"/>
                  </a:solidFill>
                </a:ln>
                <a:solidFill>
                  <a:srgbClr val="FF8181"/>
                </a:solidFill>
                <a:latin typeface="Baby Blocks" pitchFamily="2" charset="0"/>
              </a:rPr>
              <a:t/>
            </a:r>
            <a:br>
              <a:rPr lang="en-US" sz="4000" dirty="0" smtClean="0">
                <a:ln>
                  <a:solidFill>
                    <a:srgbClr val="FFFF8F"/>
                  </a:solidFill>
                </a:ln>
                <a:solidFill>
                  <a:srgbClr val="FF8181"/>
                </a:solidFill>
                <a:latin typeface="Baby Blocks" pitchFamily="2" charset="0"/>
              </a:rPr>
            </a:br>
            <a:r>
              <a:rPr lang="en-US" sz="4000" dirty="0" err="1" smtClean="0">
                <a:ln>
                  <a:solidFill>
                    <a:srgbClr val="FFFF8F"/>
                  </a:solidFill>
                </a:ln>
                <a:solidFill>
                  <a:srgbClr val="FF8181"/>
                </a:solidFill>
                <a:latin typeface="Baby Blocks" pitchFamily="2" charset="0"/>
              </a:rPr>
              <a:t>kAtE</a:t>
            </a:r>
            <a:r>
              <a:rPr lang="en-US" sz="4000" dirty="0" smtClean="0">
                <a:ln>
                  <a:solidFill>
                    <a:srgbClr val="FFFF8F"/>
                  </a:solidFill>
                </a:ln>
                <a:solidFill>
                  <a:srgbClr val="FF8181"/>
                </a:solidFill>
                <a:latin typeface="Baby Blocks" pitchFamily="2" charset="0"/>
              </a:rPr>
              <a:t/>
            </a:r>
            <a:br>
              <a:rPr lang="en-US" sz="4000" dirty="0" smtClean="0">
                <a:ln>
                  <a:solidFill>
                    <a:srgbClr val="FFFF8F"/>
                  </a:solidFill>
                </a:ln>
                <a:solidFill>
                  <a:srgbClr val="FF8181"/>
                </a:solidFill>
                <a:latin typeface="Baby Blocks" pitchFamily="2" charset="0"/>
              </a:rPr>
            </a:br>
            <a:r>
              <a:rPr lang="en-US" sz="4000" dirty="0" err="1" smtClean="0">
                <a:ln>
                  <a:solidFill>
                    <a:srgbClr val="FFFF8F"/>
                  </a:solidFill>
                </a:ln>
                <a:solidFill>
                  <a:srgbClr val="FF8181"/>
                </a:solidFill>
                <a:latin typeface="Baby Blocks" pitchFamily="2" charset="0"/>
              </a:rPr>
              <a:t>RiGgS</a:t>
            </a:r>
            <a:endParaRPr lang="en-US" sz="4000" dirty="0">
              <a:ln>
                <a:solidFill>
                  <a:srgbClr val="FFFF8F"/>
                </a:solidFill>
              </a:ln>
              <a:solidFill>
                <a:srgbClr val="FF8181"/>
              </a:solidFill>
              <a:latin typeface="Baby Block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by shower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99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7750"/>
            <a:ext cx="4724400" cy="1905000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ln>
                  <a:solidFill>
                    <a:srgbClr val="FFFF8F"/>
                  </a:solidFill>
                </a:ln>
                <a:solidFill>
                  <a:srgbClr val="FF8181"/>
                </a:solidFill>
                <a:latin typeface="Baby Blocks" pitchFamily="2" charset="0"/>
              </a:rPr>
              <a:t>EmErSoN</a:t>
            </a:r>
            <a:r>
              <a:rPr lang="en-US" sz="4000" dirty="0" smtClean="0">
                <a:ln>
                  <a:solidFill>
                    <a:srgbClr val="FFFF8F"/>
                  </a:solidFill>
                </a:ln>
                <a:solidFill>
                  <a:srgbClr val="FF8181"/>
                </a:solidFill>
                <a:latin typeface="Baby Blocks" pitchFamily="2" charset="0"/>
              </a:rPr>
              <a:t/>
            </a:r>
            <a:br>
              <a:rPr lang="en-US" sz="4000" dirty="0" smtClean="0">
                <a:ln>
                  <a:solidFill>
                    <a:srgbClr val="FFFF8F"/>
                  </a:solidFill>
                </a:ln>
                <a:solidFill>
                  <a:srgbClr val="FF8181"/>
                </a:solidFill>
                <a:latin typeface="Baby Blocks" pitchFamily="2" charset="0"/>
              </a:rPr>
            </a:br>
            <a:r>
              <a:rPr lang="en-US" sz="4000" dirty="0" err="1" smtClean="0">
                <a:ln>
                  <a:solidFill>
                    <a:srgbClr val="FFFF8F"/>
                  </a:solidFill>
                </a:ln>
                <a:solidFill>
                  <a:srgbClr val="FF8181"/>
                </a:solidFill>
                <a:latin typeface="Baby Blocks" pitchFamily="2" charset="0"/>
              </a:rPr>
              <a:t>kAtE</a:t>
            </a:r>
            <a:r>
              <a:rPr lang="en-US" sz="4000" dirty="0" smtClean="0">
                <a:ln>
                  <a:solidFill>
                    <a:srgbClr val="FFFF8F"/>
                  </a:solidFill>
                </a:ln>
                <a:solidFill>
                  <a:srgbClr val="FF8181"/>
                </a:solidFill>
                <a:latin typeface="Baby Blocks" pitchFamily="2" charset="0"/>
              </a:rPr>
              <a:t/>
            </a:r>
            <a:br>
              <a:rPr lang="en-US" sz="4000" dirty="0" smtClean="0">
                <a:ln>
                  <a:solidFill>
                    <a:srgbClr val="FFFF8F"/>
                  </a:solidFill>
                </a:ln>
                <a:solidFill>
                  <a:srgbClr val="FF8181"/>
                </a:solidFill>
                <a:latin typeface="Baby Blocks" pitchFamily="2" charset="0"/>
              </a:rPr>
            </a:br>
            <a:r>
              <a:rPr lang="en-US" sz="4000" dirty="0" err="1" smtClean="0">
                <a:ln>
                  <a:solidFill>
                    <a:srgbClr val="FFFF8F"/>
                  </a:solidFill>
                </a:ln>
                <a:solidFill>
                  <a:srgbClr val="FF8181"/>
                </a:solidFill>
                <a:latin typeface="Baby Blocks" pitchFamily="2" charset="0"/>
              </a:rPr>
              <a:t>RiGgS</a:t>
            </a:r>
            <a:endParaRPr lang="en-US" sz="4000" dirty="0">
              <a:ln>
                <a:solidFill>
                  <a:srgbClr val="FFFF8F"/>
                </a:solidFill>
              </a:ln>
              <a:solidFill>
                <a:srgbClr val="FF8181"/>
              </a:solidFill>
              <a:latin typeface="Baby Blocks" pitchFamily="2" charset="0"/>
            </a:endParaRPr>
          </a:p>
        </p:txBody>
      </p:sp>
      <p:pic>
        <p:nvPicPr>
          <p:cNvPr id="7" name="Content Placeholder 6" descr="EMERS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76800" y="209550"/>
            <a:ext cx="3352800" cy="4495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38150"/>
            <a:ext cx="8458200" cy="44958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/>
              <a:t>I'm reaching for You, I'm singing to You</a:t>
            </a:r>
            <a:br>
              <a:rPr lang="en-US" b="1" dirty="0" smtClean="0"/>
            </a:br>
            <a:r>
              <a:rPr lang="en-US" b="1" dirty="0" smtClean="0"/>
              <a:t>I'm lifting my hands to praise You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/>
              <a:t>I'm lifting my voice to thank You</a:t>
            </a:r>
            <a:br>
              <a:rPr lang="en-US" b="1" dirty="0" smtClean="0"/>
            </a:br>
            <a:r>
              <a:rPr lang="en-US" b="1" dirty="0" smtClean="0"/>
              <a:t>I'm reaching for You, Jesus I need You</a:t>
            </a:r>
            <a:br>
              <a:rPr lang="en-US" b="1" dirty="0" smtClean="0"/>
            </a:br>
            <a:r>
              <a:rPr lang="en-US" b="1" dirty="0" smtClean="0"/>
              <a:t>I'm giving my heart to know You,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/>
              <a:t> I'm living my life to serve You</a:t>
            </a:r>
            <a:br>
              <a:rPr lang="en-US" b="1" dirty="0" smtClean="0"/>
            </a:br>
            <a:r>
              <a:rPr lang="en-US" b="1" dirty="0" smtClean="0"/>
              <a:t>I'm reaching for You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ternal_Shepherd_00002558_Blan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ving in the Fullness of Life_wide_c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0" y="-247650"/>
            <a:ext cx="8915400" cy="514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LORD is my shepherd, I shall not want. </a:t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 makes me lie down in green pastures; </a:t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 leads me beside quiet waters. </a:t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 restores my soul; He guides me in the paths of righteousness </a:t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His name’s sake.</a:t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Even though I walk through the valley of the shadow of death, </a:t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 fear no evil, for You are with me; </a:t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Your rod and Your staff, they comfort me. </a:t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 prepare a table before me in the presence of my enemies; </a:t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 have anointed my head with oil; My cup overflows. </a:t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Surely goodness and loving kindness will follow me </a:t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 the days of my life,</a:t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I will dwell in the house of the LORD forever.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ving in the Fullness of Life_wide_c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0" y="-247650"/>
            <a:ext cx="8915400" cy="514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LORD is my shepherd, I shall not want. 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 makes me lie down in green pastures; 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 leads me beside quiet waters. 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 restores my soul; He guides me in the paths of righteousness 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His name’s sake.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ving in the Fullness of Life_wide_c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" y="-247650"/>
            <a:ext cx="8915400" cy="514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Even though I walk through the valley of the shadow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 death, 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 fear no evil, for You are with me; 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Your rod and Your staff, they comfort me. 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 prepare a table before me in the presence of my enemies; 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 have anointed my head with oil; My cup overflows. 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Surely goodness and loving kindness will follow me 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 the days of my life,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I will dwell in the house of the LORD forever.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ternal_Shepherd_00002558_Blank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0" y="1504950"/>
            <a:ext cx="9144000" cy="609600"/>
          </a:xfrm>
        </p:spPr>
        <p:txBody>
          <a:bodyPr/>
          <a:lstStyle/>
          <a:p>
            <a:r>
              <a:rPr lang="en-US" sz="3000" b="1" dirty="0" smtClean="0"/>
              <a:t>the </a:t>
            </a:r>
            <a:r>
              <a:rPr lang="en-US" sz="3000" b="1" u="sng" dirty="0" smtClean="0"/>
              <a:t>PROVISION</a:t>
            </a:r>
            <a:r>
              <a:rPr lang="en-US" sz="3000" b="1" dirty="0" smtClean="0"/>
              <a:t> of the SHEPHERD</a:t>
            </a:r>
            <a:endParaRPr lang="en-US" sz="3000" dirty="0" smtClean="0"/>
          </a:p>
        </p:txBody>
      </p:sp>
      <p:sp>
        <p:nvSpPr>
          <p:cNvPr id="3" name="Rectangle 27"/>
          <p:cNvSpPr txBox="1">
            <a:spLocks noChangeArrowheads="1"/>
          </p:cNvSpPr>
          <p:nvPr/>
        </p:nvSpPr>
        <p:spPr bwMode="auto">
          <a:xfrm>
            <a:off x="152400" y="438150"/>
            <a:ext cx="9144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i="0" u="none" strike="noStrike" kern="0" cap="none" spc="0" normalizeH="0" baseline="0" noProof="0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itchFamily="82" charset="0"/>
              </a:rPr>
              <a:t>the GREAT SHEPHERD</a:t>
            </a:r>
          </a:p>
        </p:txBody>
      </p:sp>
      <p:sp>
        <p:nvSpPr>
          <p:cNvPr id="5" name="Rectangle 27"/>
          <p:cNvSpPr txBox="1">
            <a:spLocks noChangeArrowheads="1"/>
          </p:cNvSpPr>
          <p:nvPr/>
        </p:nvSpPr>
        <p:spPr bwMode="auto">
          <a:xfrm>
            <a:off x="0" y="0"/>
            <a:ext cx="9144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0" cap="none" spc="0" normalizeH="0" baseline="0" noProof="0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itchFamily="82" charset="0"/>
              </a:rPr>
              <a:t>the MINISTRY of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61950"/>
            <a:ext cx="8763000" cy="28194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My sheep listen to my voice; I know them, and they follow me.  I give them eternal life, and they shall never perish; no one will snatch them out of my hand.	</a:t>
            </a:r>
          </a:p>
          <a:p>
            <a:pPr algn="l"/>
            <a:r>
              <a:rPr lang="en-US" b="1" dirty="0" smtClean="0">
                <a:solidFill>
                  <a:schemeClr val="bg1"/>
                </a:solidFill>
              </a:rPr>
              <a:t>				</a:t>
            </a:r>
            <a:r>
              <a:rPr lang="en-US" sz="2500" b="1" dirty="0" smtClean="0">
                <a:solidFill>
                  <a:schemeClr val="bg1"/>
                </a:solidFill>
              </a:rPr>
              <a:t>-John 10:27-28</a:t>
            </a:r>
          </a:p>
          <a:p>
            <a:pPr algn="l" eaLnBrk="1" hangingPunct="1"/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0" y="1504950"/>
            <a:ext cx="9144000" cy="609600"/>
          </a:xfrm>
        </p:spPr>
        <p:txBody>
          <a:bodyPr/>
          <a:lstStyle/>
          <a:p>
            <a:r>
              <a:rPr lang="en-US" sz="3000" b="1" dirty="0" smtClean="0"/>
              <a:t>the </a:t>
            </a:r>
            <a:r>
              <a:rPr lang="en-US" sz="3000" b="1" u="sng" dirty="0" smtClean="0"/>
              <a:t>PROVISION</a:t>
            </a:r>
            <a:r>
              <a:rPr lang="en-US" sz="3000" b="1" dirty="0" smtClean="0"/>
              <a:t> of the SHEPHERD</a:t>
            </a:r>
            <a:endParaRPr lang="en-US" sz="3000" dirty="0" smtClean="0"/>
          </a:p>
        </p:txBody>
      </p:sp>
      <p:sp>
        <p:nvSpPr>
          <p:cNvPr id="3" name="Rectangle 27"/>
          <p:cNvSpPr txBox="1">
            <a:spLocks noChangeArrowheads="1"/>
          </p:cNvSpPr>
          <p:nvPr/>
        </p:nvSpPr>
        <p:spPr bwMode="auto">
          <a:xfrm>
            <a:off x="152400" y="438150"/>
            <a:ext cx="9144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i="0" u="none" strike="noStrike" kern="0" cap="none" spc="0" normalizeH="0" baseline="0" noProof="0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itchFamily="82" charset="0"/>
              </a:rPr>
              <a:t>the GREAT SHEPHERD</a:t>
            </a:r>
          </a:p>
        </p:txBody>
      </p:sp>
      <p:sp>
        <p:nvSpPr>
          <p:cNvPr id="5" name="Rectangle 27"/>
          <p:cNvSpPr txBox="1">
            <a:spLocks noChangeArrowheads="1"/>
          </p:cNvSpPr>
          <p:nvPr/>
        </p:nvSpPr>
        <p:spPr bwMode="auto">
          <a:xfrm>
            <a:off x="0" y="0"/>
            <a:ext cx="9144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0" cap="none" spc="0" normalizeH="0" baseline="0" noProof="0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itchFamily="82" charset="0"/>
              </a:rPr>
              <a:t>the MINISTRY of</a:t>
            </a:r>
          </a:p>
        </p:txBody>
      </p:sp>
      <p:sp>
        <p:nvSpPr>
          <p:cNvPr id="6" name="Rectangle 27"/>
          <p:cNvSpPr txBox="1">
            <a:spLocks noChangeArrowheads="1"/>
          </p:cNvSpPr>
          <p:nvPr/>
        </p:nvSpPr>
        <p:spPr bwMode="auto">
          <a:xfrm>
            <a:off x="0" y="219075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30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CARE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SHEPHERD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 once was lost_wide_c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52800" y="438150"/>
            <a:ext cx="4267200" cy="339447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endParaRPr lang="en-US" sz="4000" u="sng" dirty="0" smtClean="0"/>
          </a:p>
          <a:p>
            <a:pPr algn="l">
              <a:spcBef>
                <a:spcPts val="0"/>
              </a:spcBef>
            </a:pPr>
            <a:r>
              <a:rPr lang="en-US" sz="4000" dirty="0" smtClean="0"/>
              <a:t>B </a:t>
            </a:r>
            <a:r>
              <a:rPr lang="en-US" sz="4000" dirty="0" err="1" smtClean="0"/>
              <a:t>eing</a:t>
            </a:r>
            <a:endParaRPr lang="en-US" sz="4000" dirty="0" smtClean="0"/>
          </a:p>
          <a:p>
            <a:pPr algn="l">
              <a:spcBef>
                <a:spcPts val="0"/>
              </a:spcBef>
            </a:pPr>
            <a:r>
              <a:rPr lang="en-US" sz="4000" dirty="0" smtClean="0"/>
              <a:t>U </a:t>
            </a:r>
            <a:r>
              <a:rPr lang="en-US" sz="4000" dirty="0" err="1" smtClean="0"/>
              <a:t>nder</a:t>
            </a:r>
            <a:endParaRPr lang="en-US" sz="4000" dirty="0" smtClean="0"/>
          </a:p>
          <a:p>
            <a:pPr algn="l">
              <a:spcBef>
                <a:spcPts val="0"/>
              </a:spcBef>
            </a:pPr>
            <a:r>
              <a:rPr lang="en-US" sz="4000" dirty="0" smtClean="0"/>
              <a:t>S </a:t>
            </a:r>
            <a:r>
              <a:rPr lang="en-US" sz="4000" dirty="0" err="1" smtClean="0"/>
              <a:t>atan’s</a:t>
            </a:r>
            <a:r>
              <a:rPr lang="en-US" sz="4000" dirty="0" smtClean="0"/>
              <a:t> </a:t>
            </a:r>
          </a:p>
          <a:p>
            <a:pPr algn="l">
              <a:spcBef>
                <a:spcPts val="0"/>
              </a:spcBef>
            </a:pPr>
            <a:r>
              <a:rPr lang="en-US" sz="4000" dirty="0" smtClean="0"/>
              <a:t>Y </a:t>
            </a:r>
            <a:r>
              <a:rPr lang="en-US" sz="4000" dirty="0" err="1" smtClean="0"/>
              <a:t>oke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 once was lost_wide_c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047750"/>
            <a:ext cx="8839200" cy="3394472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The biggest obstacle facing the family right now is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Over-commitment…time pressure.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There is nothing that will destroy family life more insidiously than hectic schedules and busy lives, where spouses are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		too exhausted to communicate,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		too worn out to have sex,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		too fatigued to talk to the kids. </a:t>
            </a:r>
            <a:endParaRPr lang="en-US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14350"/>
            <a:ext cx="8686800" cy="40802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/>
              <a:t>You're the one who spoke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/>
              <a:t>the Word of life to light my darkness</a:t>
            </a:r>
            <a:br>
              <a:rPr lang="en-US" b="1" dirty="0" smtClean="0"/>
            </a:br>
            <a:r>
              <a:rPr lang="en-US" b="1" dirty="0" smtClean="0"/>
              <a:t>You opened up my eyes 'til I could see</a:t>
            </a:r>
            <a:br>
              <a:rPr lang="en-US" b="1" dirty="0" smtClean="0"/>
            </a:br>
            <a:r>
              <a:rPr lang="en-US" b="1" dirty="0" smtClean="0"/>
              <a:t>Jesus You have promised to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/>
              <a:t>complete the work You started</a:t>
            </a:r>
            <a:br>
              <a:rPr lang="en-US" b="1" dirty="0" smtClean="0"/>
            </a:br>
            <a:r>
              <a:rPr lang="en-US" b="1" dirty="0" smtClean="0"/>
              <a:t>Faithful to fulfill Your grace in me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 once was lost_wide_c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type="subTitle" idx="1"/>
          </p:nvPr>
        </p:nvSpPr>
        <p:spPr>
          <a:xfrm>
            <a:off x="228600" y="1123950"/>
            <a:ext cx="8915400" cy="3105150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That frantic lifestyle is just as destructive as one involving outspoken sin. If Satan can’t make you sin, he’ll make you busy.</a:t>
            </a:r>
            <a:r>
              <a:rPr lang="en-US" dirty="0" smtClean="0">
                <a:solidFill>
                  <a:schemeClr val="tx1"/>
                </a:solidFill>
              </a:rPr>
              <a:t>						</a:t>
            </a:r>
            <a:r>
              <a:rPr lang="en-US" sz="2400" b="1" dirty="0" smtClean="0">
                <a:solidFill>
                  <a:schemeClr val="tx1"/>
                </a:solidFill>
              </a:rPr>
              <a:t>-James Dobson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0" y="1504950"/>
            <a:ext cx="9144000" cy="609600"/>
          </a:xfrm>
        </p:spPr>
        <p:txBody>
          <a:bodyPr/>
          <a:lstStyle/>
          <a:p>
            <a:r>
              <a:rPr lang="en-US" sz="3000" b="1" dirty="0" smtClean="0"/>
              <a:t>the </a:t>
            </a:r>
            <a:r>
              <a:rPr lang="en-US" sz="3000" b="1" u="sng" dirty="0" smtClean="0"/>
              <a:t>PROVISION</a:t>
            </a:r>
            <a:r>
              <a:rPr lang="en-US" sz="3000" b="1" dirty="0" smtClean="0"/>
              <a:t> of the SHEPHERD</a:t>
            </a:r>
            <a:endParaRPr lang="en-US" sz="3000" dirty="0" smtClean="0"/>
          </a:p>
        </p:txBody>
      </p:sp>
      <p:sp>
        <p:nvSpPr>
          <p:cNvPr id="3" name="Rectangle 27"/>
          <p:cNvSpPr txBox="1">
            <a:spLocks noChangeArrowheads="1"/>
          </p:cNvSpPr>
          <p:nvPr/>
        </p:nvSpPr>
        <p:spPr bwMode="auto">
          <a:xfrm>
            <a:off x="152400" y="438150"/>
            <a:ext cx="9144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i="0" u="none" strike="noStrike" kern="0" cap="none" spc="0" normalizeH="0" baseline="0" noProof="0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itchFamily="82" charset="0"/>
              </a:rPr>
              <a:t>the GREAT SHEPHERD</a:t>
            </a:r>
          </a:p>
        </p:txBody>
      </p:sp>
      <p:sp>
        <p:nvSpPr>
          <p:cNvPr id="5" name="Rectangle 27"/>
          <p:cNvSpPr txBox="1">
            <a:spLocks noChangeArrowheads="1"/>
          </p:cNvSpPr>
          <p:nvPr/>
        </p:nvSpPr>
        <p:spPr bwMode="auto">
          <a:xfrm>
            <a:off x="0" y="0"/>
            <a:ext cx="9144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0" cap="none" spc="0" normalizeH="0" baseline="0" noProof="0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itchFamily="82" charset="0"/>
              </a:rPr>
              <a:t>the MINISTRY of</a:t>
            </a:r>
          </a:p>
        </p:txBody>
      </p:sp>
      <p:sp>
        <p:nvSpPr>
          <p:cNvPr id="6" name="Rectangle 27"/>
          <p:cNvSpPr txBox="1">
            <a:spLocks noChangeArrowheads="1"/>
          </p:cNvSpPr>
          <p:nvPr/>
        </p:nvSpPr>
        <p:spPr bwMode="auto">
          <a:xfrm>
            <a:off x="0" y="219075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30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CARE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SHEPHERD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7"/>
          <p:cNvSpPr txBox="1">
            <a:spLocks noChangeArrowheads="1"/>
          </p:cNvSpPr>
          <p:nvPr/>
        </p:nvSpPr>
        <p:spPr bwMode="auto">
          <a:xfrm>
            <a:off x="0" y="302895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30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GUIDANCE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SHEPHERD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0" y="1504950"/>
            <a:ext cx="9144000" cy="609600"/>
          </a:xfrm>
        </p:spPr>
        <p:txBody>
          <a:bodyPr/>
          <a:lstStyle/>
          <a:p>
            <a:r>
              <a:rPr lang="en-US" sz="3000" b="1" dirty="0" smtClean="0"/>
              <a:t>the </a:t>
            </a:r>
            <a:r>
              <a:rPr lang="en-US" sz="3000" b="1" u="sng" dirty="0" smtClean="0"/>
              <a:t>PROVISION</a:t>
            </a:r>
            <a:r>
              <a:rPr lang="en-US" sz="3000" b="1" dirty="0" smtClean="0"/>
              <a:t> of the SHEPHERD</a:t>
            </a:r>
            <a:endParaRPr lang="en-US" sz="3000" dirty="0" smtClean="0"/>
          </a:p>
        </p:txBody>
      </p:sp>
      <p:sp>
        <p:nvSpPr>
          <p:cNvPr id="3" name="Rectangle 27"/>
          <p:cNvSpPr txBox="1">
            <a:spLocks noChangeArrowheads="1"/>
          </p:cNvSpPr>
          <p:nvPr/>
        </p:nvSpPr>
        <p:spPr bwMode="auto">
          <a:xfrm>
            <a:off x="152400" y="438150"/>
            <a:ext cx="9144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i="0" u="none" strike="noStrike" kern="0" cap="none" spc="0" normalizeH="0" baseline="0" noProof="0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itchFamily="82" charset="0"/>
              </a:rPr>
              <a:t>the GREAT SHEPHERD</a:t>
            </a:r>
          </a:p>
        </p:txBody>
      </p:sp>
      <p:sp>
        <p:nvSpPr>
          <p:cNvPr id="5" name="Rectangle 27"/>
          <p:cNvSpPr txBox="1">
            <a:spLocks noChangeArrowheads="1"/>
          </p:cNvSpPr>
          <p:nvPr/>
        </p:nvSpPr>
        <p:spPr bwMode="auto">
          <a:xfrm>
            <a:off x="0" y="0"/>
            <a:ext cx="9144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0" cap="none" spc="0" normalizeH="0" baseline="0" noProof="0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itchFamily="82" charset="0"/>
              </a:rPr>
              <a:t>the MINISTRY of</a:t>
            </a:r>
          </a:p>
        </p:txBody>
      </p:sp>
      <p:sp>
        <p:nvSpPr>
          <p:cNvPr id="6" name="Rectangle 27"/>
          <p:cNvSpPr txBox="1">
            <a:spLocks noChangeArrowheads="1"/>
          </p:cNvSpPr>
          <p:nvPr/>
        </p:nvSpPr>
        <p:spPr bwMode="auto">
          <a:xfrm>
            <a:off x="0" y="219075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30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CARE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SHEPHERD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7"/>
          <p:cNvSpPr txBox="1">
            <a:spLocks noChangeArrowheads="1"/>
          </p:cNvSpPr>
          <p:nvPr/>
        </p:nvSpPr>
        <p:spPr bwMode="auto">
          <a:xfrm>
            <a:off x="0" y="302895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30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GUIDANCE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SHEPHERD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8" name="Rectangle 27"/>
          <p:cNvSpPr txBox="1">
            <a:spLocks noChangeArrowheads="1"/>
          </p:cNvSpPr>
          <p:nvPr/>
        </p:nvSpPr>
        <p:spPr bwMode="auto">
          <a:xfrm>
            <a:off x="0" y="386715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30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PROTECTION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SHEPHERD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0" y="2190750"/>
            <a:ext cx="9144000" cy="609600"/>
          </a:xfrm>
        </p:spPr>
        <p:txBody>
          <a:bodyPr/>
          <a:lstStyle/>
          <a:p>
            <a:r>
              <a:rPr lang="en-US" sz="3000" b="1" dirty="0" smtClean="0"/>
              <a:t>the </a:t>
            </a:r>
            <a:r>
              <a:rPr lang="en-US" sz="3000" b="1" u="sng" dirty="0" smtClean="0"/>
              <a:t>PROTECTION</a:t>
            </a:r>
            <a:r>
              <a:rPr lang="en-US" sz="3000" b="1" dirty="0" smtClean="0"/>
              <a:t> of the HOST</a:t>
            </a:r>
            <a:endParaRPr lang="en-US" sz="3000" dirty="0" smtClean="0"/>
          </a:p>
        </p:txBody>
      </p:sp>
      <p:sp>
        <p:nvSpPr>
          <p:cNvPr id="3" name="Rectangle 27"/>
          <p:cNvSpPr txBox="1">
            <a:spLocks noChangeArrowheads="1"/>
          </p:cNvSpPr>
          <p:nvPr/>
        </p:nvSpPr>
        <p:spPr bwMode="auto">
          <a:xfrm>
            <a:off x="152400" y="438150"/>
            <a:ext cx="9144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i="0" u="none" strike="noStrike" kern="0" cap="none" spc="0" normalizeH="0" baseline="0" noProof="0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itchFamily="82" charset="0"/>
              </a:rPr>
              <a:t>the gracious host</a:t>
            </a:r>
          </a:p>
        </p:txBody>
      </p:sp>
      <p:sp>
        <p:nvSpPr>
          <p:cNvPr id="5" name="Rectangle 27"/>
          <p:cNvSpPr txBox="1">
            <a:spLocks noChangeArrowheads="1"/>
          </p:cNvSpPr>
          <p:nvPr/>
        </p:nvSpPr>
        <p:spPr bwMode="auto">
          <a:xfrm>
            <a:off x="0" y="0"/>
            <a:ext cx="9144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0" cap="none" spc="0" normalizeH="0" baseline="0" noProof="0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itchFamily="82" charset="0"/>
              </a:rPr>
              <a:t>the MINISTRY of</a:t>
            </a:r>
          </a:p>
        </p:txBody>
      </p:sp>
      <p:sp>
        <p:nvSpPr>
          <p:cNvPr id="6" name="Rectangle 27"/>
          <p:cNvSpPr txBox="1">
            <a:spLocks noChangeArrowheads="1"/>
          </p:cNvSpPr>
          <p:nvPr/>
        </p:nvSpPr>
        <p:spPr bwMode="auto">
          <a:xfrm>
            <a:off x="0" y="287655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30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PROVISION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HOST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1762" y="57150"/>
            <a:ext cx="558197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cap="none" spc="0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lgerian" pitchFamily="82" charset="0"/>
              </a:rPr>
              <a:t>ARE YOU A SHEEP</a:t>
            </a:r>
            <a:endParaRPr lang="en-US" sz="5000" b="1" cap="none" spc="0" dirty="0">
              <a:ln w="1270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Algerian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666750"/>
            <a:ext cx="818044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15875" cmpd="sng">
                  <a:solidFill>
                    <a:srgbClr val="3366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lgerian" pitchFamily="82" charset="0"/>
              </a:rPr>
              <a:t>THAT LOVES AND FOLLOWS</a:t>
            </a:r>
            <a:endParaRPr lang="en-US" sz="5000" b="1" cap="none" spc="0" dirty="0">
              <a:ln w="15875" cmpd="sng">
                <a:solidFill>
                  <a:srgbClr val="3366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Algeri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7751" y="1267420"/>
            <a:ext cx="5311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lgerian" pitchFamily="82" charset="0"/>
              </a:rPr>
              <a:t>THE SHEPHERD?</a:t>
            </a:r>
            <a:endParaRPr lang="en-US" sz="5400" b="1" cap="none" spc="0" dirty="0">
              <a:ln w="1270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elah_title sl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ving in the Fullness of Life_wide_c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0" y="-247650"/>
            <a:ext cx="8915400" cy="514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LORD is my shepherd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Relationship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 shall not want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Supply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 makes me lie down in green pastures - Rest</a:t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 leads me beside quiet waters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Refreshment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 restores my soul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Healing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 guides me in the paths of righteousness - Guidance</a:t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His name’s sake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Purpose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Even though I walk through the valley of the shadow of death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Testing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 fear no evil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Protection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 You are with me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Faithfulness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ving in the Fullness of Life_wide_c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0" y="-247650"/>
            <a:ext cx="8915400" cy="514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Your rod and Your staff, they comfort me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Discipline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 prepare a table before me in the presence of my enemies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Hope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 have anointed my head with oil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Consecration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My cup overflows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Abundance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Surely goodness and loving kindness will follow me all the days of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my life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Blessing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I will dwell in the house of the LORD - Security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forever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Eternity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elcome_wide_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38150"/>
            <a:ext cx="8458200" cy="44958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/>
              <a:t>I'm reaching for You, I'm singing to You</a:t>
            </a:r>
            <a:br>
              <a:rPr lang="en-US" b="1" dirty="0" smtClean="0"/>
            </a:br>
            <a:r>
              <a:rPr lang="en-US" b="1" dirty="0" smtClean="0"/>
              <a:t>I'm lifting my hands to praise You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/>
              <a:t>I'm lifting my voice to thank You</a:t>
            </a:r>
            <a:br>
              <a:rPr lang="en-US" b="1" dirty="0" smtClean="0"/>
            </a:br>
            <a:r>
              <a:rPr lang="en-US" b="1" dirty="0" smtClean="0"/>
              <a:t>I'm reaching for You, Jesus I need You</a:t>
            </a:r>
            <a:br>
              <a:rPr lang="en-US" b="1" dirty="0" smtClean="0"/>
            </a:br>
            <a:r>
              <a:rPr lang="en-US" b="1" dirty="0" smtClean="0"/>
              <a:t>I'm giving my heart to know You,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/>
              <a:t> I'm living my life to serve You</a:t>
            </a:r>
            <a:br>
              <a:rPr lang="en-US" b="1" dirty="0" smtClean="0"/>
            </a:br>
            <a:r>
              <a:rPr lang="en-US" b="1" dirty="0" smtClean="0"/>
              <a:t>I'm reaching for You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1950"/>
            <a:ext cx="8229600" cy="39624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/>
              <a:t>Pour out Your love from heaven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/>
              <a:t>Fill me ‘til I overflow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/>
              <a:t>Lord I want more</a:t>
            </a:r>
            <a:br>
              <a:rPr lang="en-US" b="1" dirty="0" smtClean="0"/>
            </a:br>
            <a:r>
              <a:rPr lang="en-US" b="1" dirty="0" smtClean="0"/>
              <a:t>Reach down Your hands from heaven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/>
              <a:t>Pull me closer than ever before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/>
              <a:t>Lord I want more</a:t>
            </a:r>
            <a:br>
              <a:rPr lang="en-US" b="1" dirty="0" smtClean="0"/>
            </a:br>
            <a:r>
              <a:rPr lang="en-US" b="1" dirty="0" smtClean="0"/>
              <a:t>(repeat)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90550"/>
            <a:ext cx="8458200" cy="38862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/>
              <a:t>I'm reaching for You, I'm singing to You</a:t>
            </a:r>
            <a:br>
              <a:rPr lang="en-US" b="1" dirty="0" smtClean="0"/>
            </a:br>
            <a:r>
              <a:rPr lang="en-US" b="1" dirty="0" smtClean="0"/>
              <a:t>I'm lifting my hands to praise You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/>
              <a:t>I'm lifting my voice to thank You</a:t>
            </a:r>
            <a:br>
              <a:rPr lang="en-US" b="1" dirty="0" smtClean="0"/>
            </a:br>
            <a:r>
              <a:rPr lang="en-US" b="1" dirty="0" smtClean="0"/>
              <a:t>I'm reaching for You, Jesus I need You</a:t>
            </a:r>
            <a:br>
              <a:rPr lang="en-US" b="1" dirty="0" smtClean="0"/>
            </a:br>
            <a:r>
              <a:rPr lang="en-US" b="1" dirty="0" smtClean="0"/>
              <a:t>I'm giving my heart to know You,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/>
              <a:t> I'm living my life to serve You</a:t>
            </a:r>
            <a:br>
              <a:rPr lang="en-US" b="1" dirty="0" smtClean="0"/>
            </a:br>
            <a:r>
              <a:rPr lang="en-US" b="1" dirty="0" smtClean="0"/>
              <a:t>I'm reaching for You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905000" y="4565362"/>
            <a:ext cx="57912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300" b="1" dirty="0">
                <a:latin typeface="Arial" pitchFamily="34" charset="0"/>
                <a:cs typeface="Arial" pitchFamily="34" charset="0"/>
              </a:rPr>
              <a:t>TEMPLE BIBLE CHURCH Used by Permission CCLI #78316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Those Who 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Those who trust in the Lord</a:t>
            </a:r>
          </a:p>
          <a:p>
            <a:r>
              <a:rPr lang="en-US" dirty="0" smtClean="0"/>
              <a:t>are a strong mountain</a:t>
            </a:r>
            <a:br>
              <a:rPr lang="en-US" dirty="0" smtClean="0"/>
            </a:br>
            <a:r>
              <a:rPr lang="en-US" dirty="0" smtClean="0"/>
              <a:t>They will not...not be moved</a:t>
            </a:r>
            <a:br>
              <a:rPr lang="en-US" dirty="0" smtClean="0"/>
            </a:br>
            <a:r>
              <a:rPr lang="en-US" dirty="0" smtClean="0"/>
              <a:t>(repeat)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worship slides 7-3-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widescreen worship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896</Words>
  <Application>Microsoft Office PowerPoint</Application>
  <PresentationFormat>On-screen Show (16:9)</PresentationFormat>
  <Paragraphs>195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Office Theme</vt:lpstr>
      <vt:lpstr>3_Office Theme</vt:lpstr>
      <vt:lpstr>1_Office Theme</vt:lpstr>
      <vt:lpstr>Custom Design</vt:lpstr>
      <vt:lpstr>1_Default Design</vt:lpstr>
      <vt:lpstr>2_Custom Design</vt:lpstr>
      <vt:lpstr>3_Custom Design</vt:lpstr>
      <vt:lpstr>widescreen worship theme</vt:lpstr>
      <vt:lpstr>Default Design</vt:lpstr>
      <vt:lpstr>4_Custom Design</vt:lpstr>
      <vt:lpstr>worship slides 7-3-11</vt:lpstr>
      <vt:lpstr>Welcome  to Temple Bible Church</vt:lpstr>
      <vt:lpstr>Under Construction</vt:lpstr>
      <vt:lpstr>Reaching For You</vt:lpstr>
      <vt:lpstr>Slide 4</vt:lpstr>
      <vt:lpstr>Slide 5</vt:lpstr>
      <vt:lpstr>Slide 6</vt:lpstr>
      <vt:lpstr>Slide 7</vt:lpstr>
      <vt:lpstr>Slide 8</vt:lpstr>
      <vt:lpstr>Those Who Trust</vt:lpstr>
      <vt:lpstr>Slide 10</vt:lpstr>
      <vt:lpstr>Slide 11</vt:lpstr>
      <vt:lpstr>Slide 12</vt:lpstr>
      <vt:lpstr>Slide 13</vt:lpstr>
      <vt:lpstr>SAVIOR LIKE A SHEPHERD LEAD US</vt:lpstr>
      <vt:lpstr>Slide 15</vt:lpstr>
      <vt:lpstr>Slide 16</vt:lpstr>
      <vt:lpstr>Slide 17</vt:lpstr>
      <vt:lpstr>Slide 18</vt:lpstr>
      <vt:lpstr>Slide 19</vt:lpstr>
      <vt:lpstr>MIGHTY TO SAVE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EmErSoN kAtE RiGgS</vt:lpstr>
      <vt:lpstr>EmErSoN kAtE RiGgS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sarahw</dc:creator>
  <cp:lastModifiedBy>TBC Media</cp:lastModifiedBy>
  <cp:revision>52</cp:revision>
  <dcterms:created xsi:type="dcterms:W3CDTF">2011-07-06T20:44:55Z</dcterms:created>
  <dcterms:modified xsi:type="dcterms:W3CDTF">2011-07-11T17:14:44Z</dcterms:modified>
</cp:coreProperties>
</file>