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slideLayouts/slideLayout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7.xml" ContentType="application/vnd.openxmlformats-officedocument.theme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Layouts/slideLayout68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  <p:sldMasterId id="2147483669" r:id="rId5"/>
    <p:sldMasterId id="2147483681" r:id="rId6"/>
    <p:sldMasterId id="2147483693" r:id="rId7"/>
    <p:sldMasterId id="2147483697" r:id="rId8"/>
    <p:sldMasterId id="2147483700" r:id="rId9"/>
    <p:sldMasterId id="2147483703" r:id="rId10"/>
    <p:sldMasterId id="2147483704" r:id="rId11"/>
    <p:sldMasterId id="2147483705" r:id="rId12"/>
    <p:sldMasterId id="2147483717" r:id="rId13"/>
    <p:sldMasterId id="2147483729" r:id="rId14"/>
    <p:sldMasterId id="2147483731" r:id="rId15"/>
    <p:sldMasterId id="2147483732" r:id="rId16"/>
    <p:sldMasterId id="2147483734" r:id="rId17"/>
  </p:sldMasterIdLst>
  <p:sldIdLst>
    <p:sldId id="257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358" r:id="rId26"/>
    <p:sldId id="359" r:id="rId27"/>
    <p:sldId id="360" r:id="rId28"/>
    <p:sldId id="361" r:id="rId29"/>
    <p:sldId id="369" r:id="rId30"/>
    <p:sldId id="362" r:id="rId31"/>
    <p:sldId id="364" r:id="rId32"/>
    <p:sldId id="365" r:id="rId33"/>
    <p:sldId id="278" r:id="rId34"/>
    <p:sldId id="279" r:id="rId35"/>
    <p:sldId id="280" r:id="rId36"/>
    <p:sldId id="281" r:id="rId37"/>
    <p:sldId id="282" r:id="rId38"/>
    <p:sldId id="357" r:id="rId39"/>
    <p:sldId id="314" r:id="rId40"/>
    <p:sldId id="315" r:id="rId41"/>
    <p:sldId id="316" r:id="rId42"/>
    <p:sldId id="317" r:id="rId43"/>
    <p:sldId id="318" r:id="rId44"/>
    <p:sldId id="320" r:id="rId45"/>
    <p:sldId id="321" r:id="rId46"/>
    <p:sldId id="322" r:id="rId47"/>
    <p:sldId id="323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283" r:id="rId64"/>
    <p:sldId id="284" r:id="rId65"/>
    <p:sldId id="285" r:id="rId66"/>
    <p:sldId id="286" r:id="rId67"/>
    <p:sldId id="287" r:id="rId68"/>
    <p:sldId id="288" r:id="rId69"/>
    <p:sldId id="289" r:id="rId70"/>
    <p:sldId id="290" r:id="rId71"/>
    <p:sldId id="291" r:id="rId72"/>
    <p:sldId id="292" r:id="rId73"/>
    <p:sldId id="259" r:id="rId74"/>
    <p:sldId id="261" r:id="rId75"/>
    <p:sldId id="341" r:id="rId76"/>
    <p:sldId id="343" r:id="rId77"/>
    <p:sldId id="335" r:id="rId78"/>
    <p:sldId id="336" r:id="rId79"/>
    <p:sldId id="337" r:id="rId80"/>
    <p:sldId id="339" r:id="rId81"/>
    <p:sldId id="344" r:id="rId82"/>
    <p:sldId id="256" r:id="rId83"/>
    <p:sldId id="260" r:id="rId84"/>
    <p:sldId id="356" r:id="rId85"/>
    <p:sldId id="340" r:id="rId86"/>
    <p:sldId id="346" r:id="rId87"/>
    <p:sldId id="347" r:id="rId88"/>
    <p:sldId id="348" r:id="rId89"/>
    <p:sldId id="349" r:id="rId90"/>
    <p:sldId id="350" r:id="rId91"/>
    <p:sldId id="351" r:id="rId92"/>
    <p:sldId id="352" r:id="rId93"/>
    <p:sldId id="353" r:id="rId94"/>
    <p:sldId id="354" r:id="rId95"/>
    <p:sldId id="326" r:id="rId96"/>
    <p:sldId id="327" r:id="rId97"/>
    <p:sldId id="293" r:id="rId98"/>
    <p:sldId id="294" r:id="rId99"/>
    <p:sldId id="295" r:id="rId100"/>
    <p:sldId id="296" r:id="rId101"/>
    <p:sldId id="370" r:id="rId102"/>
    <p:sldId id="297" r:id="rId103"/>
    <p:sldId id="324" r:id="rId10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0000"/>
    <a:srgbClr val="CC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96" y="-4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41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87" Type="http://schemas.openxmlformats.org/officeDocument/2006/relationships/slide" Target="slides/slide70.xml"/><Relationship Id="rId102" Type="http://schemas.openxmlformats.org/officeDocument/2006/relationships/slide" Target="slides/slide8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slide" Target="slides/slide86.xml"/><Relationship Id="rId108" Type="http://schemas.openxmlformats.org/officeDocument/2006/relationships/tableStyles" Target="tableStyle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36-3371-4E59-954C-6AE17E5E9781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B8B4-9F9C-472D-B85E-87A3678E0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36-3371-4E59-954C-6AE17E5E9781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B8B4-9F9C-472D-B85E-87A3678E0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36-3371-4E59-954C-6AE17E5E9781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B8B4-9F9C-472D-B85E-87A3678E0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56ED2-6D6F-4083-B805-7549B41AF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77FD-7B8B-4EB1-8BCA-36FA07172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bc wor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algn="ctr">
              <a:buNone/>
              <a:defRPr sz="3400">
                <a:latin typeface="Arial" pitchFamily="34" charset="0"/>
                <a:cs typeface="Arial" pitchFamily="34" charset="0"/>
              </a:defRPr>
            </a:lvl1pPr>
            <a:lvl2pPr algn="ctr">
              <a:buNone/>
              <a:defRPr sz="3400">
                <a:latin typeface="Arial" pitchFamily="34" charset="0"/>
                <a:cs typeface="Arial" pitchFamily="34" charset="0"/>
              </a:defRPr>
            </a:lvl2pPr>
            <a:lvl3pPr algn="ctr">
              <a:buNone/>
              <a:defRPr sz="3400">
                <a:latin typeface="Arial" pitchFamily="34" charset="0"/>
                <a:cs typeface="Arial" pitchFamily="34" charset="0"/>
              </a:defRPr>
            </a:lvl3pPr>
            <a:lvl4pPr algn="ctr">
              <a:buNone/>
              <a:defRPr sz="3400">
                <a:latin typeface="Arial" pitchFamily="34" charset="0"/>
                <a:cs typeface="Arial" pitchFamily="34" charset="0"/>
              </a:defRPr>
            </a:lvl4pPr>
            <a:lvl5pPr algn="ctr">
              <a:buNone/>
              <a:defRPr sz="3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078D6-02BC-4E79-9719-B7CFE63E2A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36-3371-4E59-954C-6AE17E5E9781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B8B4-9F9C-472D-B85E-87A3678E0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3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36-3371-4E59-954C-6AE17E5E9781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B8B4-9F9C-472D-B85E-87A3678E0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3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6AA6-7B04-40EF-9D26-3AAD285480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4073-F4F1-49C2-B34D-56B512FF02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36-3371-4E59-954C-6AE17E5E9781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B8B4-9F9C-472D-B85E-87A3678E0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6AA6-7B04-40EF-9D26-3AAD285480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4073-F4F1-49C2-B34D-56B512FF02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6AA6-7B04-40EF-9D26-3AAD285480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84073-F4F1-49C2-B34D-56B512FF02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3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36-3371-4E59-954C-6AE17E5E9781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B8B4-9F9C-472D-B85E-87A3678E0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Tx/>
              <a:buNone/>
              <a:defRPr lang="en-US" sz="3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Tx/>
              <a:buNone/>
              <a:defRPr lang="en-US" sz="34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42900" indent="-342900" algn="ctr" defTabSz="914400" rtl="0" eaLnBrk="1" latinLnBrk="0" hangingPunct="1">
              <a:spcBef>
                <a:spcPct val="20000"/>
              </a:spcBef>
              <a:buFontTx/>
              <a:buNone/>
              <a:defRPr lang="en-US" sz="34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42900" indent="-342900" algn="ctr" defTabSz="914400" rtl="0" eaLnBrk="1" latinLnBrk="0" hangingPunct="1">
              <a:spcBef>
                <a:spcPct val="20000"/>
              </a:spcBef>
              <a:buFontTx/>
              <a:buNone/>
              <a:defRPr lang="en-US" sz="34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42900" indent="-342900" algn="ctr" defTabSz="914400" rtl="0" eaLnBrk="1" latinLnBrk="0" hangingPunct="1">
              <a:spcBef>
                <a:spcPct val="20000"/>
              </a:spcBef>
              <a:buFontTx/>
              <a:buNone/>
              <a:defRPr lang="en-US" sz="34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42900" indent="-342900" algn="ctr" defTabSz="914400" rtl="0" eaLnBrk="1" latinLnBrk="0" hangingPunct="1">
              <a:spcBef>
                <a:spcPct val="20000"/>
              </a:spcBef>
              <a:buFontTx/>
              <a:buNone/>
              <a:defRPr lang="en-US" sz="3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E078D6-02BC-4E79-9719-B7CFE63E2A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36-3371-4E59-954C-6AE17E5E9781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B8B4-9F9C-472D-B85E-87A3678E0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E1B4-C573-4C19-872B-38CECD6B4E4C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D033-DF35-4F2C-B926-1F3553CF0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1159-D4C9-4F99-8413-79F8FA148F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1159-D4C9-4F99-8413-79F8FA148F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36-3371-4E59-954C-6AE17E5E9781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B8B4-9F9C-472D-B85E-87A3678E0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36-3371-4E59-954C-6AE17E5E9781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B8B4-9F9C-472D-B85E-87A3678E0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AAA36-3371-4E59-954C-6AE17E5E9781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BB8B4-9F9C-472D-B85E-87A3678E0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67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68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1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AAA36-3371-4E59-954C-6AE17E5E9781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BB8B4-9F9C-472D-B85E-87A3678E0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ctr" defTabSz="914400" rtl="0" eaLnBrk="1" latinLnBrk="0" hangingPunct="1">
        <a:spcBef>
          <a:spcPct val="20000"/>
        </a:spcBef>
        <a:buFont typeface="Arial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defTabSz="914400" rtl="0" eaLnBrk="1" latinLnBrk="0" hangingPunct="1">
        <a:spcBef>
          <a:spcPct val="20000"/>
        </a:spcBef>
        <a:buFont typeface="Arial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ctr" defTabSz="914400" rtl="0" eaLnBrk="1" latinLnBrk="0" hangingPunct="1">
        <a:spcBef>
          <a:spcPct val="20000"/>
        </a:spcBef>
        <a:buFont typeface="Arial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spcBef>
          <a:spcPct val="20000"/>
        </a:spcBef>
        <a:buFont typeface="Arial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spcBef>
          <a:spcPct val="20000"/>
        </a:spcBef>
        <a:buFont typeface="Arial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44DF8C-E2EF-443F-952C-FC91EB58DC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5" name="Picture 168" descr="mission trip china_c_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145588" cy="514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CBB5FE-C583-42B5-ACF6-7DDC6BE21FA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9" name="Picture 91" descr="mission trip_c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145588" cy="514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E1B4-C573-4C19-872B-38CECD6B4E4C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4D033-DF35-4F2C-B926-1F3553CF0C2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AA7C16-C5E1-4D8D-B484-6E869347BA4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05" name="Picture 181" descr="easter changes everything_t_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514469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8D8D21-52A7-4FC8-8DE3-84BBBCA4C31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456" name="Picture 96" descr="easter changes everything_c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5588" cy="514469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AA7C16-C5E1-4D8D-B484-6E869347BA4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05" name="Picture 181" descr="easter changes everything_t_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514469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8D8D21-52A7-4FC8-8DE3-84BBBCA4C31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456" name="Picture 96" descr="easter changes everything_c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5588" cy="514469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E1B4-C573-4C19-872B-38CECD6B4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4D033-DF35-4F2C-B926-1F3553CF0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E1B4-C573-4C19-872B-38CECD6B4E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4D033-DF35-4F2C-B926-1F3553CF0C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56ED2-6D6F-4083-B805-7549B41AF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77FD-7B8B-4EB1-8BCA-36FA07172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E1B4-C573-4C19-872B-38CECD6B4E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4D033-DF35-4F2C-B926-1F3553CF0C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AAA36-3371-4E59-954C-6AE17E5E9781}" type="datetimeFigureOut">
              <a:rPr lang="en-US" smtClean="0"/>
              <a:pPr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BB8B4-9F9C-472D-B85E-87A3678E0BB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B6AA6-7B04-40EF-9D26-3AAD285480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84073-F4F1-49C2-B34D-56B512FF02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B6AA6-7B04-40EF-9D26-3AAD285480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84073-F4F1-49C2-B34D-56B512FF02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B6AA6-7B04-40EF-9D26-3AAD285480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84073-F4F1-49C2-B34D-56B512FF02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elcome_wide_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600" y="438150"/>
            <a:ext cx="8915400" cy="286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5000"/>
              </a:lnSpc>
              <a:spcBef>
                <a:spcPct val="25000"/>
              </a:spcBef>
            </a:pPr>
            <a:r>
              <a:rPr lang="en-US" sz="4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Every tongue in heaven and earth</a:t>
            </a:r>
          </a:p>
          <a:p>
            <a:pPr algn="ctr" eaLnBrk="0" hangingPunct="0">
              <a:lnSpc>
                <a:spcPct val="95000"/>
              </a:lnSpc>
              <a:spcBef>
                <a:spcPct val="25000"/>
              </a:spcBef>
            </a:pPr>
            <a:r>
              <a:rPr lang="en-US" sz="4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Shall declare Your glory</a:t>
            </a:r>
          </a:p>
          <a:p>
            <a:pPr algn="ctr" eaLnBrk="0" hangingPunct="0">
              <a:lnSpc>
                <a:spcPct val="95000"/>
              </a:lnSpc>
              <a:spcBef>
                <a:spcPct val="25000"/>
              </a:spcBef>
            </a:pPr>
            <a:r>
              <a:rPr lang="en-US" sz="4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Every knee shall bow</a:t>
            </a:r>
          </a:p>
          <a:p>
            <a:pPr algn="ctr" eaLnBrk="0" hangingPunct="0">
              <a:lnSpc>
                <a:spcPct val="95000"/>
              </a:lnSpc>
              <a:spcBef>
                <a:spcPct val="25000"/>
              </a:spcBef>
            </a:pPr>
            <a:r>
              <a:rPr lang="en-US" sz="4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At Your throne, in Worship</a:t>
            </a:r>
            <a:endParaRPr lang="en-US" sz="40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590550"/>
            <a:ext cx="8991600" cy="2655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You will be exalted, O God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And Your kingdom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Shall not pass away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O, Ancient of Days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2400" y="895350"/>
            <a:ext cx="8991600" cy="332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Blessing and honor, 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glory and power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Be unto the Ancient of Days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From every nation, all of creation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Bow before the Ancient of Days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0" y="438150"/>
            <a:ext cx="8915400" cy="286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5000"/>
              </a:lnSpc>
              <a:spcBef>
                <a:spcPct val="25000"/>
              </a:spcBef>
            </a:pPr>
            <a:r>
              <a:rPr lang="en-US" sz="4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Every tongue in heaven and earth</a:t>
            </a:r>
          </a:p>
          <a:p>
            <a:pPr algn="ctr" eaLnBrk="0" hangingPunct="0">
              <a:lnSpc>
                <a:spcPct val="95000"/>
              </a:lnSpc>
              <a:spcBef>
                <a:spcPct val="25000"/>
              </a:spcBef>
            </a:pPr>
            <a:r>
              <a:rPr lang="en-US" sz="4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Shall declare Your glory</a:t>
            </a:r>
          </a:p>
          <a:p>
            <a:pPr algn="ctr" eaLnBrk="0" hangingPunct="0">
              <a:lnSpc>
                <a:spcPct val="95000"/>
              </a:lnSpc>
              <a:spcBef>
                <a:spcPct val="25000"/>
              </a:spcBef>
            </a:pPr>
            <a:r>
              <a:rPr lang="en-US" sz="4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Every knee shall bow</a:t>
            </a:r>
          </a:p>
          <a:p>
            <a:pPr algn="ctr" eaLnBrk="0" hangingPunct="0">
              <a:lnSpc>
                <a:spcPct val="95000"/>
              </a:lnSpc>
              <a:spcBef>
                <a:spcPct val="25000"/>
              </a:spcBef>
            </a:pPr>
            <a:r>
              <a:rPr lang="en-US" sz="4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At Your throne, in Worship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0550"/>
            <a:ext cx="8991600" cy="2655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You will be exalted, O God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And Your kingdom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Shall not pass away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O, Ancient of Days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28600" y="438150"/>
            <a:ext cx="8915400" cy="286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5000"/>
              </a:lnSpc>
              <a:spcBef>
                <a:spcPct val="25000"/>
              </a:spcBef>
            </a:pPr>
            <a:r>
              <a:rPr lang="en-US" sz="4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Every tongue in heaven and earth</a:t>
            </a:r>
          </a:p>
          <a:p>
            <a:pPr algn="ctr" eaLnBrk="0" hangingPunct="0">
              <a:lnSpc>
                <a:spcPct val="95000"/>
              </a:lnSpc>
              <a:spcBef>
                <a:spcPct val="25000"/>
              </a:spcBef>
            </a:pPr>
            <a:r>
              <a:rPr lang="en-US" sz="4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Shall declare Your glory</a:t>
            </a:r>
          </a:p>
          <a:p>
            <a:pPr algn="ctr" eaLnBrk="0" hangingPunct="0">
              <a:lnSpc>
                <a:spcPct val="95000"/>
              </a:lnSpc>
              <a:spcBef>
                <a:spcPct val="25000"/>
              </a:spcBef>
            </a:pPr>
            <a:r>
              <a:rPr lang="en-US" sz="4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Every knee shall bow</a:t>
            </a:r>
          </a:p>
          <a:p>
            <a:pPr algn="ctr" eaLnBrk="0" hangingPunct="0">
              <a:lnSpc>
                <a:spcPct val="95000"/>
              </a:lnSpc>
              <a:spcBef>
                <a:spcPct val="25000"/>
              </a:spcBef>
            </a:pPr>
            <a:r>
              <a:rPr lang="en-US" sz="4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At Your throne, in Worship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590550"/>
            <a:ext cx="8991600" cy="28130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You will be exalted, O God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And Your kingdom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Shall not pass away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O, Ancient of 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Days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800" dirty="0" smtClean="0">
                <a:latin typeface="Arial" pitchFamily="34" charset="0"/>
                <a:cs typeface="Arial" pitchFamily="34" charset="0"/>
              </a:rPr>
              <a:t>TEMPLE BIBLE CHURCH Used by Permission CCLI #78316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0" y="1200150"/>
            <a:ext cx="9144000" cy="39433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You are the Lord the </a:t>
            </a:r>
          </a:p>
          <a:p>
            <a:r>
              <a:rPr lang="en-US" dirty="0"/>
              <a:t>famous One, famous One</a:t>
            </a:r>
          </a:p>
          <a:p>
            <a:r>
              <a:rPr lang="en-US" dirty="0"/>
              <a:t>Great is Your name in all the earth</a:t>
            </a:r>
          </a:p>
          <a:p>
            <a:r>
              <a:rPr lang="en-US" dirty="0"/>
              <a:t>The heavens declare</a:t>
            </a:r>
          </a:p>
          <a:p>
            <a:r>
              <a:rPr lang="en-US" dirty="0"/>
              <a:t>You’re glorious, glorious</a:t>
            </a:r>
          </a:p>
          <a:p>
            <a:r>
              <a:rPr lang="en-US" dirty="0"/>
              <a:t>Great is Your fame beyond the earth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3400" y="285750"/>
            <a:ext cx="76200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FAMOUS ONE</a:t>
            </a:r>
            <a:endParaRPr lang="en-US" sz="40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idx="1"/>
          </p:nvPr>
        </p:nvSpPr>
        <p:spPr>
          <a:xfrm>
            <a:off x="0" y="1200150"/>
            <a:ext cx="9144000" cy="394335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And for all You’ve done and yet to do</a:t>
            </a:r>
          </a:p>
          <a:p>
            <a:pPr>
              <a:spcBef>
                <a:spcPts val="0"/>
              </a:spcBef>
            </a:pPr>
            <a:r>
              <a:rPr lang="en-US" dirty="0"/>
              <a:t>With every breath I’m praising You</a:t>
            </a:r>
          </a:p>
          <a:p>
            <a:pPr>
              <a:spcBef>
                <a:spcPts val="0"/>
              </a:spcBef>
            </a:pPr>
            <a:r>
              <a:rPr lang="en-US" dirty="0"/>
              <a:t>Desire of nations and every heart</a:t>
            </a:r>
          </a:p>
          <a:p>
            <a:pPr>
              <a:spcBef>
                <a:spcPts val="0"/>
              </a:spcBef>
            </a:pPr>
            <a:r>
              <a:rPr lang="en-US" dirty="0"/>
              <a:t>You alone are God</a:t>
            </a:r>
          </a:p>
          <a:p>
            <a:pPr>
              <a:spcBef>
                <a:spcPts val="0"/>
              </a:spcBef>
            </a:pPr>
            <a:r>
              <a:rPr lang="en-US" dirty="0"/>
              <a:t>You alone are God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44000" cy="394335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You are the Lord the </a:t>
            </a:r>
          </a:p>
          <a:p>
            <a:pPr>
              <a:spcBef>
                <a:spcPts val="0"/>
              </a:spcBef>
            </a:pPr>
            <a:r>
              <a:rPr lang="en-US" dirty="0"/>
              <a:t>famous One, famous One</a:t>
            </a:r>
          </a:p>
          <a:p>
            <a:pPr>
              <a:spcBef>
                <a:spcPts val="0"/>
              </a:spcBef>
            </a:pPr>
            <a:r>
              <a:rPr lang="en-US" dirty="0"/>
              <a:t>Great is Your name in all the earth</a:t>
            </a:r>
          </a:p>
          <a:p>
            <a:pPr>
              <a:spcBef>
                <a:spcPts val="0"/>
              </a:spcBef>
            </a:pPr>
            <a:r>
              <a:rPr lang="en-US" dirty="0"/>
              <a:t>The heavens declare</a:t>
            </a:r>
          </a:p>
          <a:p>
            <a:pPr>
              <a:spcBef>
                <a:spcPts val="0"/>
              </a:spcBef>
            </a:pPr>
            <a:r>
              <a:rPr lang="en-US" dirty="0"/>
              <a:t>You’re glorious, glorious</a:t>
            </a:r>
          </a:p>
          <a:p>
            <a:pPr>
              <a:spcBef>
                <a:spcPts val="0"/>
              </a:spcBef>
            </a:pPr>
            <a:r>
              <a:rPr lang="en-US" dirty="0"/>
              <a:t>Great is Your fame beyond the earth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Majestic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b="0" dirty="0" smtClean="0"/>
              <a:t>O Lord our Lord how majestic is 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Your name in all the earth</a:t>
            </a:r>
            <a:br>
              <a:rPr lang="en-US" b="0" dirty="0" smtClean="0"/>
            </a:br>
            <a:r>
              <a:rPr lang="en-US" b="0" dirty="0" smtClean="0"/>
              <a:t>O Lord our Lord how majestic is 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Your name in all the earth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0" y="1200150"/>
            <a:ext cx="9144000" cy="24003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The morning star is shining through</a:t>
            </a:r>
          </a:p>
          <a:p>
            <a:pPr>
              <a:spcBef>
                <a:spcPts val="0"/>
              </a:spcBef>
            </a:pPr>
            <a:r>
              <a:rPr lang="en-US" dirty="0"/>
              <a:t>And every eye is watching You</a:t>
            </a:r>
          </a:p>
          <a:p>
            <a:pPr>
              <a:spcBef>
                <a:spcPts val="0"/>
              </a:spcBef>
            </a:pPr>
            <a:r>
              <a:rPr lang="en-US" dirty="0"/>
              <a:t>Revealed by nature and miracles</a:t>
            </a:r>
          </a:p>
          <a:p>
            <a:pPr>
              <a:spcBef>
                <a:spcPts val="0"/>
              </a:spcBef>
            </a:pPr>
            <a:r>
              <a:rPr lang="en-US" dirty="0"/>
              <a:t>You are beautiful, You are beautiful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You are the Lord the </a:t>
            </a:r>
          </a:p>
          <a:p>
            <a:r>
              <a:rPr lang="en-US" dirty="0" smtClean="0"/>
              <a:t>famous One, famous One</a:t>
            </a:r>
          </a:p>
          <a:p>
            <a:r>
              <a:rPr lang="en-US" dirty="0" smtClean="0"/>
              <a:t>Great is Your name in all the earth</a:t>
            </a:r>
          </a:p>
          <a:p>
            <a:r>
              <a:rPr lang="en-US" dirty="0" smtClean="0"/>
              <a:t>The heavens declare</a:t>
            </a:r>
          </a:p>
          <a:p>
            <a:r>
              <a:rPr lang="en-US" dirty="0" smtClean="0"/>
              <a:t>You’re glorious, glorious</a:t>
            </a:r>
          </a:p>
          <a:p>
            <a:r>
              <a:rPr lang="en-US" dirty="0" smtClean="0"/>
              <a:t>Great is Your fame beyond the earth</a:t>
            </a:r>
            <a:endParaRPr lang="en-US" dirty="0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852738" y="4694635"/>
            <a:ext cx="33041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200" b="1" dirty="0">
                <a:latin typeface="Abscissa" pitchFamily="2" charset="0"/>
              </a:rPr>
              <a:t>Temple Bible Church Used by Permission CCLI #78316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lide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4248150"/>
            <a:ext cx="2590800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Serving with FCA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Oh, For A Thousand Tongues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Oh, for a thousand tongues to sing</a:t>
            </a:r>
          </a:p>
          <a:p>
            <a:r>
              <a:rPr lang="en-US" smtClean="0"/>
              <a:t>My great Redeemer’s praise</a:t>
            </a:r>
          </a:p>
          <a:p>
            <a:r>
              <a:rPr lang="en-US" smtClean="0"/>
              <a:t>The glories of my God and King</a:t>
            </a:r>
          </a:p>
          <a:p>
            <a:r>
              <a:rPr lang="en-US" smtClean="0"/>
              <a:t>The triumphs of His grace</a:t>
            </a:r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My gracious Master and my God</a:t>
            </a:r>
          </a:p>
          <a:p>
            <a:r>
              <a:rPr lang="en-US" smtClean="0"/>
              <a:t>Assist me to proclaim</a:t>
            </a:r>
          </a:p>
          <a:p>
            <a:r>
              <a:rPr lang="en-US" smtClean="0"/>
              <a:t>To spread through all</a:t>
            </a:r>
          </a:p>
          <a:p>
            <a:r>
              <a:rPr lang="en-US" smtClean="0"/>
              <a:t>The earth abroad</a:t>
            </a:r>
          </a:p>
          <a:p>
            <a:r>
              <a:rPr lang="en-US" smtClean="0"/>
              <a:t>The honors of Thy name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 the heavens rejoice</a:t>
            </a:r>
          </a:p>
          <a:p>
            <a:r>
              <a:rPr lang="en-US" dirty="0" smtClean="0"/>
              <a:t>Let the earth be glad</a:t>
            </a:r>
          </a:p>
          <a:p>
            <a:r>
              <a:rPr lang="en-US" dirty="0" smtClean="0"/>
              <a:t>Let the seas resound</a:t>
            </a:r>
          </a:p>
          <a:p>
            <a:r>
              <a:rPr lang="en-US" dirty="0" smtClean="0"/>
              <a:t>And all creation dance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Let the fields cry out</a:t>
            </a:r>
          </a:p>
          <a:p>
            <a:r>
              <a:rPr lang="en-US" smtClean="0"/>
              <a:t>And the forest will sing</a:t>
            </a:r>
          </a:p>
          <a:p>
            <a:r>
              <a:rPr lang="en-US" smtClean="0"/>
              <a:t>This is our song</a:t>
            </a:r>
          </a:p>
          <a:p>
            <a:r>
              <a:rPr lang="en-US" smtClean="0"/>
              <a:t>This is our King</a:t>
            </a:r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He breaks the power of canceled sin</a:t>
            </a:r>
          </a:p>
          <a:p>
            <a:r>
              <a:rPr lang="en-US" smtClean="0"/>
              <a:t>He sets the prisoner free</a:t>
            </a:r>
          </a:p>
          <a:p>
            <a:r>
              <a:rPr lang="en-US" smtClean="0"/>
              <a:t>His blood can make the foulest clean</a:t>
            </a:r>
          </a:p>
          <a:p>
            <a:r>
              <a:rPr lang="en-US" smtClean="0"/>
              <a:t>His blood avails for me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 the heavens rejoice</a:t>
            </a:r>
          </a:p>
          <a:p>
            <a:r>
              <a:rPr lang="en-US" dirty="0" smtClean="0"/>
              <a:t>Let the earth be glad</a:t>
            </a:r>
          </a:p>
          <a:p>
            <a:r>
              <a:rPr lang="en-US" dirty="0" smtClean="0"/>
              <a:t>Let the seas resound</a:t>
            </a:r>
          </a:p>
          <a:p>
            <a:r>
              <a:rPr lang="en-US" dirty="0" smtClean="0"/>
              <a:t>And all creation dance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Let the fields cry out</a:t>
            </a:r>
          </a:p>
          <a:p>
            <a:r>
              <a:rPr lang="en-US" smtClean="0"/>
              <a:t>And the forest will sing</a:t>
            </a:r>
          </a:p>
          <a:p>
            <a:r>
              <a:rPr lang="en-US" smtClean="0"/>
              <a:t>This is our song</a:t>
            </a:r>
          </a:p>
          <a:p>
            <a:r>
              <a:rPr lang="en-US" smtClean="0"/>
              <a:t>This is our King</a:t>
            </a:r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3733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0" dirty="0" smtClean="0"/>
              <a:t>The heavens declare Your greatness</a:t>
            </a:r>
            <a:br>
              <a:rPr lang="en-US" b="0" dirty="0" smtClean="0"/>
            </a:br>
            <a:r>
              <a:rPr lang="en-US" b="0" dirty="0" smtClean="0"/>
              <a:t>The oceans cry out to You</a:t>
            </a:r>
            <a:br>
              <a:rPr lang="en-US" b="0" dirty="0" smtClean="0"/>
            </a:br>
            <a:r>
              <a:rPr lang="en-US" b="0" dirty="0" smtClean="0"/>
              <a:t>The mountains they bow down 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before You</a:t>
            </a:r>
            <a:br>
              <a:rPr lang="en-US" b="0" dirty="0" smtClean="0"/>
            </a:br>
            <a:r>
              <a:rPr lang="en-US" b="0" dirty="0" smtClean="0"/>
              <a:t>So I'll join with the earth 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and I'll give my praise to You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 the heavens rejoice</a:t>
            </a:r>
          </a:p>
          <a:p>
            <a:r>
              <a:rPr lang="en-US" dirty="0" smtClean="0"/>
              <a:t>Let the earth be glad</a:t>
            </a:r>
          </a:p>
          <a:p>
            <a:r>
              <a:rPr lang="en-US" dirty="0" smtClean="0"/>
              <a:t>Let the seas resound</a:t>
            </a:r>
          </a:p>
          <a:p>
            <a:r>
              <a:rPr lang="en-US" dirty="0" smtClean="0"/>
              <a:t>And all creation dance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 the fields cry out</a:t>
            </a:r>
          </a:p>
          <a:p>
            <a:r>
              <a:rPr lang="en-US" dirty="0" smtClean="0"/>
              <a:t>And the forest will sing</a:t>
            </a:r>
          </a:p>
          <a:p>
            <a:r>
              <a:rPr lang="en-US" dirty="0" smtClean="0"/>
              <a:t>This is our song</a:t>
            </a:r>
          </a:p>
          <a:p>
            <a:r>
              <a:rPr lang="en-US" dirty="0" smtClean="0"/>
              <a:t>This is our King</a:t>
            </a:r>
          </a:p>
          <a:p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scissa" pitchFamily="2" charset="0"/>
              </a:rPr>
              <a:t>Temple Bible Church Used by permission #78316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falling from the clouds</a:t>
            </a:r>
          </a:p>
          <a:p>
            <a:r>
              <a:rPr lang="en-US" dirty="0" smtClean="0"/>
              <a:t>A strange and lovely sound</a:t>
            </a:r>
          </a:p>
          <a:p>
            <a:r>
              <a:rPr lang="en-US" dirty="0" smtClean="0"/>
              <a:t>I hear it in the thunder and the rain</a:t>
            </a:r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ringing in the skies</a:t>
            </a:r>
          </a:p>
          <a:p>
            <a:r>
              <a:rPr lang="en-US" dirty="0" smtClean="0"/>
              <a:t>Like cannons in the night</a:t>
            </a:r>
          </a:p>
          <a:p>
            <a:r>
              <a:rPr lang="en-US" dirty="0" smtClean="0"/>
              <a:t>The music of the </a:t>
            </a:r>
            <a:r>
              <a:rPr lang="en-US" dirty="0"/>
              <a:t>u</a:t>
            </a:r>
            <a:r>
              <a:rPr lang="en-US" dirty="0" smtClean="0"/>
              <a:t>niverse plays</a:t>
            </a:r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are holy</a:t>
            </a:r>
          </a:p>
          <a:p>
            <a:r>
              <a:rPr lang="en-US" dirty="0" smtClean="0"/>
              <a:t>Great and mighty</a:t>
            </a:r>
          </a:p>
          <a:p>
            <a:r>
              <a:rPr lang="en-US" dirty="0" smtClean="0"/>
              <a:t>The moon and the stars</a:t>
            </a:r>
          </a:p>
          <a:p>
            <a:r>
              <a:rPr lang="en-US" dirty="0" smtClean="0"/>
              <a:t>Declare who You are</a:t>
            </a:r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I’m so unworthy </a:t>
            </a:r>
          </a:p>
          <a:p>
            <a:r>
              <a:rPr lang="en-US" dirty="0" smtClean="0"/>
              <a:t>But still You love me</a:t>
            </a:r>
          </a:p>
          <a:p>
            <a:r>
              <a:rPr lang="en-US" dirty="0" smtClean="0"/>
              <a:t>Forever my heart </a:t>
            </a:r>
          </a:p>
          <a:p>
            <a:r>
              <a:rPr lang="en-US" dirty="0" smtClean="0"/>
              <a:t>Will sing of how great You are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Beautiful and free</a:t>
            </a:r>
          </a:p>
          <a:p>
            <a:r>
              <a:rPr lang="en-US" dirty="0" smtClean="0"/>
              <a:t>Song of galaxies</a:t>
            </a:r>
          </a:p>
          <a:p>
            <a:r>
              <a:rPr lang="en-US" dirty="0" smtClean="0"/>
              <a:t>It’s reaching far beyond</a:t>
            </a:r>
          </a:p>
          <a:p>
            <a:r>
              <a:rPr lang="en-US" dirty="0" smtClean="0"/>
              <a:t> The Milky Way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join in with the sound</a:t>
            </a:r>
          </a:p>
          <a:p>
            <a:r>
              <a:rPr lang="en-US" dirty="0" smtClean="0"/>
              <a:t>Come on let’s sing it loud</a:t>
            </a:r>
          </a:p>
          <a:p>
            <a:r>
              <a:rPr lang="en-US" dirty="0" smtClean="0"/>
              <a:t>As the music of the universe plays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are holy</a:t>
            </a:r>
          </a:p>
          <a:p>
            <a:r>
              <a:rPr lang="en-US" dirty="0" smtClean="0"/>
              <a:t>Great and mighty</a:t>
            </a:r>
          </a:p>
          <a:p>
            <a:r>
              <a:rPr lang="en-US" dirty="0" smtClean="0"/>
              <a:t>The moon and the stars</a:t>
            </a:r>
          </a:p>
          <a:p>
            <a:r>
              <a:rPr lang="en-US" dirty="0" smtClean="0"/>
              <a:t>Declare who You are</a:t>
            </a:r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I’m so unworthy </a:t>
            </a:r>
          </a:p>
          <a:p>
            <a:r>
              <a:rPr lang="en-US" dirty="0" smtClean="0"/>
              <a:t>But still You love me</a:t>
            </a:r>
          </a:p>
          <a:p>
            <a:r>
              <a:rPr lang="en-US" dirty="0" smtClean="0"/>
              <a:t>Forever my heart </a:t>
            </a:r>
          </a:p>
          <a:p>
            <a:r>
              <a:rPr lang="en-US" dirty="0" smtClean="0"/>
              <a:t>Will sing of how great You are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b="0" dirty="0" smtClean="0"/>
              <a:t>O Lord our Lord how majestic is 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Your name in all the earth</a:t>
            </a:r>
            <a:br>
              <a:rPr lang="en-US" b="0" dirty="0" smtClean="0"/>
            </a:br>
            <a:r>
              <a:rPr lang="en-US" b="0" dirty="0" smtClean="0"/>
              <a:t>O Lord our Lord how majestic is 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Your name in all the earth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Glory Honor Power</a:t>
            </a:r>
          </a:p>
          <a:p>
            <a:r>
              <a:rPr lang="en-US" dirty="0" smtClean="0"/>
              <a:t>Is Yours</a:t>
            </a:r>
          </a:p>
          <a:p>
            <a:r>
              <a:rPr lang="en-US" dirty="0" smtClean="0"/>
              <a:t>Amen</a:t>
            </a:r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Glory Honor Power</a:t>
            </a:r>
          </a:p>
          <a:p>
            <a:r>
              <a:rPr lang="en-US" dirty="0" smtClean="0"/>
              <a:t>Is Yours</a:t>
            </a:r>
          </a:p>
          <a:p>
            <a:r>
              <a:rPr lang="en-US" dirty="0" smtClean="0"/>
              <a:t>Amen</a:t>
            </a:r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Glory Honor Power</a:t>
            </a:r>
          </a:p>
          <a:p>
            <a:r>
              <a:rPr lang="en-US" dirty="0" smtClean="0"/>
              <a:t>Is Yours Forever</a:t>
            </a:r>
          </a:p>
          <a:p>
            <a:r>
              <a:rPr lang="en-US" dirty="0" smtClean="0"/>
              <a:t>Amen</a:t>
            </a:r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are holy</a:t>
            </a:r>
          </a:p>
          <a:p>
            <a:r>
              <a:rPr lang="en-US" dirty="0" smtClean="0"/>
              <a:t>Great and mighty</a:t>
            </a:r>
          </a:p>
          <a:p>
            <a:r>
              <a:rPr lang="en-US" dirty="0" smtClean="0"/>
              <a:t>The moon and the stars</a:t>
            </a:r>
          </a:p>
          <a:p>
            <a:r>
              <a:rPr lang="en-US" dirty="0" smtClean="0"/>
              <a:t>Declare who You are</a:t>
            </a:r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I’m so unworthy </a:t>
            </a:r>
          </a:p>
          <a:p>
            <a:r>
              <a:rPr lang="en-US" dirty="0" smtClean="0"/>
              <a:t>But still You love me</a:t>
            </a:r>
          </a:p>
          <a:p>
            <a:r>
              <a:rPr lang="en-US" dirty="0" smtClean="0"/>
              <a:t>Forever my heart </a:t>
            </a:r>
          </a:p>
          <a:p>
            <a:r>
              <a:rPr lang="en-US" dirty="0" smtClean="0"/>
              <a:t>Will sing of how great You are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are holy</a:t>
            </a:r>
          </a:p>
          <a:p>
            <a:r>
              <a:rPr lang="en-US" dirty="0" smtClean="0"/>
              <a:t>Great and mighty</a:t>
            </a:r>
          </a:p>
          <a:p>
            <a:r>
              <a:rPr lang="en-US" dirty="0" smtClean="0"/>
              <a:t>The moon and the stars</a:t>
            </a:r>
          </a:p>
          <a:p>
            <a:r>
              <a:rPr lang="en-US" dirty="0" smtClean="0"/>
              <a:t>Declare who You are</a:t>
            </a:r>
          </a:p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I’m so unworthy </a:t>
            </a:r>
          </a:p>
          <a:p>
            <a:r>
              <a:rPr lang="en-US" dirty="0" smtClean="0"/>
              <a:t>But still You love me</a:t>
            </a:r>
          </a:p>
          <a:p>
            <a:r>
              <a:rPr lang="en-US" dirty="0" smtClean="0"/>
              <a:t>Forever my heart </a:t>
            </a:r>
          </a:p>
          <a:p>
            <a:r>
              <a:rPr lang="en-US" dirty="0" smtClean="0"/>
              <a:t>Will sing of how great You are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06982" y="3886201"/>
            <a:ext cx="2606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b="1" dirty="0" smtClean="0">
                <a:latin typeface="Abscissa" pitchFamily="2" charset="0"/>
              </a:rPr>
              <a:t>TEMPLE BIBLE CHURCH Used by Permission CCLI#78316</a:t>
            </a:r>
          </a:p>
          <a:p>
            <a:pPr algn="ctr"/>
            <a:r>
              <a:rPr lang="en-US" sz="900" b="1" dirty="0" smtClean="0">
                <a:latin typeface="Abscissa" pitchFamily="2" charset="0"/>
              </a:rPr>
              <a:t>Words and Music by Phil Wickham</a:t>
            </a:r>
            <a:endParaRPr lang="en-US" sz="900" b="1" dirty="0">
              <a:latin typeface="Abscissa" pitchFamily="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23900"/>
            <a:ext cx="8229600" cy="857250"/>
          </a:xfrm>
        </p:spPr>
        <p:txBody>
          <a:bodyPr/>
          <a:lstStyle/>
          <a:p>
            <a:r>
              <a:rPr lang="en-US" b="0" smtClean="0">
                <a:latin typeface="Arial" charset="0"/>
                <a:cs typeface="Arial" charset="0"/>
              </a:rPr>
              <a:t>From The Inside Out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09750"/>
            <a:ext cx="8229600" cy="2590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A thousand times I’ve failed</a:t>
            </a:r>
          </a:p>
          <a:p>
            <a:pPr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Still Your mercy remains</a:t>
            </a:r>
          </a:p>
          <a:p>
            <a:pPr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And should I stumble again</a:t>
            </a:r>
          </a:p>
          <a:p>
            <a:pPr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I’m caught in Your grace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Everlasting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Your light will shine when all else fades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Never ending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Your glory goes beyond all fame</a:t>
            </a:r>
          </a:p>
          <a:p>
            <a:pPr>
              <a:spcBef>
                <a:spcPct val="0"/>
              </a:spcBef>
            </a:pPr>
            <a:endParaRPr lang="en-US" b="0" smtClean="0">
              <a:latin typeface="Arial" charset="0"/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37750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0" dirty="0" smtClean="0">
                <a:latin typeface="Arial" charset="0"/>
                <a:cs typeface="Arial" charset="0"/>
              </a:rPr>
              <a:t>In my heart and my soul</a:t>
            </a:r>
          </a:p>
          <a:p>
            <a:pPr>
              <a:spcBef>
                <a:spcPct val="0"/>
              </a:spcBef>
            </a:pPr>
            <a:r>
              <a:rPr lang="en-US" b="0" dirty="0" smtClean="0">
                <a:latin typeface="Arial" charset="0"/>
                <a:cs typeface="Arial" charset="0"/>
              </a:rPr>
              <a:t>I give You control</a:t>
            </a:r>
          </a:p>
          <a:p>
            <a:pPr>
              <a:spcBef>
                <a:spcPct val="0"/>
              </a:spcBef>
            </a:pPr>
            <a:r>
              <a:rPr lang="en-US" b="0" dirty="0" smtClean="0">
                <a:latin typeface="Arial" charset="0"/>
                <a:cs typeface="Arial" charset="0"/>
              </a:rPr>
              <a:t>Consume from the inside out Lord</a:t>
            </a:r>
          </a:p>
          <a:p>
            <a:pPr>
              <a:spcBef>
                <a:spcPct val="0"/>
              </a:spcBef>
            </a:pPr>
            <a:r>
              <a:rPr lang="en-US" b="0" dirty="0" smtClean="0">
                <a:latin typeface="Arial" charset="0"/>
                <a:cs typeface="Arial" charset="0"/>
              </a:rPr>
              <a:t>Let justice and praise </a:t>
            </a:r>
          </a:p>
          <a:p>
            <a:pPr>
              <a:spcBef>
                <a:spcPct val="0"/>
              </a:spcBef>
            </a:pPr>
            <a:r>
              <a:rPr lang="en-US" b="0" dirty="0" smtClean="0">
                <a:latin typeface="Arial" charset="0"/>
                <a:cs typeface="Arial" charset="0"/>
              </a:rPr>
              <a:t>become my embrace</a:t>
            </a:r>
          </a:p>
          <a:p>
            <a:pPr>
              <a:spcBef>
                <a:spcPct val="0"/>
              </a:spcBef>
            </a:pPr>
            <a:r>
              <a:rPr lang="en-US" b="0" dirty="0" smtClean="0">
                <a:latin typeface="Arial" charset="0"/>
                <a:cs typeface="Arial" charset="0"/>
              </a:rPr>
              <a:t>To love You from the inside out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3733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0" dirty="0" smtClean="0"/>
              <a:t>The heavens declare Your greatness</a:t>
            </a:r>
            <a:br>
              <a:rPr lang="en-US" b="0" dirty="0" smtClean="0"/>
            </a:br>
            <a:r>
              <a:rPr lang="en-US" b="0" dirty="0" smtClean="0"/>
              <a:t>The oceans cry out to You</a:t>
            </a:r>
            <a:br>
              <a:rPr lang="en-US" b="0" dirty="0" smtClean="0"/>
            </a:br>
            <a:r>
              <a:rPr lang="en-US" b="0" dirty="0" smtClean="0"/>
              <a:t>The mountains they bow down 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before You</a:t>
            </a:r>
            <a:br>
              <a:rPr lang="en-US" b="0" dirty="0" smtClean="0"/>
            </a:br>
            <a:r>
              <a:rPr lang="en-US" b="0" dirty="0" smtClean="0"/>
              <a:t>So I'll join with the earth 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and I'll give my praise to You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63675"/>
            <a:ext cx="8229600" cy="33940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Your will above all else</a:t>
            </a:r>
          </a:p>
          <a:p>
            <a:pPr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My purpose remains</a:t>
            </a:r>
          </a:p>
          <a:p>
            <a:pPr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the art of losing myself</a:t>
            </a:r>
          </a:p>
          <a:p>
            <a:pPr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In bringing You praise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b="0" smtClean="0">
              <a:latin typeface="Arial" charset="0"/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Everlasting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Your light will shine when all else fades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Never ending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Your glory goes beyond all fame</a:t>
            </a:r>
          </a:p>
          <a:p>
            <a:pPr>
              <a:spcBef>
                <a:spcPct val="0"/>
              </a:spcBef>
            </a:pPr>
            <a:endParaRPr lang="en-US" b="0" smtClean="0">
              <a:latin typeface="Arial" charset="0"/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0" dirty="0"/>
              <a:t>In my heart and </a:t>
            </a:r>
            <a:r>
              <a:rPr lang="en-US" b="0" dirty="0" smtClean="0"/>
              <a:t>my soul</a:t>
            </a:r>
            <a:endParaRPr lang="en-US" b="0" dirty="0"/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0" dirty="0" smtClean="0"/>
              <a:t>I </a:t>
            </a:r>
            <a:r>
              <a:rPr lang="en-US" b="0" dirty="0"/>
              <a:t>give You control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0" dirty="0"/>
              <a:t>Consume me from the inside </a:t>
            </a:r>
            <a:r>
              <a:rPr lang="en-US" b="0" dirty="0" smtClean="0"/>
              <a:t>out Lord 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0" dirty="0" smtClean="0"/>
              <a:t>Let </a:t>
            </a:r>
            <a:r>
              <a:rPr lang="en-US" b="0" dirty="0"/>
              <a:t>justice and praise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0" dirty="0"/>
              <a:t>Become my embrace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0" dirty="0"/>
              <a:t>To love You from the inside </a:t>
            </a:r>
            <a:r>
              <a:rPr lang="en-US" b="0" dirty="0" smtClean="0"/>
              <a:t>out</a:t>
            </a:r>
            <a:endParaRPr lang="en-US" b="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438150"/>
            <a:ext cx="8686800" cy="43434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3400" b="0" smtClean="0">
                <a:latin typeface="Arial" charset="0"/>
                <a:cs typeface="Arial" charset="0"/>
              </a:rPr>
              <a:t>Everlasting</a:t>
            </a:r>
          </a:p>
          <a:p>
            <a:pPr>
              <a:spcBef>
                <a:spcPct val="0"/>
              </a:spcBef>
            </a:pPr>
            <a:r>
              <a:rPr lang="en-US" sz="3400" b="0" smtClean="0">
                <a:latin typeface="Arial" charset="0"/>
                <a:cs typeface="Arial" charset="0"/>
              </a:rPr>
              <a:t>Your light will shine when all else fades</a:t>
            </a:r>
          </a:p>
          <a:p>
            <a:pPr>
              <a:spcBef>
                <a:spcPct val="0"/>
              </a:spcBef>
            </a:pPr>
            <a:r>
              <a:rPr lang="en-US" sz="3400" b="0" smtClean="0">
                <a:latin typeface="Arial" charset="0"/>
                <a:cs typeface="Arial" charset="0"/>
              </a:rPr>
              <a:t>Never ending</a:t>
            </a:r>
          </a:p>
          <a:p>
            <a:pPr>
              <a:spcBef>
                <a:spcPct val="0"/>
              </a:spcBef>
            </a:pPr>
            <a:r>
              <a:rPr lang="en-US" sz="3400" b="0" smtClean="0">
                <a:latin typeface="Arial" charset="0"/>
                <a:cs typeface="Arial" charset="0"/>
              </a:rPr>
              <a:t>Your glory goes beyond all fame</a:t>
            </a:r>
          </a:p>
          <a:p>
            <a:pPr>
              <a:spcBef>
                <a:spcPct val="0"/>
              </a:spcBef>
            </a:pPr>
            <a:r>
              <a:rPr lang="en-US" sz="3400" b="0" smtClean="0">
                <a:latin typeface="Arial" charset="0"/>
                <a:cs typeface="Arial" charset="0"/>
              </a:rPr>
              <a:t>And the cry of my heart </a:t>
            </a:r>
          </a:p>
          <a:p>
            <a:pPr>
              <a:spcBef>
                <a:spcPct val="0"/>
              </a:spcBef>
            </a:pPr>
            <a:r>
              <a:rPr lang="en-US" sz="3400" b="0" smtClean="0">
                <a:latin typeface="Arial" charset="0"/>
                <a:cs typeface="Arial" charset="0"/>
              </a:rPr>
              <a:t>Is to bring You praise</a:t>
            </a:r>
          </a:p>
          <a:p>
            <a:pPr>
              <a:spcBef>
                <a:spcPct val="0"/>
              </a:spcBef>
            </a:pPr>
            <a:r>
              <a:rPr lang="en-US" sz="3400" b="0" smtClean="0">
                <a:latin typeface="Arial" charset="0"/>
                <a:cs typeface="Arial" charset="0"/>
              </a:rPr>
              <a:t>From the inside out, Lord my soul cries out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0" dirty="0" smtClean="0"/>
              <a:t>My heart </a:t>
            </a:r>
            <a:r>
              <a:rPr lang="en-US" b="0" dirty="0"/>
              <a:t>and </a:t>
            </a:r>
            <a:r>
              <a:rPr lang="en-US" b="0" dirty="0" smtClean="0"/>
              <a:t>my soul</a:t>
            </a:r>
            <a:endParaRPr lang="en-US" b="0" dirty="0"/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0" dirty="0" smtClean="0"/>
              <a:t>I </a:t>
            </a:r>
            <a:r>
              <a:rPr lang="en-US" b="0" dirty="0"/>
              <a:t>give You control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0" dirty="0"/>
              <a:t>Consume me from the inside </a:t>
            </a:r>
            <a:r>
              <a:rPr lang="en-US" b="0" dirty="0" smtClean="0"/>
              <a:t>out Lord 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0" dirty="0" smtClean="0"/>
              <a:t>let </a:t>
            </a:r>
            <a:r>
              <a:rPr lang="en-US" b="0" dirty="0"/>
              <a:t>justice and praise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0" dirty="0"/>
              <a:t>Become my embrace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0" dirty="0"/>
              <a:t>To love You from the inside </a:t>
            </a:r>
            <a:r>
              <a:rPr lang="en-US" b="0" dirty="0" smtClean="0"/>
              <a:t>out</a:t>
            </a:r>
            <a:endParaRPr lang="en-US" b="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438150"/>
            <a:ext cx="8686800" cy="43434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sz="3400" b="0" smtClean="0">
                <a:latin typeface="Arial" charset="0"/>
                <a:cs typeface="Arial" charset="0"/>
              </a:rPr>
              <a:t>Everlasting</a:t>
            </a:r>
          </a:p>
          <a:p>
            <a:pPr>
              <a:spcBef>
                <a:spcPct val="0"/>
              </a:spcBef>
            </a:pPr>
            <a:r>
              <a:rPr lang="en-US" sz="3400" b="0" smtClean="0">
                <a:latin typeface="Arial" charset="0"/>
                <a:cs typeface="Arial" charset="0"/>
              </a:rPr>
              <a:t>Your light will shine when all else fades</a:t>
            </a:r>
          </a:p>
          <a:p>
            <a:pPr>
              <a:spcBef>
                <a:spcPct val="0"/>
              </a:spcBef>
            </a:pPr>
            <a:r>
              <a:rPr lang="en-US" sz="3400" b="0" smtClean="0">
                <a:latin typeface="Arial" charset="0"/>
                <a:cs typeface="Arial" charset="0"/>
              </a:rPr>
              <a:t>Never ending</a:t>
            </a:r>
          </a:p>
          <a:p>
            <a:pPr>
              <a:spcBef>
                <a:spcPct val="0"/>
              </a:spcBef>
            </a:pPr>
            <a:r>
              <a:rPr lang="en-US" sz="3400" b="0" smtClean="0">
                <a:latin typeface="Arial" charset="0"/>
                <a:cs typeface="Arial" charset="0"/>
              </a:rPr>
              <a:t>Your glory goes beyond all fame</a:t>
            </a:r>
          </a:p>
          <a:p>
            <a:pPr>
              <a:spcBef>
                <a:spcPct val="0"/>
              </a:spcBef>
            </a:pPr>
            <a:r>
              <a:rPr lang="en-US" sz="3400" b="0" smtClean="0">
                <a:latin typeface="Arial" charset="0"/>
                <a:cs typeface="Arial" charset="0"/>
              </a:rPr>
              <a:t>And the cry of my heart </a:t>
            </a:r>
          </a:p>
          <a:p>
            <a:pPr>
              <a:spcBef>
                <a:spcPct val="0"/>
              </a:spcBef>
            </a:pPr>
            <a:r>
              <a:rPr lang="en-US" sz="3400" b="0" smtClean="0">
                <a:latin typeface="Arial" charset="0"/>
                <a:cs typeface="Arial" charset="0"/>
              </a:rPr>
              <a:t>Is to bring You praise</a:t>
            </a:r>
          </a:p>
          <a:p>
            <a:pPr>
              <a:spcBef>
                <a:spcPct val="0"/>
              </a:spcBef>
            </a:pPr>
            <a:r>
              <a:rPr lang="en-US" sz="3400" b="0" smtClean="0">
                <a:latin typeface="Arial" charset="0"/>
                <a:cs typeface="Arial" charset="0"/>
              </a:rPr>
              <a:t>From the inside out, Lord my soul cries out</a:t>
            </a:r>
          </a:p>
          <a:p>
            <a:pPr>
              <a:spcBef>
                <a:spcPct val="0"/>
              </a:spcBef>
            </a:pPr>
            <a:r>
              <a:rPr lang="en-US" sz="3400" b="0" smtClean="0">
                <a:latin typeface="Arial" charset="0"/>
                <a:cs typeface="Arial" charset="0"/>
              </a:rPr>
              <a:t>(repeat)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0" y="1733550"/>
            <a:ext cx="9144000" cy="152400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from the inside out, Lord my soul cries out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b="0" smtClean="0">
                <a:latin typeface="Arial" charset="0"/>
                <a:cs typeface="Arial" charset="0"/>
              </a:rPr>
              <a:t>from the inside out, Lord my soul cries out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286000" y="3714750"/>
            <a:ext cx="4051109" cy="27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1300" b="1" dirty="0"/>
              <a:t>TEMPLE BIBLE CHURCH Used by Permission CCLI #78316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2468" name="Picture 2" descr="\\TBCSERVER\ServerFiles\Sarah W's Files\sermon ppt\delusionsTitleSl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versations with a king_wide_t_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5" name="Rectangle 4"/>
          <p:cNvSpPr/>
          <p:nvPr/>
        </p:nvSpPr>
        <p:spPr>
          <a:xfrm>
            <a:off x="2590800" y="1352550"/>
            <a:ext cx="385554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540000"/>
                </a:solidFill>
                <a:latin typeface="Castellar" pitchFamily="18" charset="0"/>
              </a:rPr>
              <a:t>last </a:t>
            </a:r>
          </a:p>
          <a:p>
            <a:pPr algn="ctr"/>
            <a:r>
              <a:rPr lang="en-US" sz="70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540000"/>
                </a:solidFill>
                <a:latin typeface="Castellar" pitchFamily="18" charset="0"/>
              </a:rPr>
              <a:t>words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58680" y="2748945"/>
            <a:ext cx="3962400" cy="20193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68389"/>
              </a:avLst>
            </a:prstTxWarp>
            <a:spAutoFit/>
          </a:bodyPr>
          <a:lstStyle/>
          <a:p>
            <a:pPr algn="ctr"/>
            <a:r>
              <a:rPr lang="en-US" sz="2500" b="1" dirty="0" smtClean="0">
                <a:solidFill>
                  <a:srgbClr val="540000"/>
                </a:solidFill>
              </a:rPr>
              <a:t>I Chronicles 28-29</a:t>
            </a:r>
            <a:endParaRPr lang="en-US" sz="2500" b="1" dirty="0">
              <a:solidFill>
                <a:srgbClr val="54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versations with a king_wide_c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5" name="Rectangle 4"/>
          <p:cNvSpPr/>
          <p:nvPr/>
        </p:nvSpPr>
        <p:spPr>
          <a:xfrm>
            <a:off x="325883" y="169099"/>
            <a:ext cx="8462573" cy="10310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12700">
                  <a:solidFill>
                    <a:schemeClr val="tx1"/>
                  </a:solidFill>
                </a:ln>
                <a:solidFill>
                  <a:srgbClr val="540000"/>
                </a:solidFill>
                <a:latin typeface="Castellar" pitchFamily="18" charset="0"/>
              </a:rPr>
              <a:t>Executed in electric chair in Oklahoma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1"/>
                  </a:solidFill>
                </a:ln>
                <a:solidFill>
                  <a:srgbClr val="540000"/>
                </a:solidFill>
                <a:latin typeface="Castellar" pitchFamily="18" charset="0"/>
              </a:rPr>
              <a:t>James French 1966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8200" y="1657350"/>
            <a:ext cx="4027061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5240">
                  <a:solidFill>
                    <a:srgbClr val="540000"/>
                  </a:solidFill>
                </a:ln>
                <a:solidFill>
                  <a:srgbClr val="CC9900"/>
                </a:solidFill>
                <a:latin typeface="Castellar" pitchFamily="18" charset="0"/>
              </a:rPr>
              <a:t>How</a:t>
            </a:r>
            <a:r>
              <a:rPr lang="en-US" sz="3600" b="1" dirty="0" smtClean="0">
                <a:ln w="14605">
                  <a:solidFill>
                    <a:srgbClr val="540000"/>
                  </a:solidFill>
                </a:ln>
                <a:solidFill>
                  <a:srgbClr val="CC9900"/>
                </a:solidFill>
                <a:latin typeface="Castellar" pitchFamily="18" charset="0"/>
              </a:rPr>
              <a:t> about this for </a:t>
            </a:r>
          </a:p>
          <a:p>
            <a:pPr algn="ctr"/>
            <a:r>
              <a:rPr lang="en-US" sz="3600" b="1" dirty="0" smtClean="0">
                <a:ln w="14605">
                  <a:solidFill>
                    <a:srgbClr val="540000"/>
                  </a:solidFill>
                </a:ln>
                <a:solidFill>
                  <a:srgbClr val="CC9900"/>
                </a:solidFill>
                <a:latin typeface="Castellar" pitchFamily="18" charset="0"/>
              </a:rPr>
              <a:t>tomorrow’s paper…</a:t>
            </a:r>
          </a:p>
          <a:p>
            <a:pPr algn="ctr"/>
            <a:r>
              <a:rPr lang="en-US" sz="3600" b="1" dirty="0" smtClean="0">
                <a:ln w="14605">
                  <a:solidFill>
                    <a:srgbClr val="540000"/>
                  </a:solidFill>
                </a:ln>
                <a:solidFill>
                  <a:srgbClr val="CC9900"/>
                </a:solidFill>
                <a:latin typeface="Castellar" pitchFamily="18" charset="0"/>
              </a:rPr>
              <a:t>French fries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3733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0" dirty="0" smtClean="0"/>
              <a:t>I will worship You 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I will worship You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I will worship You 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I will worship You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We will worship You 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We will worship You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versations with a king_wide_c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5" name="Rectangle 4"/>
          <p:cNvSpPr/>
          <p:nvPr/>
        </p:nvSpPr>
        <p:spPr>
          <a:xfrm>
            <a:off x="413247" y="169099"/>
            <a:ext cx="8287846" cy="10310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12700">
                  <a:solidFill>
                    <a:schemeClr val="tx1"/>
                  </a:solidFill>
                </a:ln>
                <a:solidFill>
                  <a:srgbClr val="540000"/>
                </a:solidFill>
                <a:latin typeface="Castellar" pitchFamily="18" charset="0"/>
              </a:rPr>
              <a:t>Executed in electric chair in new York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1"/>
                  </a:solidFill>
                </a:ln>
                <a:solidFill>
                  <a:srgbClr val="540000"/>
                </a:solidFill>
                <a:latin typeface="Castellar" pitchFamily="18" charset="0"/>
              </a:rPr>
              <a:t>George appel 1928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8200" y="1657350"/>
            <a:ext cx="4027061" cy="27084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dirty="0" smtClean="0">
                <a:ln w="15240">
                  <a:solidFill>
                    <a:srgbClr val="540000"/>
                  </a:solidFill>
                </a:ln>
                <a:solidFill>
                  <a:srgbClr val="CC9900"/>
                </a:solidFill>
                <a:latin typeface="Castellar" pitchFamily="18" charset="0"/>
              </a:rPr>
              <a:t>Well gentlemen, you are about to see a baked appel</a:t>
            </a:r>
            <a:endParaRPr lang="en-US" sz="3400" b="1" dirty="0" smtClean="0">
              <a:ln w="14605">
                <a:solidFill>
                  <a:srgbClr val="540000"/>
                </a:solidFill>
              </a:ln>
              <a:solidFill>
                <a:srgbClr val="CC9900"/>
              </a:solidFill>
              <a:latin typeface="Castellar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versations with a king_wide_c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5" name="Rectangle 4"/>
          <p:cNvSpPr/>
          <p:nvPr/>
        </p:nvSpPr>
        <p:spPr>
          <a:xfrm>
            <a:off x="1785440" y="285750"/>
            <a:ext cx="59869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Sir Francis Newport</a:t>
            </a:r>
          </a:p>
        </p:txBody>
      </p:sp>
      <p:pic>
        <p:nvPicPr>
          <p:cNvPr id="6" name="Picture 5" descr="newpo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123950"/>
            <a:ext cx="3048000" cy="3733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versations with a king_wide_c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5" name="Rectangle 4"/>
          <p:cNvSpPr/>
          <p:nvPr/>
        </p:nvSpPr>
        <p:spPr>
          <a:xfrm>
            <a:off x="3205511" y="285750"/>
            <a:ext cx="27033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Voltaire</a:t>
            </a:r>
          </a:p>
        </p:txBody>
      </p:sp>
      <p:pic>
        <p:nvPicPr>
          <p:cNvPr id="6" name="Picture 5" descr="Voltai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047750"/>
            <a:ext cx="2977856" cy="3886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versations with a king_wide_c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5" name="Rectangle 4"/>
          <p:cNvSpPr/>
          <p:nvPr/>
        </p:nvSpPr>
        <p:spPr>
          <a:xfrm>
            <a:off x="2517055" y="285750"/>
            <a:ext cx="40802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John Bunyan</a:t>
            </a:r>
          </a:p>
        </p:txBody>
      </p:sp>
      <p:pic>
        <p:nvPicPr>
          <p:cNvPr id="6" name="Picture 5" descr="john_buny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123950"/>
            <a:ext cx="3581400" cy="3725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versations with a king_wide_c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5" name="Rectangle 4"/>
          <p:cNvSpPr/>
          <p:nvPr/>
        </p:nvSpPr>
        <p:spPr>
          <a:xfrm>
            <a:off x="2814544" y="285750"/>
            <a:ext cx="34852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d. l. moody</a:t>
            </a:r>
          </a:p>
        </p:txBody>
      </p:sp>
      <p:pic>
        <p:nvPicPr>
          <p:cNvPr id="6" name="Picture 5" descr="d.l. moody.jpg"/>
          <p:cNvPicPr>
            <a:picLocks noChangeAspect="1"/>
          </p:cNvPicPr>
          <p:nvPr/>
        </p:nvPicPr>
        <p:blipFill>
          <a:blip r:embed="rId3" cstate="print"/>
          <a:srcRect l="34444" t="12963"/>
          <a:stretch>
            <a:fillRect/>
          </a:stretch>
        </p:blipFill>
        <p:spPr>
          <a:xfrm>
            <a:off x="4800600" y="971550"/>
            <a:ext cx="3826212" cy="381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versations with a king_wide_t_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5" name="Rectangle 4"/>
          <p:cNvSpPr/>
          <p:nvPr/>
        </p:nvSpPr>
        <p:spPr>
          <a:xfrm>
            <a:off x="2590800" y="1352550"/>
            <a:ext cx="385554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540000"/>
                </a:solidFill>
                <a:latin typeface="Castellar" pitchFamily="18" charset="0"/>
              </a:rPr>
              <a:t>last </a:t>
            </a:r>
          </a:p>
          <a:p>
            <a:pPr algn="ctr"/>
            <a:r>
              <a:rPr lang="en-US" sz="7000" b="1" dirty="0" smtClean="0">
                <a:ln w="3175">
                  <a:solidFill>
                    <a:sysClr val="windowText" lastClr="000000"/>
                  </a:solidFill>
                </a:ln>
                <a:solidFill>
                  <a:srgbClr val="540000"/>
                </a:solidFill>
                <a:latin typeface="Castellar" pitchFamily="18" charset="0"/>
              </a:rPr>
              <a:t>words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58680" y="2748945"/>
            <a:ext cx="3962400" cy="20193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68389"/>
              </a:avLst>
            </a:prstTxWarp>
            <a:spAutoFit/>
          </a:bodyPr>
          <a:lstStyle/>
          <a:p>
            <a:pPr algn="ctr"/>
            <a:r>
              <a:rPr lang="en-US" sz="2500" b="1" dirty="0" smtClean="0">
                <a:solidFill>
                  <a:srgbClr val="540000"/>
                </a:solidFill>
              </a:rPr>
              <a:t>I Chronicles 28-29</a:t>
            </a:r>
            <a:endParaRPr lang="en-US" sz="2500" b="1" dirty="0">
              <a:solidFill>
                <a:srgbClr val="54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nversations with a king_wide_c_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0" y="438150"/>
            <a:ext cx="149432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Last</a:t>
            </a:r>
          </a:p>
          <a:p>
            <a:pPr algn="ctr"/>
            <a:r>
              <a:rPr lang="en-US" sz="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 </a:t>
            </a:r>
          </a:p>
          <a:p>
            <a:pPr algn="ctr"/>
            <a:r>
              <a:rPr lang="en-US" sz="2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words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0800" y="-2152650"/>
            <a:ext cx="3962400" cy="3962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18052"/>
              </a:avLst>
            </a:prstTxWarp>
            <a:spAutoFit/>
          </a:bodyPr>
          <a:lstStyle/>
          <a:p>
            <a:pPr algn="ctr"/>
            <a:r>
              <a:rPr lang="en-US" sz="800" b="1" dirty="0" smtClean="0">
                <a:solidFill>
                  <a:srgbClr val="540000"/>
                </a:solidFill>
              </a:rPr>
              <a:t>I Chronicles 28-29</a:t>
            </a:r>
            <a:endParaRPr lang="en-US" sz="800" b="1" dirty="0">
              <a:solidFill>
                <a:srgbClr val="540000"/>
              </a:solidFill>
            </a:endParaRPr>
          </a:p>
        </p:txBody>
      </p:sp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457200" y="1838909"/>
            <a:ext cx="8077200" cy="50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2743200" algn="l"/>
              </a:tabLst>
            </a:pPr>
            <a:r>
              <a:rPr kumimoji="0" lang="en-US" sz="2500" b="0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 2" pitchFamily="18" charset="2"/>
              </a:rPr>
              <a:t></a:t>
            </a:r>
            <a:r>
              <a:rPr kumimoji="0" lang="en-US" sz="2500" b="0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 2" pitchFamily="18" charset="2"/>
              </a:rPr>
              <a:t>FINAL WORDS from a FORGIVEN KING</a:t>
            </a:r>
            <a:endParaRPr kumimoji="0" lang="en-US" sz="2500" b="0" i="0" u="none" strike="noStrike" cap="none" normalizeH="0" baseline="0" dirty="0" smtClean="0">
              <a:ln>
                <a:noFill/>
              </a:ln>
              <a:solidFill>
                <a:srgbClr val="540000"/>
              </a:solidFill>
              <a:effectLst/>
              <a:latin typeface="+mj-lt"/>
              <a:cs typeface="Arial" pitchFamily="34" charset="0"/>
              <a:sym typeface="Wingdings 2" pitchFamily="18" charset="2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33400" y="2266950"/>
            <a:ext cx="8077200" cy="50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2743200" algn="l"/>
              </a:tabLst>
            </a:pP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 2" pitchFamily="18" charset="2"/>
              </a:rPr>
              <a:t>		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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INSTRUCTIONS to the LEADERS…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BUILD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the 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TEMPLE</a:t>
            </a:r>
            <a:endParaRPr kumimoji="0" lang="en-US" sz="2500" b="1" i="0" u="none" strike="noStrike" cap="none" normalizeH="0" baseline="0" dirty="0" smtClean="0">
              <a:ln>
                <a:noFill/>
              </a:ln>
              <a:solidFill>
                <a:srgbClr val="540000"/>
              </a:solidFill>
              <a:effectLst/>
              <a:latin typeface="+mj-lt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versations with a king_wide_c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5" name="Rectangle 4"/>
          <p:cNvSpPr/>
          <p:nvPr/>
        </p:nvSpPr>
        <p:spPr>
          <a:xfrm>
            <a:off x="1807032" y="487323"/>
            <a:ext cx="6879768" cy="43704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200" b="1" dirty="0" smtClean="0">
                <a:solidFill>
                  <a:srgbClr val="540000"/>
                </a:solidFill>
                <a:latin typeface="+mj-lt"/>
              </a:rPr>
              <a:t>Though the fig tree does not bud </a:t>
            </a:r>
            <a:br>
              <a:rPr lang="en-US" sz="3200" b="1" dirty="0" smtClean="0">
                <a:solidFill>
                  <a:srgbClr val="540000"/>
                </a:solidFill>
                <a:latin typeface="+mj-lt"/>
              </a:rPr>
            </a:br>
            <a:r>
              <a:rPr lang="en-US" sz="3200" b="1" dirty="0" smtClean="0">
                <a:solidFill>
                  <a:srgbClr val="540000"/>
                </a:solidFill>
                <a:latin typeface="+mj-lt"/>
              </a:rPr>
              <a:t>   and there are no grapes on the vines, </a:t>
            </a:r>
            <a:br>
              <a:rPr lang="en-US" sz="3200" b="1" dirty="0" smtClean="0">
                <a:solidFill>
                  <a:srgbClr val="540000"/>
                </a:solidFill>
                <a:latin typeface="+mj-lt"/>
              </a:rPr>
            </a:br>
            <a:r>
              <a:rPr lang="en-US" sz="3200" b="1" dirty="0" smtClean="0">
                <a:solidFill>
                  <a:srgbClr val="540000"/>
                </a:solidFill>
                <a:latin typeface="+mj-lt"/>
              </a:rPr>
              <a:t>though the olive crop fails </a:t>
            </a:r>
            <a:br>
              <a:rPr lang="en-US" sz="3200" b="1" dirty="0" smtClean="0">
                <a:solidFill>
                  <a:srgbClr val="540000"/>
                </a:solidFill>
                <a:latin typeface="+mj-lt"/>
              </a:rPr>
            </a:br>
            <a:r>
              <a:rPr lang="en-US" sz="3200" b="1" dirty="0" smtClean="0">
                <a:solidFill>
                  <a:srgbClr val="540000"/>
                </a:solidFill>
                <a:latin typeface="+mj-lt"/>
              </a:rPr>
              <a:t>   and the fields produce no food, </a:t>
            </a:r>
            <a:br>
              <a:rPr lang="en-US" sz="3200" b="1" dirty="0" smtClean="0">
                <a:solidFill>
                  <a:srgbClr val="540000"/>
                </a:solidFill>
                <a:latin typeface="+mj-lt"/>
              </a:rPr>
            </a:br>
            <a:r>
              <a:rPr lang="en-US" sz="3200" b="1" dirty="0" smtClean="0">
                <a:solidFill>
                  <a:srgbClr val="540000"/>
                </a:solidFill>
                <a:latin typeface="+mj-lt"/>
              </a:rPr>
              <a:t>though there are no sheep in the pen </a:t>
            </a:r>
            <a:br>
              <a:rPr lang="en-US" sz="3200" b="1" dirty="0" smtClean="0">
                <a:solidFill>
                  <a:srgbClr val="540000"/>
                </a:solidFill>
                <a:latin typeface="+mj-lt"/>
              </a:rPr>
            </a:br>
            <a:r>
              <a:rPr lang="en-US" sz="3200" b="1" dirty="0" smtClean="0">
                <a:solidFill>
                  <a:srgbClr val="540000"/>
                </a:solidFill>
                <a:latin typeface="+mj-lt"/>
              </a:rPr>
              <a:t>   and no cattle in the stalls, </a:t>
            </a:r>
            <a:br>
              <a:rPr lang="en-US" sz="3200" b="1" dirty="0" smtClean="0">
                <a:solidFill>
                  <a:srgbClr val="540000"/>
                </a:solidFill>
                <a:latin typeface="+mj-lt"/>
              </a:rPr>
            </a:br>
            <a:r>
              <a:rPr lang="en-US" sz="3200" b="1" dirty="0" smtClean="0">
                <a:solidFill>
                  <a:srgbClr val="540000"/>
                </a:solidFill>
                <a:latin typeface="+mj-lt"/>
              </a:rPr>
              <a:t>yet I will rejoice in the LORD, </a:t>
            </a:r>
            <a:br>
              <a:rPr lang="en-US" sz="3200" b="1" dirty="0" smtClean="0">
                <a:solidFill>
                  <a:srgbClr val="540000"/>
                </a:solidFill>
                <a:latin typeface="+mj-lt"/>
              </a:rPr>
            </a:br>
            <a:r>
              <a:rPr lang="en-US" sz="3200" b="1" dirty="0" smtClean="0">
                <a:solidFill>
                  <a:srgbClr val="540000"/>
                </a:solidFill>
                <a:latin typeface="+mj-lt"/>
              </a:rPr>
              <a:t>   I will be joyful in God my Savior.</a:t>
            </a:r>
            <a:endParaRPr lang="en-US" sz="3200" b="1" dirty="0" smtClean="0">
              <a:ln w="3175">
                <a:noFill/>
              </a:ln>
              <a:solidFill>
                <a:srgbClr val="540000"/>
              </a:solidFill>
              <a:latin typeface="+mj-lt"/>
            </a:endParaRPr>
          </a:p>
          <a:p>
            <a:pPr algn="r"/>
            <a:r>
              <a:rPr lang="en-US" sz="2200" dirty="0" smtClean="0">
                <a:ln w="3175">
                  <a:noFill/>
                </a:ln>
                <a:solidFill>
                  <a:srgbClr val="540000"/>
                </a:solidFill>
                <a:latin typeface="+mj-lt"/>
              </a:rPr>
              <a:t>Habakkuk 3:17-18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nversations with a king_wide_c_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0" y="438150"/>
            <a:ext cx="149432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Last</a:t>
            </a:r>
          </a:p>
          <a:p>
            <a:pPr algn="ctr"/>
            <a:r>
              <a:rPr lang="en-US" sz="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 </a:t>
            </a:r>
          </a:p>
          <a:p>
            <a:pPr algn="ctr"/>
            <a:r>
              <a:rPr lang="en-US" sz="2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words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0800" y="-2152650"/>
            <a:ext cx="3962400" cy="3962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18052"/>
              </a:avLst>
            </a:prstTxWarp>
            <a:spAutoFit/>
          </a:bodyPr>
          <a:lstStyle/>
          <a:p>
            <a:pPr algn="ctr"/>
            <a:r>
              <a:rPr lang="en-US" sz="800" b="1" dirty="0" smtClean="0">
                <a:solidFill>
                  <a:srgbClr val="540000"/>
                </a:solidFill>
              </a:rPr>
              <a:t>I Chronicles 28-29</a:t>
            </a:r>
            <a:endParaRPr lang="en-US" sz="800" b="1" dirty="0">
              <a:solidFill>
                <a:srgbClr val="540000"/>
              </a:solidFill>
            </a:endParaRPr>
          </a:p>
        </p:txBody>
      </p:sp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457200" y="1838909"/>
            <a:ext cx="8077200" cy="50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2743200" algn="l"/>
              </a:tabLst>
            </a:pPr>
            <a:r>
              <a:rPr kumimoji="0" lang="en-US" sz="2500" b="0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 2" pitchFamily="18" charset="2"/>
              </a:rPr>
              <a:t></a:t>
            </a:r>
            <a:r>
              <a:rPr kumimoji="0" lang="en-US" sz="2500" b="0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 2" pitchFamily="18" charset="2"/>
              </a:rPr>
              <a:t>FINAL WORDS from a FORGIVEN KING</a:t>
            </a:r>
            <a:endParaRPr kumimoji="0" lang="en-US" sz="2500" b="0" i="0" u="none" strike="noStrike" cap="none" normalizeH="0" baseline="0" dirty="0" smtClean="0">
              <a:ln>
                <a:noFill/>
              </a:ln>
              <a:solidFill>
                <a:srgbClr val="540000"/>
              </a:solidFill>
              <a:effectLst/>
              <a:latin typeface="+mj-lt"/>
              <a:cs typeface="Arial" pitchFamily="34" charset="0"/>
              <a:sym typeface="Wingdings 2" pitchFamily="18" charset="2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33400" y="2266950"/>
            <a:ext cx="8077200" cy="50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2743200" algn="l"/>
              </a:tabLst>
            </a:pP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 2" pitchFamily="18" charset="2"/>
              </a:rPr>
              <a:t>		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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INSTRUCTIONS to the LEADERS…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BUILD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the 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TEMPLE</a:t>
            </a:r>
            <a:endParaRPr kumimoji="0" lang="en-US" sz="2500" b="1" i="0" u="none" strike="noStrike" cap="none" normalizeH="0" baseline="0" dirty="0" smtClean="0">
              <a:ln>
                <a:noFill/>
              </a:ln>
              <a:solidFill>
                <a:srgbClr val="540000"/>
              </a:solidFill>
              <a:effectLst/>
              <a:latin typeface="+mj-lt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nversations with a king_wide_c_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0" y="438150"/>
            <a:ext cx="149432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Last</a:t>
            </a:r>
          </a:p>
          <a:p>
            <a:pPr algn="ctr"/>
            <a:r>
              <a:rPr lang="en-US" sz="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 </a:t>
            </a:r>
          </a:p>
          <a:p>
            <a:pPr algn="ctr"/>
            <a:r>
              <a:rPr lang="en-US" sz="2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words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0800" y="-2152650"/>
            <a:ext cx="3962400" cy="3962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18052"/>
              </a:avLst>
            </a:prstTxWarp>
            <a:spAutoFit/>
          </a:bodyPr>
          <a:lstStyle/>
          <a:p>
            <a:pPr algn="ctr"/>
            <a:r>
              <a:rPr lang="en-US" sz="800" b="1" dirty="0" smtClean="0">
                <a:solidFill>
                  <a:srgbClr val="540000"/>
                </a:solidFill>
              </a:rPr>
              <a:t>I Chronicles 28-29</a:t>
            </a:r>
            <a:endParaRPr lang="en-US" sz="800" b="1" dirty="0">
              <a:solidFill>
                <a:srgbClr val="540000"/>
              </a:solidFill>
            </a:endParaRPr>
          </a:p>
        </p:txBody>
      </p:sp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457200" y="1838909"/>
            <a:ext cx="8077200" cy="50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2743200" algn="l"/>
              </a:tabLst>
            </a:pPr>
            <a:r>
              <a:rPr kumimoji="0" lang="en-US" sz="2500" b="0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 2" pitchFamily="18" charset="2"/>
              </a:rPr>
              <a:t></a:t>
            </a:r>
            <a:r>
              <a:rPr kumimoji="0" lang="en-US" sz="2500" b="0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 2" pitchFamily="18" charset="2"/>
              </a:rPr>
              <a:t>FINAL WORDS from a FORGIVEN KING</a:t>
            </a:r>
            <a:endParaRPr kumimoji="0" lang="en-US" sz="2500" b="0" i="0" u="none" strike="noStrike" cap="none" normalizeH="0" baseline="0" dirty="0" smtClean="0">
              <a:ln>
                <a:noFill/>
              </a:ln>
              <a:solidFill>
                <a:srgbClr val="540000"/>
              </a:solidFill>
              <a:effectLst/>
              <a:latin typeface="+mj-lt"/>
              <a:cs typeface="Arial" pitchFamily="34" charset="0"/>
              <a:sym typeface="Wingdings 2" pitchFamily="18" charset="2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33400" y="2266950"/>
            <a:ext cx="8077200" cy="50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2743200" algn="l"/>
              </a:tabLst>
            </a:pP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 2" pitchFamily="18" charset="2"/>
              </a:rPr>
              <a:t>		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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INSTRUCTIONS to the LEADERS…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BUILD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the 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TEMPLE</a:t>
            </a:r>
            <a:endParaRPr kumimoji="0" lang="en-US" sz="2500" b="1" i="0" u="none" strike="noStrike" cap="none" normalizeH="0" baseline="0" dirty="0" smtClean="0">
              <a:ln>
                <a:noFill/>
              </a:ln>
              <a:solidFill>
                <a:srgbClr val="540000"/>
              </a:solidFill>
              <a:effectLst/>
              <a:latin typeface="+mj-lt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33400" y="2862828"/>
            <a:ext cx="80772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2743200" algn="l"/>
              </a:tabLst>
            </a:pP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		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INSTRUCTIONS to his son…SOLOMON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752600" y="3243828"/>
            <a:ext cx="31242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2743200" algn="l"/>
              </a:tabLst>
            </a:pP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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SEEK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&amp; 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SERVE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GOD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876800" y="3260035"/>
            <a:ext cx="32004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2743200" algn="l"/>
              </a:tabLst>
            </a:pP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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BUILD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the 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TEMPLE</a:t>
            </a:r>
            <a:endParaRPr kumimoji="0" lang="en-US" sz="2500" b="1" i="0" u="none" strike="noStrike" cap="none" normalizeH="0" baseline="0" dirty="0" smtClean="0">
              <a:ln>
                <a:noFill/>
              </a:ln>
              <a:solidFill>
                <a:srgbClr val="540000"/>
              </a:solidFill>
              <a:effectLst/>
              <a:latin typeface="+mj-lt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3733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0" dirty="0" smtClean="0"/>
              <a:t>The heavens declare Your greatness</a:t>
            </a:r>
            <a:br>
              <a:rPr lang="en-US" b="0" dirty="0" smtClean="0"/>
            </a:br>
            <a:r>
              <a:rPr lang="en-US" b="0" dirty="0" smtClean="0"/>
              <a:t>The oceans cry out to You</a:t>
            </a:r>
            <a:br>
              <a:rPr lang="en-US" b="0" dirty="0" smtClean="0"/>
            </a:br>
            <a:r>
              <a:rPr lang="en-US" b="0" dirty="0" smtClean="0"/>
              <a:t>The mountains they bow down 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before You</a:t>
            </a:r>
            <a:br>
              <a:rPr lang="en-US" b="0" dirty="0" smtClean="0"/>
            </a:br>
            <a:r>
              <a:rPr lang="en-US" b="0" dirty="0" smtClean="0"/>
              <a:t>So I'll join with the earth and I'll sing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versations with a king_wide_c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6" name="Rectangle 5"/>
          <p:cNvSpPr/>
          <p:nvPr/>
        </p:nvSpPr>
        <p:spPr>
          <a:xfrm>
            <a:off x="2057400" y="710208"/>
            <a:ext cx="6400800" cy="33855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But if from there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you </a:t>
            </a:r>
            <a:r>
              <a:rPr lang="en-US" sz="3200" b="1" i="1" dirty="0" smtClean="0">
                <a:solidFill>
                  <a:srgbClr val="540000"/>
                </a:solidFill>
              </a:rPr>
              <a:t>seek</a:t>
            </a:r>
            <a:r>
              <a:rPr lang="en-US" sz="3200" b="1" dirty="0" smtClean="0">
                <a:solidFill>
                  <a:srgbClr val="540000"/>
                </a:solidFill>
              </a:rPr>
              <a:t> the LORD your God,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you will find him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if you </a:t>
            </a:r>
            <a:r>
              <a:rPr lang="en-US" sz="3200" b="1" i="1" dirty="0" smtClean="0">
                <a:solidFill>
                  <a:srgbClr val="540000"/>
                </a:solidFill>
              </a:rPr>
              <a:t>seek</a:t>
            </a:r>
            <a:r>
              <a:rPr lang="en-US" sz="3200" b="1" dirty="0" smtClean="0">
                <a:solidFill>
                  <a:srgbClr val="540000"/>
                </a:solidFill>
              </a:rPr>
              <a:t> him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with all your heart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and with all your soul.</a:t>
            </a:r>
          </a:p>
          <a:p>
            <a:pPr algn="r"/>
            <a:r>
              <a:rPr lang="en-US" sz="2200" dirty="0" smtClean="0">
                <a:ln w="3175">
                  <a:noFill/>
                </a:ln>
                <a:solidFill>
                  <a:srgbClr val="540000"/>
                </a:solidFill>
                <a:latin typeface="+mj-lt"/>
              </a:rPr>
              <a:t>Deuteronomy 4:29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versations with a king_wide_c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6" name="Rectangle 5"/>
          <p:cNvSpPr/>
          <p:nvPr/>
        </p:nvSpPr>
        <p:spPr>
          <a:xfrm>
            <a:off x="2057400" y="710208"/>
            <a:ext cx="64008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Glory in his holy name; </a:t>
            </a:r>
            <a:br>
              <a:rPr lang="en-US" sz="3200" b="1" dirty="0" smtClean="0">
                <a:solidFill>
                  <a:srgbClr val="540000"/>
                </a:solidFill>
              </a:rPr>
            </a:br>
            <a:r>
              <a:rPr lang="en-US" sz="3200" b="1" dirty="0" smtClean="0">
                <a:solidFill>
                  <a:srgbClr val="540000"/>
                </a:solidFill>
              </a:rPr>
              <a:t>   let the hearts of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those who </a:t>
            </a:r>
            <a:r>
              <a:rPr lang="en-US" sz="3200" b="1" i="1" dirty="0" smtClean="0">
                <a:solidFill>
                  <a:srgbClr val="540000"/>
                </a:solidFill>
              </a:rPr>
              <a:t>seek</a:t>
            </a:r>
            <a:r>
              <a:rPr lang="en-US" sz="3200" b="1" dirty="0" smtClean="0">
                <a:solidFill>
                  <a:srgbClr val="540000"/>
                </a:solidFill>
              </a:rPr>
              <a:t> the LORD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rejoice.</a:t>
            </a:r>
          </a:p>
          <a:p>
            <a:pPr algn="r"/>
            <a:r>
              <a:rPr lang="en-US" sz="2200" dirty="0" smtClean="0">
                <a:ln w="3175">
                  <a:noFill/>
                </a:ln>
                <a:solidFill>
                  <a:srgbClr val="540000"/>
                </a:solidFill>
                <a:latin typeface="+mj-lt"/>
              </a:rPr>
              <a:t>1 Chronicles 16:10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versations with a king_wide_c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6" name="Rectangle 5"/>
          <p:cNvSpPr/>
          <p:nvPr/>
        </p:nvSpPr>
        <p:spPr>
          <a:xfrm>
            <a:off x="2057400" y="133350"/>
            <a:ext cx="6400800" cy="48628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if my people,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who are called by my name,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will humble themselves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and pray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and </a:t>
            </a:r>
            <a:r>
              <a:rPr lang="en-US" sz="3200" b="1" i="1" dirty="0" smtClean="0">
                <a:solidFill>
                  <a:srgbClr val="540000"/>
                </a:solidFill>
              </a:rPr>
              <a:t>seek</a:t>
            </a:r>
            <a:r>
              <a:rPr lang="en-US" sz="3200" b="1" dirty="0" smtClean="0">
                <a:solidFill>
                  <a:srgbClr val="540000"/>
                </a:solidFill>
              </a:rPr>
              <a:t> my face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and turn from their wicked ways, then I will hear from heaven,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and I will forgive their sin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and will heal their land.</a:t>
            </a:r>
          </a:p>
          <a:p>
            <a:pPr algn="r"/>
            <a:r>
              <a:rPr lang="en-US" sz="2200" dirty="0" smtClean="0">
                <a:ln w="3175">
                  <a:noFill/>
                </a:ln>
                <a:solidFill>
                  <a:srgbClr val="540000"/>
                </a:solidFill>
                <a:latin typeface="+mj-lt"/>
              </a:rPr>
              <a:t>2 Chronicles 7:14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versations with a king_wide_c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6" name="Rectangle 5"/>
          <p:cNvSpPr/>
          <p:nvPr/>
        </p:nvSpPr>
        <p:spPr>
          <a:xfrm>
            <a:off x="2057400" y="522565"/>
            <a:ext cx="6400800" cy="38779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Glory in his holy name; </a:t>
            </a:r>
            <a:br>
              <a:rPr lang="en-US" sz="3200" b="1" dirty="0" smtClean="0">
                <a:solidFill>
                  <a:srgbClr val="540000"/>
                </a:solidFill>
              </a:rPr>
            </a:br>
            <a:r>
              <a:rPr lang="en-US" sz="3200" b="1" dirty="0" smtClean="0">
                <a:solidFill>
                  <a:srgbClr val="540000"/>
                </a:solidFill>
              </a:rPr>
              <a:t>   let the hearts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of those who </a:t>
            </a:r>
            <a:r>
              <a:rPr lang="en-US" sz="3200" b="1" i="1" dirty="0" smtClean="0">
                <a:solidFill>
                  <a:srgbClr val="540000"/>
                </a:solidFill>
              </a:rPr>
              <a:t>seek</a:t>
            </a:r>
            <a:r>
              <a:rPr lang="en-US" sz="3200" b="1" dirty="0" smtClean="0">
                <a:solidFill>
                  <a:srgbClr val="540000"/>
                </a:solidFill>
              </a:rPr>
              <a:t> the LORD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rejoice. </a:t>
            </a:r>
            <a:br>
              <a:rPr lang="en-US" sz="3200" b="1" dirty="0" smtClean="0">
                <a:solidFill>
                  <a:srgbClr val="540000"/>
                </a:solidFill>
              </a:rPr>
            </a:br>
            <a:r>
              <a:rPr lang="en-US" sz="3200" b="1" dirty="0" smtClean="0">
                <a:solidFill>
                  <a:srgbClr val="540000"/>
                </a:solidFill>
              </a:rPr>
              <a:t>Look to the LORD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and his strength; </a:t>
            </a:r>
            <a:br>
              <a:rPr lang="en-US" sz="3200" b="1" dirty="0" smtClean="0">
                <a:solidFill>
                  <a:srgbClr val="540000"/>
                </a:solidFill>
              </a:rPr>
            </a:br>
            <a:r>
              <a:rPr lang="en-US" sz="3200" b="1" dirty="0" smtClean="0">
                <a:solidFill>
                  <a:srgbClr val="540000"/>
                </a:solidFill>
              </a:rPr>
              <a:t>   </a:t>
            </a:r>
            <a:r>
              <a:rPr lang="en-US" sz="3200" b="1" i="1" dirty="0" smtClean="0">
                <a:solidFill>
                  <a:srgbClr val="540000"/>
                </a:solidFill>
              </a:rPr>
              <a:t>seek</a:t>
            </a:r>
            <a:r>
              <a:rPr lang="en-US" sz="3200" b="1" dirty="0" smtClean="0">
                <a:solidFill>
                  <a:srgbClr val="540000"/>
                </a:solidFill>
              </a:rPr>
              <a:t> his face always.</a:t>
            </a:r>
          </a:p>
          <a:p>
            <a:pPr algn="r"/>
            <a:r>
              <a:rPr lang="en-US" sz="2200" dirty="0" smtClean="0">
                <a:ln w="3175">
                  <a:noFill/>
                </a:ln>
                <a:solidFill>
                  <a:srgbClr val="540000"/>
                </a:solidFill>
                <a:latin typeface="+mj-lt"/>
              </a:rPr>
              <a:t>Psalm 105:3-4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versations with a king_wide_c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6" name="Rectangle 5"/>
          <p:cNvSpPr/>
          <p:nvPr/>
        </p:nvSpPr>
        <p:spPr>
          <a:xfrm>
            <a:off x="2057400" y="522565"/>
            <a:ext cx="64008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Blessed are those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who keep his statutes </a:t>
            </a:r>
            <a:br>
              <a:rPr lang="en-US" sz="3200" b="1" dirty="0" smtClean="0">
                <a:solidFill>
                  <a:srgbClr val="540000"/>
                </a:solidFill>
              </a:rPr>
            </a:br>
            <a:r>
              <a:rPr lang="en-US" sz="3200" b="1" dirty="0" smtClean="0">
                <a:solidFill>
                  <a:srgbClr val="540000"/>
                </a:solidFill>
              </a:rPr>
              <a:t>   and </a:t>
            </a:r>
            <a:r>
              <a:rPr lang="en-US" sz="3200" b="1" i="1" dirty="0" smtClean="0">
                <a:solidFill>
                  <a:srgbClr val="540000"/>
                </a:solidFill>
              </a:rPr>
              <a:t>seek</a:t>
            </a:r>
            <a:r>
              <a:rPr lang="en-US" sz="3200" b="1" dirty="0" smtClean="0">
                <a:solidFill>
                  <a:srgbClr val="540000"/>
                </a:solidFill>
              </a:rPr>
              <a:t> him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with all their heart.</a:t>
            </a:r>
          </a:p>
          <a:p>
            <a:pPr algn="r"/>
            <a:r>
              <a:rPr lang="en-US" sz="2200" dirty="0" smtClean="0">
                <a:ln w="3175">
                  <a:noFill/>
                </a:ln>
                <a:solidFill>
                  <a:srgbClr val="540000"/>
                </a:solidFill>
                <a:latin typeface="+mj-lt"/>
              </a:rPr>
              <a:t>Psalm 119:2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versations with a king_wide_c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6" name="Rectangle 5"/>
          <p:cNvSpPr/>
          <p:nvPr/>
        </p:nvSpPr>
        <p:spPr>
          <a:xfrm>
            <a:off x="2057400" y="522565"/>
            <a:ext cx="64008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200" b="1" i="1" dirty="0" smtClean="0">
                <a:solidFill>
                  <a:srgbClr val="540000"/>
                </a:solidFill>
              </a:rPr>
              <a:t>Seek</a:t>
            </a:r>
            <a:r>
              <a:rPr lang="en-US" sz="3200" b="1" dirty="0" smtClean="0">
                <a:solidFill>
                  <a:srgbClr val="540000"/>
                </a:solidFill>
              </a:rPr>
              <a:t> the LORD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while he may be found; </a:t>
            </a:r>
            <a:br>
              <a:rPr lang="en-US" sz="3200" b="1" dirty="0" smtClean="0">
                <a:solidFill>
                  <a:srgbClr val="540000"/>
                </a:solidFill>
              </a:rPr>
            </a:br>
            <a:r>
              <a:rPr lang="en-US" sz="3200" b="1" dirty="0" smtClean="0">
                <a:solidFill>
                  <a:srgbClr val="540000"/>
                </a:solidFill>
              </a:rPr>
              <a:t>   call on him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while he is near.</a:t>
            </a:r>
          </a:p>
          <a:p>
            <a:pPr algn="r"/>
            <a:r>
              <a:rPr lang="en-US" sz="2200" dirty="0" smtClean="0">
                <a:ln w="3175">
                  <a:noFill/>
                </a:ln>
                <a:solidFill>
                  <a:srgbClr val="540000"/>
                </a:solidFill>
                <a:latin typeface="+mj-lt"/>
              </a:rPr>
              <a:t>Isaiah 55:6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versations with a king_wide_c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6" name="Rectangle 5"/>
          <p:cNvSpPr/>
          <p:nvPr/>
        </p:nvSpPr>
        <p:spPr>
          <a:xfrm>
            <a:off x="2057400" y="522565"/>
            <a:ext cx="64008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You will </a:t>
            </a:r>
            <a:r>
              <a:rPr lang="en-US" sz="3200" b="1" i="1" dirty="0" smtClean="0">
                <a:solidFill>
                  <a:srgbClr val="540000"/>
                </a:solidFill>
              </a:rPr>
              <a:t>seek</a:t>
            </a:r>
            <a:r>
              <a:rPr lang="en-US" sz="3200" b="1" dirty="0" smtClean="0">
                <a:solidFill>
                  <a:srgbClr val="540000"/>
                </a:solidFill>
              </a:rPr>
              <a:t> me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and find me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when you </a:t>
            </a:r>
            <a:r>
              <a:rPr lang="en-US" sz="3200" b="1" i="1" dirty="0" smtClean="0">
                <a:solidFill>
                  <a:srgbClr val="540000"/>
                </a:solidFill>
              </a:rPr>
              <a:t>seek</a:t>
            </a:r>
            <a:r>
              <a:rPr lang="en-US" sz="3200" b="1" dirty="0" smtClean="0">
                <a:solidFill>
                  <a:srgbClr val="540000"/>
                </a:solidFill>
              </a:rPr>
              <a:t> me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with all your heart.</a:t>
            </a:r>
          </a:p>
          <a:p>
            <a:pPr algn="r"/>
            <a:r>
              <a:rPr lang="en-US" sz="2200" dirty="0" smtClean="0">
                <a:ln w="3175">
                  <a:noFill/>
                </a:ln>
                <a:solidFill>
                  <a:srgbClr val="540000"/>
                </a:solidFill>
                <a:latin typeface="+mj-lt"/>
              </a:rPr>
              <a:t>Jeremiah 29:13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versations with a king_wide_c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5143500"/>
          </a:xfrm>
        </p:spPr>
      </p:pic>
      <p:sp>
        <p:nvSpPr>
          <p:cNvPr id="6" name="Rectangle 5"/>
          <p:cNvSpPr/>
          <p:nvPr/>
        </p:nvSpPr>
        <p:spPr>
          <a:xfrm>
            <a:off x="2057400" y="522565"/>
            <a:ext cx="6400800" cy="33855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And without faith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it is impossible to please God,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because anyone who comes to him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must believe that he exists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and that he rewards those </a:t>
            </a:r>
          </a:p>
          <a:p>
            <a:pPr algn="r"/>
            <a:r>
              <a:rPr lang="en-US" sz="3200" b="1" dirty="0" smtClean="0">
                <a:solidFill>
                  <a:srgbClr val="540000"/>
                </a:solidFill>
              </a:rPr>
              <a:t>who earnestly </a:t>
            </a:r>
            <a:r>
              <a:rPr lang="en-US" sz="3200" b="1" i="1" dirty="0" smtClean="0">
                <a:solidFill>
                  <a:srgbClr val="540000"/>
                </a:solidFill>
              </a:rPr>
              <a:t>seek</a:t>
            </a:r>
            <a:r>
              <a:rPr lang="en-US" sz="3200" b="1" dirty="0" smtClean="0">
                <a:solidFill>
                  <a:srgbClr val="540000"/>
                </a:solidFill>
              </a:rPr>
              <a:t> him.</a:t>
            </a:r>
          </a:p>
          <a:p>
            <a:pPr algn="r"/>
            <a:r>
              <a:rPr lang="en-US" sz="2200" dirty="0" smtClean="0">
                <a:ln w="3175">
                  <a:noFill/>
                </a:ln>
                <a:solidFill>
                  <a:srgbClr val="540000"/>
                </a:solidFill>
                <a:latin typeface="+mj-lt"/>
              </a:rPr>
              <a:t>Hebrews 11:6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nversations with a king_wide_c_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0" y="438150"/>
            <a:ext cx="149432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Last</a:t>
            </a:r>
          </a:p>
          <a:p>
            <a:pPr algn="ctr"/>
            <a:r>
              <a:rPr lang="en-US" sz="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 </a:t>
            </a:r>
          </a:p>
          <a:p>
            <a:pPr algn="ctr"/>
            <a:r>
              <a:rPr lang="en-US" sz="2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words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0800" y="-2152650"/>
            <a:ext cx="3962400" cy="3962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18052"/>
              </a:avLst>
            </a:prstTxWarp>
            <a:spAutoFit/>
          </a:bodyPr>
          <a:lstStyle/>
          <a:p>
            <a:pPr algn="ctr"/>
            <a:r>
              <a:rPr lang="en-US" sz="800" b="1" dirty="0" smtClean="0">
                <a:solidFill>
                  <a:srgbClr val="540000"/>
                </a:solidFill>
              </a:rPr>
              <a:t>I Chronicles 28-29</a:t>
            </a:r>
            <a:endParaRPr lang="en-US" sz="800" b="1" dirty="0">
              <a:solidFill>
                <a:srgbClr val="540000"/>
              </a:solidFill>
            </a:endParaRPr>
          </a:p>
        </p:txBody>
      </p:sp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457200" y="1838909"/>
            <a:ext cx="8077200" cy="50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2743200" algn="l"/>
              </a:tabLst>
            </a:pPr>
            <a:r>
              <a:rPr kumimoji="0" lang="en-US" sz="2500" b="0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 2" pitchFamily="18" charset="2"/>
              </a:rPr>
              <a:t></a:t>
            </a:r>
            <a:r>
              <a:rPr kumimoji="0" lang="en-US" sz="2500" b="0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 2" pitchFamily="18" charset="2"/>
              </a:rPr>
              <a:t>FINAL WORDS from a FORGIVEN KING</a:t>
            </a:r>
            <a:endParaRPr kumimoji="0" lang="en-US" sz="2500" b="0" i="0" u="none" strike="noStrike" cap="none" normalizeH="0" baseline="0" dirty="0" smtClean="0">
              <a:ln>
                <a:noFill/>
              </a:ln>
              <a:solidFill>
                <a:srgbClr val="540000"/>
              </a:solidFill>
              <a:effectLst/>
              <a:latin typeface="+mj-lt"/>
              <a:cs typeface="Arial" pitchFamily="34" charset="0"/>
              <a:sym typeface="Wingdings 2" pitchFamily="18" charset="2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33400" y="2266950"/>
            <a:ext cx="8077200" cy="50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2743200" algn="l"/>
              </a:tabLst>
            </a:pP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 2" pitchFamily="18" charset="2"/>
              </a:rPr>
              <a:t>		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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INSTRUCTIONS to the LEADERS…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BUILD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the 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TEMPLE</a:t>
            </a:r>
            <a:endParaRPr kumimoji="0" lang="en-US" sz="2500" b="1" i="0" u="none" strike="noStrike" cap="none" normalizeH="0" baseline="0" dirty="0" smtClean="0">
              <a:ln>
                <a:noFill/>
              </a:ln>
              <a:solidFill>
                <a:srgbClr val="540000"/>
              </a:solidFill>
              <a:effectLst/>
              <a:latin typeface="+mj-lt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33400" y="2862828"/>
            <a:ext cx="80772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2743200" algn="l"/>
              </a:tabLst>
            </a:pP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		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INSTRUCTIONS to his son…SOLOMON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752600" y="3243828"/>
            <a:ext cx="31242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2743200" algn="l"/>
              </a:tabLst>
            </a:pP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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SEEK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&amp; 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SERVE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GOD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876800" y="3260035"/>
            <a:ext cx="32004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2743200" algn="l"/>
              </a:tabLst>
            </a:pP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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BUILD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the 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TEMPLE</a:t>
            </a:r>
            <a:endParaRPr kumimoji="0" lang="en-US" sz="2500" b="1" i="0" u="none" strike="noStrike" cap="none" normalizeH="0" baseline="0" dirty="0" smtClean="0">
              <a:ln>
                <a:noFill/>
              </a:ln>
              <a:solidFill>
                <a:srgbClr val="540000"/>
              </a:solidFill>
              <a:effectLst/>
              <a:latin typeface="+mj-lt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33400" y="3867150"/>
            <a:ext cx="80772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685800" algn="l"/>
                <a:tab pos="2743200" algn="l"/>
              </a:tabLst>
            </a:pP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		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INSTRUCTIONS to the PEOPLE…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BUILD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the </a:t>
            </a:r>
            <a:r>
              <a:rPr kumimoji="0" lang="en-US" sz="2500" b="1" i="0" u="sng" strike="noStrike" cap="none" normalizeH="0" baseline="0" dirty="0" smtClean="0">
                <a:ln>
                  <a:noFill/>
                </a:ln>
                <a:solidFill>
                  <a:srgbClr val="54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TEMPLE</a:t>
            </a:r>
            <a:endParaRPr kumimoji="0" lang="en-US" sz="2500" b="1" i="0" u="none" strike="noStrike" cap="none" normalizeH="0" baseline="0" dirty="0" smtClean="0">
              <a:ln>
                <a:noFill/>
              </a:ln>
              <a:solidFill>
                <a:srgbClr val="540000"/>
              </a:solidFill>
              <a:effectLst/>
              <a:latin typeface="+mj-lt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nversations with a king_wide_c_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0" y="438150"/>
            <a:ext cx="149432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Last</a:t>
            </a:r>
          </a:p>
          <a:p>
            <a:pPr algn="ctr"/>
            <a:r>
              <a:rPr lang="en-US" sz="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 </a:t>
            </a:r>
          </a:p>
          <a:p>
            <a:pPr algn="ctr"/>
            <a:r>
              <a:rPr lang="en-US" sz="2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words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0800" y="-2152650"/>
            <a:ext cx="3962400" cy="3962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18052"/>
              </a:avLst>
            </a:prstTxWarp>
            <a:spAutoFit/>
          </a:bodyPr>
          <a:lstStyle/>
          <a:p>
            <a:pPr algn="ctr"/>
            <a:r>
              <a:rPr lang="en-US" sz="800" b="1" dirty="0" smtClean="0">
                <a:solidFill>
                  <a:srgbClr val="540000"/>
                </a:solidFill>
              </a:rPr>
              <a:t>I Chronicles 28-29</a:t>
            </a:r>
            <a:endParaRPr lang="en-US" sz="800" b="1" dirty="0">
              <a:solidFill>
                <a:srgbClr val="540000"/>
              </a:solidFill>
            </a:endParaRPr>
          </a:p>
        </p:txBody>
      </p:sp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533400" y="2576162"/>
            <a:ext cx="8229600" cy="50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4000"/>
              </a:lnSpc>
            </a:pPr>
            <a:r>
              <a:rPr lang="en-US" sz="2500" b="1" dirty="0" smtClean="0">
                <a:solidFill>
                  <a:srgbClr val="540000"/>
                </a:solidFill>
                <a:latin typeface="+mj-lt"/>
              </a:rPr>
              <a:t>	</a:t>
            </a:r>
            <a:r>
              <a:rPr lang="en-US" sz="2500" b="1" dirty="0" smtClean="0">
                <a:solidFill>
                  <a:srgbClr val="540000"/>
                </a:solidFill>
                <a:latin typeface="+mj-lt"/>
                <a:sym typeface="Wingdings"/>
              </a:rPr>
              <a:t></a:t>
            </a:r>
            <a:r>
              <a:rPr lang="en-US" sz="2500" b="1" dirty="0" smtClean="0">
                <a:solidFill>
                  <a:srgbClr val="540000"/>
                </a:solidFill>
                <a:latin typeface="+mj-lt"/>
              </a:rPr>
              <a:t>  an </a:t>
            </a:r>
            <a:r>
              <a:rPr lang="en-US" sz="2500" b="1" u="sng" dirty="0" smtClean="0">
                <a:solidFill>
                  <a:srgbClr val="540000"/>
                </a:solidFill>
                <a:latin typeface="+mj-lt"/>
              </a:rPr>
              <a:t>EXAMPLE</a:t>
            </a:r>
            <a:r>
              <a:rPr lang="en-US" sz="2500" b="1" dirty="0" smtClean="0">
                <a:solidFill>
                  <a:srgbClr val="540000"/>
                </a:solidFill>
                <a:latin typeface="+mj-lt"/>
              </a:rPr>
              <a:t> of PERSONAL WORSHIP</a:t>
            </a:r>
            <a:endParaRPr lang="en-US" sz="2500" dirty="0" smtClean="0">
              <a:solidFill>
                <a:srgbClr val="540000"/>
              </a:solidFill>
              <a:latin typeface="+mj-lt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33400" y="3181350"/>
            <a:ext cx="822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4000"/>
              </a:lnSpc>
            </a:pPr>
            <a:r>
              <a:rPr lang="en-US" sz="2500" b="1" dirty="0" smtClean="0">
                <a:solidFill>
                  <a:srgbClr val="540000"/>
                </a:solidFill>
                <a:latin typeface="+mj-lt"/>
              </a:rPr>
              <a:t>	</a:t>
            </a:r>
            <a:r>
              <a:rPr lang="en-US" sz="2500" b="1" dirty="0" smtClean="0">
                <a:solidFill>
                  <a:srgbClr val="540000"/>
                </a:solidFill>
                <a:latin typeface="+mj-lt"/>
                <a:sym typeface="Wingdings"/>
              </a:rPr>
              <a:t></a:t>
            </a:r>
            <a:r>
              <a:rPr lang="en-US" sz="2500" b="1" dirty="0" smtClean="0">
                <a:solidFill>
                  <a:srgbClr val="540000"/>
                </a:solidFill>
                <a:latin typeface="+mj-lt"/>
              </a:rPr>
              <a:t>  an </a:t>
            </a:r>
            <a:r>
              <a:rPr lang="en-US" sz="2500" b="1" u="sng" dirty="0" smtClean="0">
                <a:solidFill>
                  <a:srgbClr val="540000"/>
                </a:solidFill>
                <a:latin typeface="+mj-lt"/>
              </a:rPr>
              <a:t>EXHORTATION</a:t>
            </a:r>
            <a:r>
              <a:rPr lang="en-US" sz="2500" b="1" dirty="0" smtClean="0">
                <a:solidFill>
                  <a:srgbClr val="540000"/>
                </a:solidFill>
                <a:latin typeface="+mj-lt"/>
              </a:rPr>
              <a:t> to CORPORATE WORSHIP</a:t>
            </a:r>
            <a:endParaRPr lang="en-US" sz="2500" dirty="0">
              <a:solidFill>
                <a:srgbClr val="540000"/>
              </a:solidFill>
              <a:latin typeface="+mj-lt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33400" y="2067509"/>
            <a:ext cx="8229600" cy="50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4000"/>
              </a:lnSpc>
            </a:pPr>
            <a:r>
              <a:rPr lang="en-US" sz="2500" cap="all" dirty="0" smtClean="0">
                <a:solidFill>
                  <a:srgbClr val="540000"/>
                </a:solidFill>
                <a:latin typeface="+mj-lt"/>
                <a:sym typeface="Wingdings 2"/>
              </a:rPr>
              <a:t></a:t>
            </a:r>
            <a:r>
              <a:rPr lang="en-US" sz="2500" cap="all" dirty="0" smtClean="0">
                <a:solidFill>
                  <a:srgbClr val="540000"/>
                </a:solidFill>
                <a:latin typeface="+mj-lt"/>
              </a:rPr>
              <a:t> </a:t>
            </a:r>
            <a:r>
              <a:rPr lang="en-US" sz="2500" b="1" dirty="0" smtClean="0">
                <a:solidFill>
                  <a:srgbClr val="540000"/>
                </a:solidFill>
                <a:latin typeface="+mj-lt"/>
              </a:rPr>
              <a:t>FINAL ACTIONS from a GRATEFUL KING</a:t>
            </a:r>
            <a:endParaRPr lang="en-US" sz="2500" dirty="0">
              <a:solidFill>
                <a:srgbClr val="54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3733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0" dirty="0" smtClean="0"/>
              <a:t>The heavens declare Your greatness</a:t>
            </a:r>
            <a:br>
              <a:rPr lang="en-US" b="0" dirty="0" smtClean="0"/>
            </a:br>
            <a:r>
              <a:rPr lang="en-US" b="0" dirty="0" smtClean="0"/>
              <a:t>The oceans cry out to You</a:t>
            </a:r>
            <a:br>
              <a:rPr lang="en-US" b="0" dirty="0" smtClean="0"/>
            </a:br>
            <a:r>
              <a:rPr lang="en-US" b="0" dirty="0" smtClean="0"/>
              <a:t>The mountains they bow down 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before You</a:t>
            </a:r>
            <a:br>
              <a:rPr lang="en-US" b="0" dirty="0" smtClean="0"/>
            </a:br>
            <a:r>
              <a:rPr lang="en-US" b="0" dirty="0" smtClean="0"/>
              <a:t>So I'll join with the earth 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and I'll give my praise to You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171950"/>
            <a:ext cx="9144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500" b="1" dirty="0"/>
              <a:t>TEMPLE BIBLE CHURCH Used by Permission CCLI #78316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nversations with a king_wide_c_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0" y="438150"/>
            <a:ext cx="149432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Last</a:t>
            </a:r>
          </a:p>
          <a:p>
            <a:pPr algn="ctr"/>
            <a:r>
              <a:rPr lang="en-US" sz="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 </a:t>
            </a:r>
          </a:p>
          <a:p>
            <a:pPr algn="ctr"/>
            <a:r>
              <a:rPr lang="en-US" sz="2500" b="1" dirty="0" smtClean="0">
                <a:ln w="3175">
                  <a:noFill/>
                </a:ln>
                <a:solidFill>
                  <a:srgbClr val="540000"/>
                </a:solidFill>
                <a:latin typeface="Castellar" pitchFamily="18" charset="0"/>
              </a:rPr>
              <a:t>words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0800" y="-2152650"/>
            <a:ext cx="3962400" cy="3962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18052"/>
              </a:avLst>
            </a:prstTxWarp>
            <a:spAutoFit/>
          </a:bodyPr>
          <a:lstStyle/>
          <a:p>
            <a:pPr algn="ctr"/>
            <a:r>
              <a:rPr lang="en-US" sz="800" b="1" dirty="0" smtClean="0">
                <a:solidFill>
                  <a:srgbClr val="540000"/>
                </a:solidFill>
              </a:rPr>
              <a:t>I Chronicles 28-29</a:t>
            </a:r>
            <a:endParaRPr lang="en-US" sz="800" b="1" dirty="0">
              <a:solidFill>
                <a:srgbClr val="540000"/>
              </a:solidFill>
            </a:endParaRPr>
          </a:p>
        </p:txBody>
      </p:sp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914400" y="2495550"/>
            <a:ext cx="73914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Wingdings 2" pitchFamily="18" charset="2"/>
              <a:buChar char="²"/>
            </a:pPr>
            <a:r>
              <a:rPr lang="en-US" sz="2500" b="1" dirty="0" smtClean="0">
                <a:solidFill>
                  <a:srgbClr val="540000"/>
                </a:solidFill>
                <a:latin typeface="+mj-lt"/>
              </a:rPr>
              <a:t>are you more CONCERNED with LEAVING a </a:t>
            </a:r>
          </a:p>
          <a:p>
            <a:r>
              <a:rPr lang="en-US" sz="2500" b="1" dirty="0" smtClean="0">
                <a:solidFill>
                  <a:srgbClr val="540000"/>
                </a:solidFill>
                <a:latin typeface="+mj-lt"/>
              </a:rPr>
              <a:t>		</a:t>
            </a:r>
            <a:r>
              <a:rPr lang="en-US" sz="2500" b="1" u="sng" dirty="0" smtClean="0">
                <a:solidFill>
                  <a:srgbClr val="540000"/>
                </a:solidFill>
                <a:latin typeface="+mj-lt"/>
              </a:rPr>
              <a:t>TEMPORAL</a:t>
            </a:r>
            <a:r>
              <a:rPr lang="en-US" sz="2500" b="1" dirty="0" smtClean="0">
                <a:solidFill>
                  <a:srgbClr val="540000"/>
                </a:solidFill>
                <a:latin typeface="+mj-lt"/>
              </a:rPr>
              <a:t> or </a:t>
            </a:r>
            <a:r>
              <a:rPr lang="en-US" sz="2500" b="1" u="sng" dirty="0" smtClean="0">
                <a:solidFill>
                  <a:srgbClr val="540000"/>
                </a:solidFill>
                <a:latin typeface="+mj-lt"/>
              </a:rPr>
              <a:t>ETERNAL</a:t>
            </a:r>
            <a:r>
              <a:rPr lang="en-US" sz="2500" b="1" dirty="0" smtClean="0">
                <a:solidFill>
                  <a:srgbClr val="540000"/>
                </a:solidFill>
                <a:latin typeface="+mj-lt"/>
              </a:rPr>
              <a:t> INHERITANCE?</a:t>
            </a:r>
            <a:endParaRPr lang="en-US" sz="2500" b="1" dirty="0">
              <a:solidFill>
                <a:srgbClr val="54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GLORY IN THE HIGHEST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You are the first, You go before</a:t>
            </a:r>
          </a:p>
          <a:p>
            <a:r>
              <a:rPr lang="en-US"/>
              <a:t>You are the last, Lord</a:t>
            </a:r>
          </a:p>
          <a:p>
            <a:r>
              <a:rPr lang="en-US"/>
              <a:t>You’re the encore</a:t>
            </a:r>
          </a:p>
          <a:p>
            <a:r>
              <a:rPr lang="en-US"/>
              <a:t>Your name’s in lights for all to see</a:t>
            </a:r>
          </a:p>
          <a:p>
            <a:r>
              <a:rPr lang="en-US"/>
              <a:t>The starry hosts declare Your glory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800101"/>
            <a:ext cx="8229600" cy="3394472"/>
          </a:xfrm>
        </p:spPr>
        <p:txBody>
          <a:bodyPr/>
          <a:lstStyle/>
          <a:p>
            <a:endParaRPr lang="en-US"/>
          </a:p>
          <a:p>
            <a:r>
              <a:rPr lang="en-US"/>
              <a:t>Glory in the highest,</a:t>
            </a:r>
          </a:p>
          <a:p>
            <a:r>
              <a:rPr lang="en-US"/>
              <a:t>Glory in the highest</a:t>
            </a:r>
          </a:p>
          <a:p>
            <a:r>
              <a:rPr lang="en-US"/>
              <a:t>Glory in the highest, Yeah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914401"/>
            <a:ext cx="8229600" cy="3394472"/>
          </a:xfrm>
        </p:spPr>
        <p:txBody>
          <a:bodyPr>
            <a:normAutofit fontScale="92500" lnSpcReduction="10000"/>
          </a:bodyPr>
          <a:lstStyle/>
          <a:p>
            <a:pPr eaLnBrk="0" hangingPunct="0"/>
            <a:r>
              <a:rPr lang="en-US" dirty="0"/>
              <a:t>Apart from You there is no god,</a:t>
            </a:r>
          </a:p>
          <a:p>
            <a:pPr eaLnBrk="0" hangingPunct="0"/>
            <a:r>
              <a:rPr lang="en-US" dirty="0"/>
              <a:t>Light of the world,</a:t>
            </a:r>
          </a:p>
          <a:p>
            <a:pPr eaLnBrk="0" hangingPunct="0"/>
            <a:r>
              <a:rPr lang="en-US" dirty="0"/>
              <a:t>The bright and morning star,</a:t>
            </a:r>
          </a:p>
          <a:p>
            <a:pPr eaLnBrk="0" hangingPunct="0"/>
            <a:r>
              <a:rPr lang="en-US" dirty="0"/>
              <a:t>Your name will shine for all to see</a:t>
            </a:r>
          </a:p>
          <a:p>
            <a:pPr eaLnBrk="0" hangingPunct="0"/>
            <a:r>
              <a:rPr lang="en-US" dirty="0"/>
              <a:t>You are the </a:t>
            </a:r>
            <a:r>
              <a:rPr lang="en-US" dirty="0" smtClean="0"/>
              <a:t>One</a:t>
            </a:r>
            <a:r>
              <a:rPr lang="en-US" dirty="0"/>
              <a:t>,</a:t>
            </a:r>
          </a:p>
          <a:p>
            <a:pPr eaLnBrk="0" hangingPunct="0"/>
            <a:r>
              <a:rPr lang="en-US" dirty="0"/>
              <a:t>You are my glory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457201"/>
            <a:ext cx="8229600" cy="3394472"/>
          </a:xfrm>
        </p:spPr>
        <p:txBody>
          <a:bodyPr>
            <a:normAutofit/>
          </a:bodyPr>
          <a:lstStyle/>
          <a:p>
            <a:pPr eaLnBrk="0" hangingPunct="0"/>
            <a:r>
              <a:rPr lang="en-US" dirty="0"/>
              <a:t>Glory in the highest,</a:t>
            </a:r>
          </a:p>
          <a:p>
            <a:pPr eaLnBrk="0" hangingPunct="0"/>
            <a:r>
              <a:rPr lang="en-US" dirty="0"/>
              <a:t>Glory in the highest</a:t>
            </a:r>
          </a:p>
          <a:p>
            <a:pPr eaLnBrk="0" hangingPunct="0"/>
            <a:r>
              <a:rPr lang="en-US" dirty="0"/>
              <a:t>Glory in the highest</a:t>
            </a:r>
          </a:p>
          <a:p>
            <a:pPr eaLnBrk="0" hangingPunct="0"/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047750"/>
            <a:ext cx="7391400" cy="1314450"/>
          </a:xfrm>
        </p:spPr>
        <p:txBody>
          <a:bodyPr>
            <a:noAutofit/>
          </a:bodyPr>
          <a:lstStyle/>
          <a:p>
            <a:pPr eaLnBrk="0" hangingPunct="0"/>
            <a:r>
              <a:rPr lang="en-US" sz="3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 one else could ever compare,</a:t>
            </a:r>
          </a:p>
          <a:p>
            <a:pPr eaLnBrk="0" hangingPunct="0"/>
            <a:r>
              <a:rPr lang="en-US" sz="3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You Lord</a:t>
            </a:r>
          </a:p>
          <a:p>
            <a:pPr eaLnBrk="0" hangingPunct="0"/>
            <a:r>
              <a:rPr lang="en-US" sz="3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All the earth together declares</a:t>
            </a:r>
            <a:endParaRPr lang="en-US" sz="3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idx="1"/>
          </p:nvPr>
        </p:nvSpPr>
        <p:spPr>
          <a:xfrm>
            <a:off x="0" y="1200151"/>
            <a:ext cx="9144000" cy="3394472"/>
          </a:xfrm>
        </p:spPr>
        <p:txBody>
          <a:bodyPr>
            <a:normAutofit/>
          </a:bodyPr>
          <a:lstStyle/>
          <a:p>
            <a:pPr eaLnBrk="0" hangingPunct="0"/>
            <a:r>
              <a:rPr lang="en-US" dirty="0"/>
              <a:t>Glory in the highest,</a:t>
            </a:r>
          </a:p>
          <a:p>
            <a:pPr eaLnBrk="0" hangingPunct="0"/>
            <a:r>
              <a:rPr lang="en-US" dirty="0"/>
              <a:t>Glory in the highest,</a:t>
            </a:r>
          </a:p>
          <a:p>
            <a:pPr eaLnBrk="0" hangingPunct="0"/>
            <a:r>
              <a:rPr lang="en-US" dirty="0"/>
              <a:t>Glory in the highest, to </a:t>
            </a:r>
            <a:r>
              <a:rPr lang="en-US" dirty="0" smtClean="0"/>
              <a:t>You </a:t>
            </a:r>
            <a:r>
              <a:rPr lang="en-US" dirty="0"/>
              <a:t>Lord</a:t>
            </a:r>
          </a:p>
          <a:p>
            <a:pPr eaLnBrk="0" hangingPunct="0"/>
            <a:r>
              <a:rPr lang="en-US" dirty="0"/>
              <a:t>to </a:t>
            </a:r>
            <a:r>
              <a:rPr lang="en-US" dirty="0" smtClean="0"/>
              <a:t>You Lord</a:t>
            </a:r>
          </a:p>
          <a:p>
            <a:pPr eaLnBrk="0" hangingPunct="0"/>
            <a:endParaRPr lang="en-US" dirty="0" smtClean="0"/>
          </a:p>
          <a:p>
            <a:pPr eaLnBrk="0" hangingPunct="0"/>
            <a:r>
              <a:rPr lang="en-US" sz="1100" dirty="0"/>
              <a:t>TEMPLE BIBLE CHURCH Used by Permission CCLI #78316</a:t>
            </a:r>
          </a:p>
          <a:p>
            <a:pPr eaLnBrk="0" hangingPunct="0"/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2468" name="Picture 2" descr="\\TBCSERVER\ServerFiles\Sarah W's Files\sermon ppt\delusionsTitleSl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1200150"/>
            <a:ext cx="8991600" cy="332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Blessing and honor, 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glory and power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Be unto the Ancient of Days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From every nation, all of creation</a:t>
            </a:r>
          </a:p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4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Bow before the Ancient of Days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3400" y="285750"/>
            <a:ext cx="762000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ANCIENT OF DAYS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widescreen worship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BC U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idescreen worship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wide screeen worshi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1588</Words>
  <Application>Microsoft Office PowerPoint</Application>
  <PresentationFormat>On-screen Show (16:9)</PresentationFormat>
  <Paragraphs>377</Paragraphs>
  <Slides>87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87</vt:i4>
      </vt:variant>
    </vt:vector>
  </HeadingPairs>
  <TitlesOfParts>
    <vt:vector size="104" baseType="lpstr">
      <vt:lpstr>Office Theme</vt:lpstr>
      <vt:lpstr>1_Office Theme</vt:lpstr>
      <vt:lpstr>TBC USE</vt:lpstr>
      <vt:lpstr>widescreen worship theme</vt:lpstr>
      <vt:lpstr>2_Office Theme</vt:lpstr>
      <vt:lpstr>wide screeen worship</vt:lpstr>
      <vt:lpstr>3_Office Theme</vt:lpstr>
      <vt:lpstr>4_Office Theme</vt:lpstr>
      <vt:lpstr>5_Office Theme</vt:lpstr>
      <vt:lpstr>Custom Design</vt:lpstr>
      <vt:lpstr>1_Custom Design</vt:lpstr>
      <vt:lpstr>6_Office Theme</vt:lpstr>
      <vt:lpstr>1_widescreen worship theme</vt:lpstr>
      <vt:lpstr>24_Default Design</vt:lpstr>
      <vt:lpstr>2_Custom Design</vt:lpstr>
      <vt:lpstr>Default Design</vt:lpstr>
      <vt:lpstr>3_Custom Design</vt:lpstr>
      <vt:lpstr>Slide 1</vt:lpstr>
      <vt:lpstr>Majestic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Oh, For A Thousand Tongues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Cannons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From The Inside Out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GLORY IN THE HIGHEST</vt:lpstr>
      <vt:lpstr>Slide 82</vt:lpstr>
      <vt:lpstr>Slide 83</vt:lpstr>
      <vt:lpstr>Slide 84</vt:lpstr>
      <vt:lpstr>Slide 85</vt:lpstr>
      <vt:lpstr>Slide 86</vt:lpstr>
      <vt:lpstr>Slide 87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sarahw</dc:creator>
  <cp:lastModifiedBy>TBC Media</cp:lastModifiedBy>
  <cp:revision>63</cp:revision>
  <dcterms:created xsi:type="dcterms:W3CDTF">2011-06-02T22:21:47Z</dcterms:created>
  <dcterms:modified xsi:type="dcterms:W3CDTF">2011-06-06T15:43:12Z</dcterms:modified>
</cp:coreProperties>
</file>