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341" r:id="rId4"/>
    <p:sldId id="342" r:id="rId5"/>
    <p:sldId id="345" r:id="rId6"/>
    <p:sldId id="296" r:id="rId7"/>
    <p:sldId id="297" r:id="rId8"/>
    <p:sldId id="298" r:id="rId9"/>
    <p:sldId id="299" r:id="rId10"/>
    <p:sldId id="300" r:id="rId11"/>
    <p:sldId id="335" r:id="rId12"/>
    <p:sldId id="336" r:id="rId13"/>
    <p:sldId id="292" r:id="rId14"/>
    <p:sldId id="293" r:id="rId15"/>
    <p:sldId id="294" r:id="rId16"/>
    <p:sldId id="333" r:id="rId17"/>
    <p:sldId id="295" r:id="rId18"/>
    <p:sldId id="334" r:id="rId19"/>
    <p:sldId id="286" r:id="rId20"/>
    <p:sldId id="287" r:id="rId21"/>
    <p:sldId id="288" r:id="rId22"/>
    <p:sldId id="328" r:id="rId23"/>
    <p:sldId id="329" r:id="rId24"/>
    <p:sldId id="289" r:id="rId25"/>
    <p:sldId id="332" r:id="rId26"/>
    <p:sldId id="346" r:id="rId27"/>
    <p:sldId id="347" r:id="rId28"/>
    <p:sldId id="348" r:id="rId29"/>
    <p:sldId id="349" r:id="rId30"/>
    <p:sldId id="312" r:id="rId31"/>
    <p:sldId id="257" r:id="rId32"/>
    <p:sldId id="258" r:id="rId33"/>
    <p:sldId id="283" r:id="rId34"/>
    <p:sldId id="285" r:id="rId35"/>
    <p:sldId id="284" r:id="rId36"/>
    <p:sldId id="259" r:id="rId37"/>
    <p:sldId id="260" r:id="rId38"/>
    <p:sldId id="261" r:id="rId39"/>
    <p:sldId id="262" r:id="rId40"/>
    <p:sldId id="263" r:id="rId41"/>
    <p:sldId id="266" r:id="rId42"/>
    <p:sldId id="267" r:id="rId43"/>
    <p:sldId id="272" r:id="rId44"/>
    <p:sldId id="273" r:id="rId45"/>
    <p:sldId id="274" r:id="rId46"/>
    <p:sldId id="271" r:id="rId47"/>
    <p:sldId id="282" r:id="rId48"/>
    <p:sldId id="281" r:id="rId49"/>
    <p:sldId id="275" r:id="rId50"/>
    <p:sldId id="34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2BCB-D8C8-4DCD-800E-366FDFBD18B7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00CA-15FD-4E99-9BB8-ECC842514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2BCB-D8C8-4DCD-800E-366FDFBD18B7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00CA-15FD-4E99-9BB8-ECC842514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2BCB-D8C8-4DCD-800E-366FDFBD18B7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00CA-15FD-4E99-9BB8-ECC842514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9B838-7557-4E14-B7AD-977364F363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CD39B-E252-40BD-A70B-B5C55E482C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A5CBC-2E0C-4DF4-B901-125EDD89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853C3-E770-43DF-8A5A-E1EA4DE491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2EAB9-65B6-4929-92B9-D2AA461B8F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4B14F-78E5-4F36-B611-28C22C9058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85D5A-3FBF-46A3-AF79-8B8E3F689A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0711E-46BB-44A7-B7D0-84802BEE0E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2BCB-D8C8-4DCD-800E-366FDFBD18B7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00CA-15FD-4E99-9BB8-ECC842514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5659E-9B68-4C94-AC0B-DB9AB29FA3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ACE3-CC8B-4FBF-A081-503829DBA7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1B6DB-76DB-4750-A656-DAB96C00B9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2BCB-D8C8-4DCD-800E-366FDFBD18B7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00CA-15FD-4E99-9BB8-ECC842514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2BCB-D8C8-4DCD-800E-366FDFBD18B7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00CA-15FD-4E99-9BB8-ECC842514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2BCB-D8C8-4DCD-800E-366FDFBD18B7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00CA-15FD-4E99-9BB8-ECC842514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2BCB-D8C8-4DCD-800E-366FDFBD18B7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00CA-15FD-4E99-9BB8-ECC842514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2BCB-D8C8-4DCD-800E-366FDFBD18B7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00CA-15FD-4E99-9BB8-ECC842514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2BCB-D8C8-4DCD-800E-366FDFBD18B7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00CA-15FD-4E99-9BB8-ECC842514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2BCB-D8C8-4DCD-800E-366FDFBD18B7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00CA-15FD-4E99-9BB8-ECC842514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F2BCB-D8C8-4DCD-800E-366FDFBD18B7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800CA-15FD-4E99-9BB8-ECC842514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3E0981-2634-4A8D-9A04-2087CFB3DD9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ummer welc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17500" y="1587500"/>
            <a:ext cx="84931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Come let us sing a song,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A song declaring we belong to Jesus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He's all we need.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Lift up a heart of praise.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Sing now with voices raised to Jesus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Sing to the King.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17500" y="1587500"/>
            <a:ext cx="84931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Come let us sing a song,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A song declaring we belong to Jesus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He's all we need.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Lift up a heart of praise.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Sing now with voices raised to Jesus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Sing to the King.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7500" y="6111875"/>
            <a:ext cx="84931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FFFFFF"/>
                </a:solidFill>
                <a:sym typeface="Arial" charset="0"/>
              </a:rPr>
              <a:t>Billy Foote, Charles Horne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7500" y="6350000"/>
            <a:ext cx="84931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FFFFFF"/>
                </a:solidFill>
                <a:sym typeface="Arial" charset="0"/>
              </a:rPr>
              <a:t>2003 worshiptogether.com songs, sixsteps Music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7500" y="6588125"/>
            <a:ext cx="84931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FFFFFF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17500" y="317500"/>
            <a:ext cx="84931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FF"/>
                </a:solidFill>
                <a:sym typeface="Arial" charset="0"/>
              </a:rPr>
              <a:t>My Savior Lives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17500" y="1587500"/>
            <a:ext cx="84931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Our God will reign forever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And all the world will know His Name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Ev'ryone together sing the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Song of the redeemed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7500" y="1587500"/>
            <a:ext cx="84931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I know that my Redeemer lives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And now I stand on what He did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My Savior, my Savior lives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Ev'ry day a brand new chance to say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Jesus You are the only way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My Savior, my Savior lives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17500" y="1587500"/>
            <a:ext cx="84931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The King has come from heaven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And darkness trembles at His Name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Victory forever is the song of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The redeemed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7500" y="1587500"/>
            <a:ext cx="84931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I know that my Redeemer lives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And now I stand on what He did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My Savior, my Savior lives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Ev'ry day a brand new chance to say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Jesus You are the only way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My Savior, my Savior lives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17500" y="1587500"/>
            <a:ext cx="84931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800" dirty="0" smtClean="0">
              <a:solidFill>
                <a:srgbClr val="FFFFFF"/>
              </a:solidFill>
              <a:sym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My Savior lives, my Savior lives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My Savior lives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7500" y="381000"/>
            <a:ext cx="84931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800" dirty="0" smtClean="0">
              <a:solidFill>
                <a:srgbClr val="FFFFFF"/>
              </a:solidFill>
              <a:sym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I know that my Redeemer lives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And now I stand on what He did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My Savior, my Savior lives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err="1" smtClean="0">
                <a:solidFill>
                  <a:srgbClr val="FFFFFF"/>
                </a:solidFill>
                <a:sym typeface="Arial" charset="0"/>
              </a:rPr>
              <a:t>Ev'ry</a:t>
            </a: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 day a brand new chance to say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Jesus You are the only way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My Savior, my Savior lives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(repeat)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7500" y="6111875"/>
            <a:ext cx="84931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FFFFFF"/>
                </a:solidFill>
                <a:sym typeface="Arial" charset="0"/>
              </a:rPr>
              <a:t>Jon Egan, Glenn Packiam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7500" y="6350000"/>
            <a:ext cx="84931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FFFFFF"/>
                </a:solidFill>
                <a:sym typeface="Arial" charset="0"/>
              </a:rPr>
              <a:t>2006 Vertical Worship Songs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7500" y="6588125"/>
            <a:ext cx="84931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FFFFFF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17500" y="228600"/>
            <a:ext cx="84931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FF"/>
                </a:solidFill>
                <a:sym typeface="Arial" charset="0"/>
              </a:rPr>
              <a:t>Our God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800" dirty="0" smtClean="0">
              <a:solidFill>
                <a:srgbClr val="FFFFFF"/>
              </a:solidFill>
              <a:sym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Water You turned into wine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Opened the eyes of the blind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There's no one like You,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none like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17500" y="1587500"/>
            <a:ext cx="84931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Into the darkness, You shine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Out of the ashes, we rise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There's no one like You,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none like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Chase-New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201150" cy="701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17500" y="1587500"/>
            <a:ext cx="84931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Our God is greater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Our God is stronger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God, You are higher than any other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Our God is healer, awesome in power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Our God, our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17500" y="1587500"/>
            <a:ext cx="84931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Into the darkness, You shine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Out of the ashes, we rise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There's no one like You,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none like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17500" y="1587500"/>
            <a:ext cx="84931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Our God is greater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Our God is stronger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God, You are higher than any other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Our God is healer, awesome in power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Our God, our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17500" y="1587500"/>
            <a:ext cx="84931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And if our God is for us then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Who could ever stop us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And if our God is with us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Then what could stand against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(repeat)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17500" y="1587500"/>
            <a:ext cx="84931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Our God is greater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Our God is stronger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God, You are higher than any other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Our God is healer, awesome in power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Our God, our God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(repeat)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7500" y="6111875"/>
            <a:ext cx="84931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FFFFFF"/>
                </a:solidFill>
                <a:sym typeface="Arial" charset="0"/>
              </a:rPr>
              <a:t>Jonas Myrin, Matt Redman, Jesse Reeves, Chris Tomlin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7500" y="6350000"/>
            <a:ext cx="84931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FFFFFF"/>
                </a:solidFill>
                <a:sym typeface="Arial" charset="0"/>
              </a:rPr>
              <a:t>2010 Jonas Myrin Publishing Designee, sixsteps Music, Vamos Publishing, worshiptogether.com songs, Thankyou Music, Said and Done Music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7500" y="6588125"/>
            <a:ext cx="84931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FFFFFF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17500" y="317500"/>
            <a:ext cx="84931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FF"/>
                </a:solidFill>
                <a:sym typeface="Arial" charset="0"/>
              </a:rPr>
              <a:t>Start a Fire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17500" y="1587500"/>
            <a:ext cx="84931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Start a fire in me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Let the flames run free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Burn away the dross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Holy fire of God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(repeat)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4800" y="990600"/>
            <a:ext cx="84931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So let it begin. Let it be 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Let me be used for Your sake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Giving glory to Your name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I can live knowing that You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You reside in my heart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Oh Lord You are a fire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You’re the fire of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17500" y="1587500"/>
            <a:ext cx="84931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Start a fire in me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Let the flames run free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Burn away the dross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Holy fire of God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(repeat)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4800" y="914400"/>
            <a:ext cx="84931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So let it begin. Let it be 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Let me be used for Your sake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Giving glory to Your name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I can live knowing that You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You reside in my heart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Oh Lord You are a fire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You’re the fire of God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7500" y="6111875"/>
            <a:ext cx="84931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sym typeface="Arial" charset="0"/>
              </a:rPr>
              <a:t>Jason Harrison, Darin </a:t>
            </a:r>
            <a:r>
              <a:rPr lang="en-US" sz="800" dirty="0" err="1" smtClean="0">
                <a:solidFill>
                  <a:srgbClr val="FFFFFF"/>
                </a:solidFill>
                <a:sym typeface="Arial" charset="0"/>
              </a:rPr>
              <a:t>Sasser</a:t>
            </a:r>
            <a:endParaRPr lang="en-US" sz="800" dirty="0" smtClean="0">
              <a:solidFill>
                <a:srgbClr val="FFFFFF"/>
              </a:solidFill>
              <a:sym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7500" y="6350000"/>
            <a:ext cx="84931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sym typeface="Arial" charset="0"/>
              </a:rPr>
              <a:t>1998 Shadow </a:t>
            </a:r>
            <a:r>
              <a:rPr lang="en-US" sz="800" smtClean="0">
                <a:solidFill>
                  <a:srgbClr val="FFFFFF"/>
                </a:solidFill>
                <a:sym typeface="Arial" charset="0"/>
              </a:rPr>
              <a:t>Rock Music</a:t>
            </a:r>
            <a:endParaRPr lang="en-US" sz="800" dirty="0" smtClean="0">
              <a:solidFill>
                <a:srgbClr val="FFFFFF"/>
              </a:solidFill>
              <a:sym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7500" y="6588125"/>
            <a:ext cx="84931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FFFFFF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317500" y="317500"/>
            <a:ext cx="84931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FF"/>
                </a:solidFill>
                <a:sym typeface="Arial" charset="0"/>
              </a:rPr>
              <a:t>Here I Am To Worship</a:t>
            </a: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17500" y="1587500"/>
            <a:ext cx="84931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Here I am to worship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Here I am to bow down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Here I am to say that You're my God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You're altogether lovely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Altogether worthy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Altogether wonderful to 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Czech 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TBC Media\Desktop\6-27-2010\houseOfcardsTINT1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9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BC Media\Desktop\6-27-2010\title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TBC Media\Desktop\6-27-2010\Funny_Pictures_2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49" y="-7069"/>
            <a:ext cx="4895851" cy="6865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TBC Media\Desktop\6-27-2010\fairf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02" y="761999"/>
            <a:ext cx="7774798" cy="5238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6" name="Picture 6" descr="C:\Users\TBC Media\Desktop\6-27-2010\fair-f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564" y="685799"/>
            <a:ext cx="5343235" cy="5289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C:\Users\TBC Media\Desktop\6-27-2010\barbed cou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15" y="0"/>
            <a:ext cx="91728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BC Media\Desktop\6-27-2010\warQuo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561" y="1828800"/>
            <a:ext cx="61696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Marriage is adventure – </a:t>
            </a:r>
          </a:p>
          <a:p>
            <a:pPr algn="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like going to war.</a:t>
            </a:r>
          </a:p>
          <a:p>
            <a:pPr algn="r"/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" pitchFamily="34" charset="0"/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G. K. Chesterton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BC Media\Desktop\6-27-2010\warQuo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26370" y="1828800"/>
            <a:ext cx="766043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His mother should have thrown</a:t>
            </a:r>
          </a:p>
          <a:p>
            <a:pPr algn="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him away and kept the stork.</a:t>
            </a:r>
          </a:p>
          <a:p>
            <a:pPr algn="r"/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" pitchFamily="34" charset="0"/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Mae West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BC Media\Desktop\6-27-2010\warQuo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9397" y="1219200"/>
            <a:ext cx="8001550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Marriage is the merciless revealer,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the great white searchlight turned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on the darkest places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of human nature.</a:t>
            </a:r>
          </a:p>
          <a:p>
            <a:pPr algn="r"/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" pitchFamily="34" charset="0"/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Katherine Anne Porter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BC Media\Desktop\6-27-2010\title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Bhatia PP 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BC Media\Desktop\6-27-2010\war4ru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5560" y="1806714"/>
            <a:ext cx="600004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Rule #1 …be </a:t>
            </a:r>
            <a:r>
              <a:rPr lang="en-US" sz="39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TRUTHFUL</a:t>
            </a:r>
            <a:r>
              <a:rPr lang="en-US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8516" y="2721114"/>
            <a:ext cx="854548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Rule #2 …be </a:t>
            </a:r>
            <a:r>
              <a:rPr lang="en-US" sz="39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QUICK</a:t>
            </a:r>
            <a:r>
              <a:rPr lang="en-US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 to </a:t>
            </a:r>
            <a:r>
              <a:rPr lang="en-US" sz="39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RECONCILE</a:t>
            </a:r>
            <a:r>
              <a:rPr lang="en-US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BC Media\Desktop\6-27-2010\warQuo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49516" y="1615857"/>
            <a:ext cx="693728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A fool gives full vent to</a:t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his anger, but a wise man</a:t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keeps himself under control.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" pitchFamily="34" charset="0"/>
            </a:endParaRPr>
          </a:p>
          <a:p>
            <a:pPr algn="r"/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" pitchFamily="34" charset="0"/>
            </a:endParaRPr>
          </a:p>
          <a:p>
            <a:pPr algn="r"/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Prov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 29:11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BC Media\Desktop\6-27-2010\warQuo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9447" y="1615857"/>
            <a:ext cx="775975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An angry man stirs up</a:t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dissension, and a hot-tempered</a:t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one commits many sins.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" pitchFamily="34" charset="0"/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</a:b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Prov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 29:22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BC Media\Desktop\6-27-2010\warQuo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1615857"/>
            <a:ext cx="8194936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Better a patient man than a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</a:b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warrior, a man who controls his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</a:b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temper than one who takes a city.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</a:b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Prov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 16:32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BC Media\Desktop\6-27-2010\warQuo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9781" y="1615857"/>
            <a:ext cx="700941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A gentle answer</a:t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turns away wrath, but</a:t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a harsh word stirs up anger.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</a:b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Prov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 15:1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BC Media\Desktop\6-27-2010\war4ru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5560" y="1828800"/>
            <a:ext cx="600004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Rule #1 …be </a:t>
            </a:r>
            <a:r>
              <a:rPr lang="en-US" sz="39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TRUTHFUL</a:t>
            </a:r>
            <a:r>
              <a:rPr lang="en-US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116" y="2721114"/>
            <a:ext cx="8697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Rule #2 …be </a:t>
            </a:r>
            <a:r>
              <a:rPr lang="en-US" sz="39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QUICK</a:t>
            </a:r>
            <a:r>
              <a:rPr lang="en-US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 to </a:t>
            </a:r>
            <a:r>
              <a:rPr lang="en-US" sz="39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RECONCILE</a:t>
            </a:r>
            <a:r>
              <a:rPr lang="en-US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916" y="3635514"/>
            <a:ext cx="7402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Rule #3 …be </a:t>
            </a:r>
            <a:r>
              <a:rPr lang="en-US" sz="39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ENCOURAGING</a:t>
            </a:r>
            <a:r>
              <a:rPr lang="en-US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44958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Rule #4 …be </a:t>
            </a:r>
            <a:r>
              <a:rPr lang="en-US" sz="39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NICE!</a:t>
            </a:r>
            <a:r>
              <a:rPr lang="en-US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BC Media\Desktop\6-27-2010\warQuo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712655"/>
            <a:ext cx="726846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Marriage is not an </a:t>
            </a:r>
            <a:r>
              <a:rPr lang="en-US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INVENTION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of </a:t>
            </a:r>
            <a:r>
              <a:rPr lang="en-US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MAN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 to make us </a:t>
            </a:r>
            <a:r>
              <a:rPr lang="en-US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HAPPY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,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but was </a:t>
            </a:r>
            <a:r>
              <a:rPr lang="en-US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INSTITUTED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 by God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to make us </a:t>
            </a:r>
            <a:r>
              <a:rPr lang="en-US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HOLY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BC Media\Desktop\6-27-2010\warQuo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9397" y="1219200"/>
            <a:ext cx="8001550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Marriage is the merciless revealer,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the great white searchlight turned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on the darkest places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of human nature.</a:t>
            </a:r>
          </a:p>
          <a:p>
            <a:pPr algn="r"/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" pitchFamily="34" charset="0"/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" pitchFamily="34" charset="0"/>
              </a:rPr>
              <a:t>Katherine Anne Porter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TBC Media\Desktop\6-27-2010\houseOfcardsTINT1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9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ummer welc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17500" y="317500"/>
            <a:ext cx="84931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sym typeface="Arial" charset="0"/>
              </a:rPr>
              <a:t>Sing To The King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17500" y="1587500"/>
            <a:ext cx="84931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Sing to the King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Who is coming to reign.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Glory to Jesus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The Lamb that was slain.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17500" y="1587500"/>
            <a:ext cx="84931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Life and salvation His empire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Shall bring,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And joy to the nations when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Jesus is King.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17500" y="1587500"/>
            <a:ext cx="84931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Come let us sing a song,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A song declaring we belong to Jesus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He's all we need.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Lift up a heart of praise.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Sing now with voices raised to Jesus</a:t>
            </a:r>
            <a:br>
              <a:rPr lang="en-US" sz="380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smtClean="0">
                <a:solidFill>
                  <a:srgbClr val="FFFFFF"/>
                </a:solidFill>
                <a:sym typeface="Arial" charset="0"/>
              </a:rPr>
              <a:t>Sing to the King.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17500" y="1587500"/>
            <a:ext cx="84931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For His returning we watch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And we pray,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We will be ready the dawn of that day.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We'll join in singing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17500" y="1587500"/>
            <a:ext cx="84931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800" dirty="0" smtClean="0">
              <a:solidFill>
                <a:srgbClr val="FFFFFF"/>
              </a:solidFill>
              <a:sym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With all the redeemed,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'Cause Satan is vanquished</a:t>
            </a:r>
            <a:br>
              <a:rPr lang="en-US" sz="3800" dirty="0" smtClean="0">
                <a:solidFill>
                  <a:srgbClr val="FFFFFF"/>
                </a:solidFill>
                <a:sym typeface="Arial" charset="0"/>
              </a:rPr>
            </a:br>
            <a:r>
              <a:rPr lang="en-US" sz="3800" dirty="0" smtClean="0">
                <a:solidFill>
                  <a:srgbClr val="FFFFFF"/>
                </a:solidFill>
                <a:sym typeface="Arial" charset="0"/>
              </a:rPr>
              <a:t>And Jesus is King!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413</Words>
  <Application>Microsoft Office PowerPoint</Application>
  <PresentationFormat>On-screen Show (4:3)</PresentationFormat>
  <Paragraphs>95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TBC Media</dc:creator>
  <cp:lastModifiedBy>TBC Media</cp:lastModifiedBy>
  <cp:revision>55</cp:revision>
  <dcterms:created xsi:type="dcterms:W3CDTF">2010-06-23T17:12:14Z</dcterms:created>
  <dcterms:modified xsi:type="dcterms:W3CDTF">2010-06-28T15:52:36Z</dcterms:modified>
</cp:coreProperties>
</file>