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theme/themeOverride12.xml" ContentType="application/vnd.openxmlformats-officedocument.themeOverr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tableStyles.xml" ContentType="application/vnd.openxmlformats-officedocument.presentationml.tableStyles+xml"/>
  <Override PartName="/ppt/theme/themeOverride39.xml" ContentType="application/vnd.openxmlformats-officedocument.themeOverr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Override17.xml" ContentType="application/vnd.openxmlformats-officedocument.themeOverride+xml"/>
  <Override PartName="/ppt/theme/themeOverride28.xml" ContentType="application/vnd.openxmlformats-officedocument.themeOverride+xml"/>
  <Override PartName="/ppt/theme/theme21.xml" ContentType="application/vnd.openxmlformats-officedocument.theme+xml"/>
  <Override PartName="/ppt/theme/theme10.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Override4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theme/themeOverride20.xml" ContentType="application/vnd.openxmlformats-officedocument.themeOverride+xml"/>
  <Override PartName="/ppt/theme/themeOverride31.xml" ContentType="application/vnd.openxmlformats-officedocument.themeOverride+xml"/>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theme/themeOverride6.xml" ContentType="application/vnd.openxmlformats-officedocument.themeOverrid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ppt/theme/themeOverride2.xml" ContentType="application/vnd.openxmlformats-officedocument.themeOverride+xml"/>
  <Override PartName="/docProps/app.xml" ContentType="application/vnd.openxmlformats-officedocument.extended-properties+xml"/>
  <Override PartName="/ppt/slideMasters/slideMaster23.xml" ContentType="application/vnd.openxmlformats-officedocument.presentationml.slideMaster+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theme/themeOverride29.xml" ContentType="application/vnd.openxmlformats-officedocument.themeOverr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Override18.xml" ContentType="application/vnd.openxmlformats-officedocument.themeOverride+xml"/>
  <Override PartName="/ppt/theme/themeOverride36.xml" ContentType="application/vnd.openxmlformats-officedocument.themeOverride+xml"/>
  <Override PartName="/ppt/theme/theme22.xml" ContentType="application/vnd.openxmlformats-officedocument.theme+xml"/>
  <Override PartName="/ppt/theme/themeOverride25.xml" ContentType="application/vnd.openxmlformats-officedocument.themeOverride+xml"/>
  <Override PartName="/ppt/slideMasters/slideMaster5.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Override14.xml" ContentType="application/vnd.openxmlformats-officedocument.themeOverride+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Masters/slideMaster24.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heme/theme16.xml" ContentType="application/vnd.openxmlformats-officedocument.theme+xml"/>
  <Override PartName="/ppt/theme/themeOverride19.xml" ContentType="application/vnd.openxmlformats-officedocument.themeOverride+xml"/>
  <Override PartName="/ppt/slideMasters/slideMaster13.xml" ContentType="application/vnd.openxmlformats-officedocument.presentationml.slideMaster+xml"/>
  <Override PartName="/ppt/theme/theme23.xml" ContentType="application/vnd.openxmlformats-officedocument.theme+xml"/>
  <Override PartName="/ppt/theme/themeOverride37.xml" ContentType="application/vnd.openxmlformats-officedocument.themeOverr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Layouts/slideLayout89.xml" ContentType="application/vnd.openxmlformats-officedocument.presentationml.slideLayout+xml"/>
  <Override PartName="/ppt/theme/themeOverride15.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theme/themeOverride22.xml" ContentType="application/vnd.openxmlformats-officedocument.themeOverride+xml"/>
  <Override PartName="/ppt/theme/themeOverride33.xml" ContentType="application/vnd.openxmlformats-officedocument.themeOverr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Override8.xml" ContentType="application/vnd.openxmlformats-officedocument.themeOverride+xml"/>
  <Override PartName="/ppt/theme/themeOverride11.xml" ContentType="application/vnd.openxmlformats-officedocument.themeOverride+xml"/>
  <Override PartName="/ppt/theme/themeOverride4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heme/theme17.xml" ContentType="application/vnd.openxmlformats-officedocument.theme+xml"/>
  <Override PartName="/ppt/theme/themeOverride38.xml" ContentType="application/vnd.openxmlformats-officedocument.themeOverride+xml"/>
  <Override PartName="/ppt/slideMasters/slideMaster21.xml" ContentType="application/vnd.openxmlformats-officedocument.presentationml.slideMaster+xml"/>
  <Override PartName="/ppt/theme/theme24.xml" ContentType="application/vnd.openxmlformats-officedocument.theme+xml"/>
  <Override PartName="/ppt/theme/themeOverride27.xml" ContentType="application/vnd.openxmlformats-officedocument.themeOverr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Override16.xml" ContentType="application/vnd.openxmlformats-officedocument.themeOverride+xml"/>
  <Override PartName="/ppt/theme/themeOverride34.xml" ContentType="application/vnd.openxmlformats-officedocument.themeOverride+xml"/>
  <Override PartName="/ppt/slides/slide8.xml" ContentType="application/vnd.openxmlformats-officedocument.presentationml.slide+xml"/>
  <Override PartName="/ppt/slideLayouts/slideLayout68.xml" ContentType="application/vnd.openxmlformats-officedocument.presentationml.slideLayout+xml"/>
  <Override PartName="/ppt/theme/theme20.xml" ContentType="application/vnd.openxmlformats-officedocument.theme+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theme/themeOverride9.xml" ContentType="application/vnd.openxmlformats-officedocument.themeOverride+xml"/>
  <Override PartName="/ppt/theme/themeOverride23.xml" ContentType="application/vnd.openxmlformats-officedocument.themeOverride+xml"/>
  <Override PartName="/ppt/theme/themeOverride41.xml" ContentType="application/vnd.openxmlformats-officedocument.themeOverrid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14.xml" ContentType="application/vnd.openxmlformats-officedocument.theme+xml"/>
  <Override PartName="/ppt/theme/themeOverride24.xml" ContentType="application/vnd.openxmlformats-officedocument.themeOverride+xml"/>
  <Override PartName="/ppt/theme/themeOverride35.xml" ContentType="application/vnd.openxmlformats-officedocument.themeOverr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Override13.xml" ContentType="application/vnd.openxmlformats-officedocument.themeOverride+xml"/>
  <Override PartName="/ppt/slides/slide48.xml" ContentType="application/vnd.openxmlformats-officedocument.presentationml.slide+xml"/>
  <Override PartName="/ppt/slideLayouts/slideLayout58.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5" r:id="rId3"/>
    <p:sldMasterId id="2147483677" r:id="rId4"/>
    <p:sldMasterId id="2147483679" r:id="rId5"/>
    <p:sldMasterId id="2147483681" r:id="rId6"/>
    <p:sldMasterId id="2147483683" r:id="rId7"/>
    <p:sldMasterId id="2147483685" r:id="rId8"/>
    <p:sldMasterId id="2147483697" r:id="rId9"/>
    <p:sldMasterId id="2147483709" r:id="rId10"/>
    <p:sldMasterId id="2147483712" r:id="rId11"/>
    <p:sldMasterId id="2147483724" r:id="rId12"/>
    <p:sldMasterId id="2147483726" r:id="rId13"/>
    <p:sldMasterId id="2147483728" r:id="rId14"/>
    <p:sldMasterId id="2147483730" r:id="rId15"/>
    <p:sldMasterId id="2147483732" r:id="rId16"/>
    <p:sldMasterId id="2147483735" r:id="rId17"/>
    <p:sldMasterId id="2147483747" r:id="rId18"/>
    <p:sldMasterId id="2147483749" r:id="rId19"/>
    <p:sldMasterId id="2147483751" r:id="rId20"/>
    <p:sldMasterId id="2147483753" r:id="rId21"/>
    <p:sldMasterId id="2147483755" r:id="rId22"/>
    <p:sldMasterId id="2147483767" r:id="rId23"/>
    <p:sldMasterId id="2147483779" r:id="rId24"/>
  </p:sldMasterIdLst>
  <p:sldIdLst>
    <p:sldId id="257" r:id="rId25"/>
    <p:sldId id="266" r:id="rId26"/>
    <p:sldId id="375" r:id="rId27"/>
    <p:sldId id="331" r:id="rId28"/>
    <p:sldId id="332" r:id="rId29"/>
    <p:sldId id="333" r:id="rId30"/>
    <p:sldId id="334" r:id="rId31"/>
    <p:sldId id="335" r:id="rId32"/>
    <p:sldId id="336" r:id="rId33"/>
    <p:sldId id="337" r:id="rId34"/>
    <p:sldId id="338" r:id="rId35"/>
    <p:sldId id="318" r:id="rId36"/>
    <p:sldId id="319" r:id="rId37"/>
    <p:sldId id="320" r:id="rId38"/>
    <p:sldId id="321" r:id="rId39"/>
    <p:sldId id="322" r:id="rId40"/>
    <p:sldId id="365" r:id="rId41"/>
    <p:sldId id="366" r:id="rId42"/>
    <p:sldId id="367" r:id="rId43"/>
    <p:sldId id="368" r:id="rId44"/>
    <p:sldId id="369" r:id="rId45"/>
    <p:sldId id="370" r:id="rId46"/>
    <p:sldId id="371" r:id="rId47"/>
    <p:sldId id="372" r:id="rId48"/>
    <p:sldId id="373" r:id="rId49"/>
    <p:sldId id="374" r:id="rId50"/>
    <p:sldId id="359" r:id="rId51"/>
    <p:sldId id="360" r:id="rId52"/>
    <p:sldId id="361" r:id="rId53"/>
    <p:sldId id="362" r:id="rId54"/>
    <p:sldId id="363" r:id="rId55"/>
    <p:sldId id="364" r:id="rId56"/>
    <p:sldId id="345" r:id="rId57"/>
    <p:sldId id="346" r:id="rId58"/>
    <p:sldId id="347" r:id="rId59"/>
    <p:sldId id="348" r:id="rId60"/>
    <p:sldId id="349" r:id="rId61"/>
    <p:sldId id="350" r:id="rId62"/>
    <p:sldId id="351" r:id="rId63"/>
    <p:sldId id="352" r:id="rId64"/>
    <p:sldId id="353" r:id="rId65"/>
    <p:sldId id="354" r:id="rId66"/>
    <p:sldId id="355" r:id="rId67"/>
    <p:sldId id="356" r:id="rId68"/>
    <p:sldId id="357" r:id="rId69"/>
    <p:sldId id="358" r:id="rId70"/>
    <p:sldId id="258" r:id="rId71"/>
    <p:sldId id="262" r:id="rId72"/>
    <p:sldId id="276" r:id="rId73"/>
    <p:sldId id="281" r:id="rId74"/>
    <p:sldId id="273" r:id="rId75"/>
    <p:sldId id="282" r:id="rId76"/>
    <p:sldId id="272" r:id="rId77"/>
    <p:sldId id="283" r:id="rId78"/>
    <p:sldId id="274" r:id="rId79"/>
    <p:sldId id="284" r:id="rId80"/>
    <p:sldId id="260" r:id="rId81"/>
    <p:sldId id="285" r:id="rId82"/>
    <p:sldId id="275" r:id="rId83"/>
    <p:sldId id="278" r:id="rId84"/>
    <p:sldId id="277"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21900"/>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42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slide" Target="slides/slide44.xml"/><Relationship Id="rId76" Type="http://schemas.openxmlformats.org/officeDocument/2006/relationships/slide" Target="slides/slide52.xml"/><Relationship Id="rId84" Type="http://schemas.openxmlformats.org/officeDocument/2006/relationships/slide" Target="slides/slide60.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slide" Target="slides/slide50.xml"/><Relationship Id="rId79" Type="http://schemas.openxmlformats.org/officeDocument/2006/relationships/slide" Target="slides/slide55.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7.xml"/><Relationship Id="rId82" Type="http://schemas.openxmlformats.org/officeDocument/2006/relationships/slide" Target="slides/slide58.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slide" Target="slides/slide53.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slide" Target="slides/slide56.xml"/><Relationship Id="rId85" Type="http://schemas.openxmlformats.org/officeDocument/2006/relationships/slide" Target="slides/slide6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lgn="ctr">
              <a:buNone/>
              <a:defRPr sz="3200">
                <a:solidFill>
                  <a:schemeClr val="bg1"/>
                </a:solidFill>
              </a:defRPr>
            </a:lvl1pPr>
            <a:lvl2pPr algn="ctr">
              <a:buNone/>
              <a:defRPr sz="3200">
                <a:solidFill>
                  <a:schemeClr val="bg1"/>
                </a:solidFill>
              </a:defRPr>
            </a:lvl2pPr>
            <a:lvl3pPr algn="ctr">
              <a:buNone/>
              <a:defRPr sz="3200">
                <a:solidFill>
                  <a:schemeClr val="bg1"/>
                </a:solidFill>
              </a:defRPr>
            </a:lvl3pPr>
            <a:lvl4pPr algn="ctr">
              <a:buNone/>
              <a:defRPr sz="3200">
                <a:solidFill>
                  <a:schemeClr val="bg1"/>
                </a:solidFill>
              </a:defRPr>
            </a:lvl4pPr>
            <a:lvl5pPr algn="ctr">
              <a:buNone/>
              <a:defRPr sz="32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7E1B4-C573-4C19-872B-38CECD6B4E4C}" type="datetimeFigureOut">
              <a:rPr lang="en-US" smtClean="0">
                <a:solidFill>
                  <a:prstClr val="black">
                    <a:tint val="75000"/>
                  </a:prstClr>
                </a:solidFill>
              </a:rPr>
              <a:pPr/>
              <a:t>6/27/2011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94D033-DF35-4F2C-B926-1F3553CF0C2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D4443E-CA17-43BE-9E91-60AE3BADE6B9}" type="datetimeFigureOut">
              <a:rPr lang="en-US" smtClean="0"/>
              <a:pPr/>
              <a:t>6/27/2011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4BD848-E222-4856-AF56-D36712DFF09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D4443E-CA17-43BE-9E91-60AE3BADE6B9}" type="datetimeFigureOut">
              <a:rPr lang="en-US" smtClean="0"/>
              <a:pPr/>
              <a:t>6/27/2011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4BD848-E222-4856-AF56-D36712DFF09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D4443E-CA17-43BE-9E91-60AE3BADE6B9}" type="datetimeFigureOut">
              <a:rPr lang="en-US" smtClean="0"/>
              <a:pPr/>
              <a:t>6/27/2011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4BD848-E222-4856-AF56-D36712DFF09F}"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4443E-CA17-43BE-9E91-60AE3BADE6B9}" type="datetimeFigureOut">
              <a:rPr lang="en-US" smtClean="0"/>
              <a:pPr/>
              <a:t>6/27/2011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4BD848-E222-4856-AF56-D36712DFF09F}"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4443E-CA17-43BE-9E91-60AE3BADE6B9}" type="datetimeFigureOut">
              <a:rPr lang="en-US" smtClean="0"/>
              <a:pPr/>
              <a:t>6/27/2011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4BD848-E222-4856-AF56-D36712DFF09F}"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919987D-7527-4DA3-9EE8-4DD9DE7B88B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B967125-D2CE-46F4-A023-8B702D3BD6F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BDA3B9-94A1-40BB-83DF-4EBD9176077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2F78808-90E9-4FB2-8216-4C7124153BB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C7E1B4-C573-4C19-872B-38CECD6B4E4C}" type="datetimeFigureOut">
              <a:rPr lang="en-US" smtClean="0">
                <a:solidFill>
                  <a:prstClr val="black">
                    <a:tint val="75000"/>
                  </a:prstClr>
                </a:solidFill>
              </a:rPr>
              <a:pPr/>
              <a:t>6/27/2011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94D033-DF35-4F2C-B926-1F3553CF0C2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w="19050">
                  <a:solidFill>
                    <a:schemeClr val="tx1"/>
                  </a:solidFill>
                </a:ln>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noFill/>
        </p:spPr>
        <p:txBody>
          <a:bodyPr/>
          <a:lstStyle>
            <a:lvl1pPr>
              <a:defRPr>
                <a:ln w="3175">
                  <a:solidFill>
                    <a:schemeClr val="tx1"/>
                  </a:solidFill>
                </a:ln>
                <a:solidFill>
                  <a:schemeClr val="bg1"/>
                </a:solidFill>
              </a:defRPr>
            </a:lvl1pPr>
            <a:lvl2pPr>
              <a:defRPr>
                <a:ln w="3175">
                  <a:solidFill>
                    <a:schemeClr val="tx1"/>
                  </a:solidFill>
                </a:ln>
                <a:solidFill>
                  <a:schemeClr val="bg1"/>
                </a:solidFill>
              </a:defRPr>
            </a:lvl2pPr>
            <a:lvl3pPr>
              <a:defRPr>
                <a:ln w="3175">
                  <a:solidFill>
                    <a:schemeClr val="tx1"/>
                  </a:solidFill>
                </a:ln>
                <a:solidFill>
                  <a:schemeClr val="bg1"/>
                </a:solidFill>
              </a:defRPr>
            </a:lvl3pPr>
            <a:lvl4pPr>
              <a:defRPr>
                <a:ln w="3175">
                  <a:solidFill>
                    <a:schemeClr val="tx1"/>
                  </a:solidFill>
                </a:ln>
                <a:solidFill>
                  <a:schemeClr val="bg1"/>
                </a:solidFill>
              </a:defRPr>
            </a:lvl4pPr>
            <a:lvl5pPr>
              <a:defRPr>
                <a:ln w="3175">
                  <a:solidFill>
                    <a:schemeClr val="tx1"/>
                  </a:solidFill>
                </a:ln>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US">
              <a:solidFill>
                <a:srgbClr val="000000"/>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57129320-AE0F-4DBE-91BF-E99DC9AE24E4}"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92514A-3A2E-409E-86D3-C5132E72045D}" type="datetimeFigureOut">
              <a:rPr lang="en-US" smtClean="0">
                <a:solidFill>
                  <a:prstClr val="black">
                    <a:tint val="75000"/>
                  </a:prstClr>
                </a:solidFill>
              </a:rPr>
              <a:pPr/>
              <a:t>6/27/2011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D13A29-64AF-4579-901A-28A5A610C25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n>
                  <a:solidFill>
                    <a:schemeClr val="tx1"/>
                  </a:solidFill>
                </a:ln>
                <a:solidFill>
                  <a:schemeClr val="bg1"/>
                </a:solidFill>
              </a:defRPr>
            </a:lvl1pPr>
            <a:lvl2pPr>
              <a:defRPr>
                <a:ln>
                  <a:solidFill>
                    <a:schemeClr val="tx1"/>
                  </a:solidFill>
                </a:ln>
                <a:solidFill>
                  <a:schemeClr val="bg1"/>
                </a:solidFill>
              </a:defRPr>
            </a:lvl2pPr>
            <a:lvl3pPr>
              <a:defRPr>
                <a:ln>
                  <a:solidFill>
                    <a:schemeClr val="tx1"/>
                  </a:solidFill>
                </a:ln>
                <a:solidFill>
                  <a:schemeClr val="bg1"/>
                </a:solidFill>
              </a:defRPr>
            </a:lvl3pPr>
            <a:lvl4pPr>
              <a:defRPr>
                <a:ln>
                  <a:solidFill>
                    <a:schemeClr val="tx1"/>
                  </a:solidFill>
                </a:ln>
                <a:solidFill>
                  <a:schemeClr val="bg1"/>
                </a:solidFill>
              </a:defRPr>
            </a:lvl4pPr>
            <a:lvl5pPr>
              <a:defRPr>
                <a:ln>
                  <a:solidFill>
                    <a:schemeClr val="tx1"/>
                  </a:solidFill>
                </a:ln>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D4443E-CA17-43BE-9E91-60AE3BADE6B9}" type="datetimeFigureOut">
              <a:rPr lang="en-US" smtClean="0"/>
              <a:pPr/>
              <a:t>6/27/2011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4BD848-E222-4856-AF56-D36712DFF09F}"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109506-E99F-4EBA-B223-6EDFDE90B1F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7"/>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CC43345-0A13-408E-A804-25ACC624A82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D4443E-CA17-43BE-9E91-60AE3BADE6B9}" type="datetimeFigureOut">
              <a:rPr lang="en-US" smtClean="0"/>
              <a:pPr/>
              <a:t>6/27/2011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4BD848-E222-4856-AF56-D36712DFF09F}"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4443E-CA17-43BE-9E91-60AE3BADE6B9}" type="datetimeFigureOut">
              <a:rPr lang="en-US" smtClean="0"/>
              <a:pPr/>
              <a:t>6/27/2011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4BD848-E222-4856-AF56-D36712DFF09F}"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D4443E-CA17-43BE-9E91-60AE3BADE6B9}" type="datetimeFigureOut">
              <a:rPr lang="en-US" smtClean="0"/>
              <a:pPr/>
              <a:t>6/27/2011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4BD848-E222-4856-AF56-D36712DFF09F}"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D4443E-CA17-43BE-9E91-60AE3BADE6B9}" type="datetimeFigureOut">
              <a:rPr lang="en-US" smtClean="0"/>
              <a:pPr/>
              <a:t>6/27/2011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4BD848-E222-4856-AF56-D36712DFF09F}"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D4443E-CA17-43BE-9E91-60AE3BADE6B9}" type="datetimeFigureOut">
              <a:rPr lang="en-US" smtClean="0"/>
              <a:pPr/>
              <a:t>6/27/2011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4BD848-E222-4856-AF56-D36712DFF09F}"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D4443E-CA17-43BE-9E91-60AE3BADE6B9}" type="datetimeFigureOut">
              <a:rPr lang="en-US" smtClean="0"/>
              <a:pPr/>
              <a:t>6/27/2011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4BD848-E222-4856-AF56-D36712DFF09F}"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D4443E-CA17-43BE-9E91-60AE3BADE6B9}" type="datetimeFigureOut">
              <a:rPr lang="en-US" smtClean="0"/>
              <a:pPr/>
              <a:t>6/27/2011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4BD848-E222-4856-AF56-D36712DFF09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4443E-CA17-43BE-9E91-60AE3BADE6B9}" type="datetimeFigureOut">
              <a:rPr lang="en-US" smtClean="0"/>
              <a:pPr/>
              <a:t>6/27/2011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4BD848-E222-4856-AF56-D36712DFF09F}"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D4443E-CA17-43BE-9E91-60AE3BADE6B9}" type="datetimeFigureOut">
              <a:rPr lang="en-US" smtClean="0"/>
              <a:pPr/>
              <a:t>6/27/2011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4BD848-E222-4856-AF56-D36712DFF09F}"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D4443E-CA17-43BE-9E91-60AE3BADE6B9}" type="datetimeFigureOut">
              <a:rPr lang="en-US" smtClean="0"/>
              <a:pPr/>
              <a:t>6/27/2011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4BD848-E222-4856-AF56-D36712DFF09F}"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4443E-CA17-43BE-9E91-60AE3BADE6B9}" type="datetimeFigureOut">
              <a:rPr lang="en-US" smtClean="0"/>
              <a:pPr/>
              <a:t>6/27/2011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4BD848-E222-4856-AF56-D36712DFF09F}"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4443E-CA17-43BE-9E91-60AE3BADE6B9}" type="datetimeFigureOut">
              <a:rPr lang="en-US" smtClean="0"/>
              <a:pPr/>
              <a:t>6/27/2011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4BD848-E222-4856-AF56-D36712DFF09F}" type="slidenum">
              <a:rPr lang="en-US" smtClean="0"/>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919987D-7527-4DA3-9EE8-4DD9DE7B88B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B967125-D2CE-46F4-A023-8B702D3BD6F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BDA3B9-94A1-40BB-83DF-4EBD9176077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2F78808-90E9-4FB2-8216-4C7124153BB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109506-E99F-4EBA-B223-6EDFDE90B1F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CC43345-0A13-408E-A804-25ACC624A82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D4443E-CA17-43BE-9E91-60AE3BADE6B9}" type="datetimeFigureOut">
              <a:rPr lang="en-US" smtClean="0"/>
              <a:pPr/>
              <a:t>6/27/2011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4BD848-E222-4856-AF56-D36712DFF09F}"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EA4B86-CB1F-472F-8D73-B081D19E9B6A}" type="datetimeFigureOut">
              <a:rPr lang="en-US" smtClean="0"/>
              <a:pPr/>
              <a:t>6/27/2011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187B0-3A6B-4873-9B85-2289DD728A8A}"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gn="ctr">
              <a:buNone/>
              <a:defRPr b="1">
                <a:solidFill>
                  <a:schemeClr val="bg1"/>
                </a:solidFill>
                <a:latin typeface="Arial" pitchFamily="34" charset="0"/>
                <a:cs typeface="Arial" pitchFamily="34" charset="0"/>
              </a:defRPr>
            </a:lvl1pPr>
            <a:lvl2pPr algn="ctr">
              <a:buNone/>
              <a:defRPr b="1">
                <a:solidFill>
                  <a:schemeClr val="bg1"/>
                </a:solidFill>
                <a:latin typeface="Arial" pitchFamily="34" charset="0"/>
                <a:cs typeface="Arial" pitchFamily="34" charset="0"/>
              </a:defRPr>
            </a:lvl2pPr>
            <a:lvl3pPr algn="ctr">
              <a:buNone/>
              <a:defRPr b="1">
                <a:solidFill>
                  <a:schemeClr val="bg1"/>
                </a:solidFill>
                <a:latin typeface="Arial" pitchFamily="34" charset="0"/>
                <a:cs typeface="Arial" pitchFamily="34" charset="0"/>
              </a:defRPr>
            </a:lvl3pPr>
            <a:lvl4pPr algn="ctr">
              <a:buNone/>
              <a:defRPr b="1">
                <a:solidFill>
                  <a:schemeClr val="bg1"/>
                </a:solidFill>
                <a:latin typeface="Arial" pitchFamily="34" charset="0"/>
                <a:cs typeface="Arial" pitchFamily="34" charset="0"/>
              </a:defRPr>
            </a:lvl4pPr>
            <a:lvl5pPr algn="ctr">
              <a:buNone/>
              <a:defRPr b="1">
                <a:solidFill>
                  <a:schemeClr val="bg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57129320-AE0F-4DBE-91BF-E99DC9AE24E4}"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EA4B86-CB1F-472F-8D73-B081D19E9B6A}" type="datetimeFigureOut">
              <a:rPr lang="en-US" smtClean="0"/>
              <a:pPr/>
              <a:t>6/27/2011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187B0-3A6B-4873-9B85-2289DD728A8A}"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EA4B86-CB1F-472F-8D73-B081D19E9B6A}" type="datetimeFigureOut">
              <a:rPr lang="en-US" smtClean="0"/>
              <a:pPr/>
              <a:t>6/27/2011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187B0-3A6B-4873-9B85-2289DD728A8A}"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EA4B86-CB1F-472F-8D73-B081D19E9B6A}" type="datetimeFigureOut">
              <a:rPr lang="en-US" smtClean="0"/>
              <a:pPr/>
              <a:t>6/27/2011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0187B0-3A6B-4873-9B85-2289DD728A8A}"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EA4B86-CB1F-472F-8D73-B081D19E9B6A}" type="datetimeFigureOut">
              <a:rPr lang="en-US" smtClean="0"/>
              <a:pPr/>
              <a:t>6/27/2011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0187B0-3A6B-4873-9B85-2289DD728A8A}"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A4B86-CB1F-472F-8D73-B081D19E9B6A}" type="datetimeFigureOut">
              <a:rPr lang="en-US" smtClean="0"/>
              <a:pPr/>
              <a:t>6/27/2011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0187B0-3A6B-4873-9B85-2289DD728A8A}"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A4B86-CB1F-472F-8D73-B081D19E9B6A}" type="datetimeFigureOut">
              <a:rPr lang="en-US" smtClean="0"/>
              <a:pPr/>
              <a:t>6/27/2011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187B0-3A6B-4873-9B85-2289DD728A8A}"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A4B86-CB1F-472F-8D73-B081D19E9B6A}" type="datetimeFigureOut">
              <a:rPr lang="en-US" smtClean="0"/>
              <a:pPr/>
              <a:t>6/27/2011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187B0-3A6B-4873-9B85-2289DD728A8A}"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A4B86-CB1F-472F-8D73-B081D19E9B6A}" type="datetimeFigureOut">
              <a:rPr lang="en-US" smtClean="0"/>
              <a:pPr/>
              <a:t>6/27/2011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187B0-3A6B-4873-9B85-2289DD728A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D4443E-CA17-43BE-9E91-60AE3BADE6B9}" type="datetimeFigureOut">
              <a:rPr lang="en-US" smtClean="0"/>
              <a:pPr/>
              <a:t>6/27/2011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4BD848-E222-4856-AF56-D36712DFF09F}"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A4B86-CB1F-472F-8D73-B081D19E9B6A}" type="datetimeFigureOut">
              <a:rPr lang="en-US" smtClean="0"/>
              <a:pPr/>
              <a:t>6/27/2011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187B0-3A6B-4873-9B85-2289DD728A8A}"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919987D-7527-4DA3-9EE8-4DD9DE7B88B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B967125-D2CE-46F4-A023-8B702D3BD6F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BDA3B9-94A1-40BB-83DF-4EBD9176077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2F78808-90E9-4FB2-8216-4C7124153BB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w="19050">
                  <a:solidFill>
                    <a:schemeClr val="tx1"/>
                  </a:solidFill>
                </a:ln>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noFill/>
        </p:spPr>
        <p:txBody>
          <a:bodyPr/>
          <a:lstStyle>
            <a:lvl1pPr>
              <a:defRPr>
                <a:ln w="3175">
                  <a:solidFill>
                    <a:schemeClr val="tx1"/>
                  </a:solidFill>
                </a:ln>
                <a:solidFill>
                  <a:schemeClr val="bg1"/>
                </a:solidFill>
              </a:defRPr>
            </a:lvl1pPr>
            <a:lvl2pPr>
              <a:defRPr>
                <a:ln w="3175">
                  <a:solidFill>
                    <a:schemeClr val="tx1"/>
                  </a:solidFill>
                </a:ln>
                <a:solidFill>
                  <a:schemeClr val="bg1"/>
                </a:solidFill>
              </a:defRPr>
            </a:lvl2pPr>
            <a:lvl3pPr>
              <a:defRPr>
                <a:ln w="3175">
                  <a:solidFill>
                    <a:schemeClr val="tx1"/>
                  </a:solidFill>
                </a:ln>
                <a:solidFill>
                  <a:schemeClr val="bg1"/>
                </a:solidFill>
              </a:defRPr>
            </a:lvl3pPr>
            <a:lvl4pPr>
              <a:defRPr>
                <a:ln w="3175">
                  <a:solidFill>
                    <a:schemeClr val="tx1"/>
                  </a:solidFill>
                </a:ln>
                <a:solidFill>
                  <a:schemeClr val="bg1"/>
                </a:solidFill>
              </a:defRPr>
            </a:lvl4pPr>
            <a:lvl5pPr>
              <a:defRPr>
                <a:ln w="3175">
                  <a:solidFill>
                    <a:schemeClr val="tx1"/>
                  </a:solidFill>
                </a:ln>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US">
              <a:solidFill>
                <a:srgbClr val="000000"/>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57129320-AE0F-4DBE-91BF-E99DC9AE24E4}"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D4443E-CA17-43BE-9E91-60AE3BADE6B9}" type="datetimeFigureOut">
              <a:rPr lang="en-US" smtClean="0"/>
              <a:pPr/>
              <a:t>6/27/2011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4BD848-E222-4856-AF56-D36712DFF09F}"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0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1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n>
                  <a:solidFill>
                    <a:schemeClr val="tx1"/>
                  </a:solidFill>
                </a:ln>
                <a:solidFill>
                  <a:schemeClr val="bg1"/>
                </a:solidFill>
              </a:defRPr>
            </a:lvl1pPr>
            <a:lvl2pPr>
              <a:defRPr>
                <a:ln>
                  <a:solidFill>
                    <a:schemeClr val="tx1"/>
                  </a:solidFill>
                </a:ln>
                <a:solidFill>
                  <a:schemeClr val="bg1"/>
                </a:solidFill>
              </a:defRPr>
            </a:lvl2pPr>
            <a:lvl3pPr>
              <a:defRPr>
                <a:ln>
                  <a:solidFill>
                    <a:schemeClr val="tx1"/>
                  </a:solidFill>
                </a:ln>
                <a:solidFill>
                  <a:schemeClr val="bg1"/>
                </a:solidFill>
              </a:defRPr>
            </a:lvl3pPr>
            <a:lvl4pPr>
              <a:defRPr>
                <a:ln>
                  <a:solidFill>
                    <a:schemeClr val="tx1"/>
                  </a:solidFill>
                </a:ln>
                <a:solidFill>
                  <a:schemeClr val="bg1"/>
                </a:solidFill>
              </a:defRPr>
            </a:lvl4pPr>
            <a:lvl5pPr>
              <a:defRPr>
                <a:ln>
                  <a:solidFill>
                    <a:schemeClr val="tx1"/>
                  </a:solidFill>
                </a:ln>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D4443E-CA17-43BE-9E91-60AE3BADE6B9}" type="datetimeFigureOut">
              <a:rPr lang="en-US" smtClean="0"/>
              <a:pPr/>
              <a:t>6/27/2011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4BD848-E222-4856-AF56-D36712DFF09F}" type="slidenum">
              <a:rPr lang="en-US" smtClean="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0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1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41EA4B86-CB1F-472F-8D73-B081D19E9B6A}" type="datetimeFigureOut">
              <a:rPr lang="en-US" smtClean="0"/>
              <a:pPr/>
              <a:t>6/27/2011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B90187B0-3A6B-4873-9B85-2289DD728A8A}" type="slidenum">
              <a:rPr lang="en-US" smtClean="0"/>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109506-E99F-4EBA-B223-6EDFDE90B1F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CC43345-0A13-408E-A804-25ACC624A82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11.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2.xml"/><Relationship Id="rId1" Type="http://schemas.openxmlformats.org/officeDocument/2006/relationships/slideLayout" Target="../slideLayouts/slideLayout54.xml"/><Relationship Id="rId4" Type="http://schemas.openxmlformats.org/officeDocument/2006/relationships/image" Target="../media/image4.jpe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3.xml"/><Relationship Id="rId1" Type="http://schemas.openxmlformats.org/officeDocument/2006/relationships/slideLayout" Target="../slideLayouts/slideLayout55.xml"/><Relationship Id="rId4" Type="http://schemas.openxmlformats.org/officeDocument/2006/relationships/image" Target="../media/image5.jpe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4.xml"/><Relationship Id="rId1" Type="http://schemas.openxmlformats.org/officeDocument/2006/relationships/slideLayout" Target="../slideLayouts/slideLayout56.xml"/><Relationship Id="rId4" Type="http://schemas.openxmlformats.org/officeDocument/2006/relationships/image" Target="../media/image6.jpe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5.xml"/><Relationship Id="rId1" Type="http://schemas.openxmlformats.org/officeDocument/2006/relationships/slideLayout" Target="../slideLayouts/slideLayout57.xml"/><Relationship Id="rId4" Type="http://schemas.openxmlformats.org/officeDocument/2006/relationships/image" Target="../media/image7.jpeg"/></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59.xml"/><Relationship Id="rId1" Type="http://schemas.openxmlformats.org/officeDocument/2006/relationships/slideLayout" Target="../slideLayouts/slideLayout5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1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2.jpe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8.xml"/><Relationship Id="rId1" Type="http://schemas.openxmlformats.org/officeDocument/2006/relationships/slideLayout" Target="../slideLayouts/slideLayout71.xml"/><Relationship Id="rId4" Type="http://schemas.openxmlformats.org/officeDocument/2006/relationships/image" Target="../media/image4.jpe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9.xml"/><Relationship Id="rId1" Type="http://schemas.openxmlformats.org/officeDocument/2006/relationships/slideLayout" Target="../slideLayouts/slideLayout72.xml"/><Relationship Id="rId4" Type="http://schemas.openxmlformats.org/officeDocument/2006/relationships/image" Target="../media/image5.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0.xml"/><Relationship Id="rId1" Type="http://schemas.openxmlformats.org/officeDocument/2006/relationships/slideLayout" Target="../slideLayouts/slideLayout73.xml"/><Relationship Id="rId4" Type="http://schemas.openxmlformats.org/officeDocument/2006/relationships/image" Target="../media/image6.jpeg"/></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1.xml"/><Relationship Id="rId1" Type="http://schemas.openxmlformats.org/officeDocument/2006/relationships/slideLayout" Target="../slideLayouts/slideLayout74.xml"/><Relationship Id="rId4" Type="http://schemas.openxmlformats.org/officeDocument/2006/relationships/image" Target="../media/image7.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3.jpe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22.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23.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24.xml.rels><?xml version="1.0" encoding="UTF-8" standalone="yes"?>
<Relationships xmlns="http://schemas.openxmlformats.org/package/2006/relationships"><Relationship Id="rId3" Type="http://schemas.openxmlformats.org/officeDocument/2006/relationships/theme" Target="../theme/theme24.xml"/><Relationship Id="rId2" Type="http://schemas.openxmlformats.org/officeDocument/2006/relationships/slideLayout" Target="../slideLayouts/slideLayout98.xml"/><Relationship Id="rId1" Type="http://schemas.openxmlformats.org/officeDocument/2006/relationships/slideLayout" Target="../slideLayouts/slideLayout9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15.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16.xml"/><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17.xml"/><Relationship Id="rId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7.xml"/><Relationship Id="rId1" Type="http://schemas.openxmlformats.org/officeDocument/2006/relationships/slideLayout" Target="../slideLayouts/slideLayout18.xml"/><Relationship Id="rId4" Type="http://schemas.openxmlformats.org/officeDocument/2006/relationships/image" Target="../media/image7.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8.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9.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4C7E1B4-C573-4C19-872B-38CECD6B4E4C}" type="datetimeFigureOut">
              <a:rPr lang="en-US" smtClean="0">
                <a:solidFill>
                  <a:prstClr val="black">
                    <a:tint val="75000"/>
                  </a:prstClr>
                </a:solidFill>
              </a:rPr>
              <a:pPr/>
              <a:t>6/27/2011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94D033-DF35-4F2C-B926-1F3553CF0C27}"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78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ECC43345-0A13-408E-A804-25ACC624A829}"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4C7E1B4-C573-4C19-872B-38CECD6B4E4C}" type="datetimeFigureOut">
              <a:rPr lang="en-US" smtClean="0">
                <a:solidFill>
                  <a:prstClr val="black">
                    <a:tint val="75000"/>
                  </a:prstClr>
                </a:solidFill>
              </a:rPr>
              <a:pPr/>
              <a:t>6/27/2011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94D033-DF35-4F2C-B926-1F3553CF0C27}"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DE4984F-B20C-43AB-9F1C-2F3321147534}" type="slidenum">
              <a:rPr lang="en-US">
                <a:solidFill>
                  <a:srgbClr val="000000"/>
                </a:solidFill>
              </a:rPr>
              <a:pPr fontAlgn="base">
                <a:spcBef>
                  <a:spcPct val="0"/>
                </a:spcBef>
                <a:spcAft>
                  <a:spcPct val="0"/>
                </a:spcAft>
              </a:pPr>
              <a:t>‹#›</a:t>
            </a:fld>
            <a:endParaRPr lang="en-US">
              <a:solidFill>
                <a:srgbClr val="000000"/>
              </a:solidFill>
            </a:endParaRPr>
          </a:p>
        </p:txBody>
      </p:sp>
      <p:pic>
        <p:nvPicPr>
          <p:cNvPr id="1207" name="Picture 183" descr="welcome_t_nv"/>
          <p:cNvPicPr>
            <a:picLocks noChangeAspect="1" noChangeArrowheads="1"/>
          </p:cNvPicPr>
          <p:nvPr/>
        </p:nvPicPr>
        <p:blipFill>
          <a:blip r:embed="rId4" cstate="print"/>
          <a:srcRect/>
          <a:stretch>
            <a:fillRect/>
          </a:stretch>
        </p:blipFill>
        <p:spPr bwMode="auto">
          <a:xfrm>
            <a:off x="0" y="1"/>
            <a:ext cx="9145588" cy="5144691"/>
          </a:xfrm>
          <a:prstGeom prst="rect">
            <a:avLst/>
          </a:prstGeom>
          <a:noFill/>
        </p:spPr>
      </p:pic>
    </p:spTree>
  </p:cSld>
  <p:clrMap bg1="lt1" tx1="dk1" bg2="lt2" tx2="dk2" accent1="accent1" accent2="accent2" accent3="accent3" accent4="accent4" accent5="accent5" accent6="accent6" hlink="hlink" folHlink="folHlink"/>
  <p:sldLayoutIdLst>
    <p:sldLayoutId id="2147483725"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8576590-8412-4E9E-A4C8-49E9382210B1}" type="slidenum">
              <a:rPr lang="en-US">
                <a:solidFill>
                  <a:srgbClr val="000000"/>
                </a:solidFill>
              </a:rPr>
              <a:pPr fontAlgn="base">
                <a:spcBef>
                  <a:spcPct val="0"/>
                </a:spcBef>
                <a:spcAft>
                  <a:spcPct val="0"/>
                </a:spcAft>
              </a:pPr>
              <a:t>‹#›</a:t>
            </a:fld>
            <a:endParaRPr lang="en-US">
              <a:solidFill>
                <a:srgbClr val="000000"/>
              </a:solidFill>
            </a:endParaRPr>
          </a:p>
        </p:txBody>
      </p:sp>
      <p:pic>
        <p:nvPicPr>
          <p:cNvPr id="1148" name="Picture 124" descr="via dolorosa_t_nt"/>
          <p:cNvPicPr>
            <a:picLocks noChangeAspect="1" noChangeArrowheads="1"/>
          </p:cNvPicPr>
          <p:nvPr/>
        </p:nvPicPr>
        <p:blipFill>
          <a:blip r:embed="rId4" cstate="print"/>
          <a:srcRect/>
          <a:stretch>
            <a:fillRect/>
          </a:stretch>
        </p:blipFill>
        <p:spPr bwMode="auto">
          <a:xfrm>
            <a:off x="0" y="2"/>
            <a:ext cx="9145588" cy="5144691"/>
          </a:xfrm>
          <a:prstGeom prst="rect">
            <a:avLst/>
          </a:prstGeom>
          <a:noFill/>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4101"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4102"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3B75F72-4199-464B-981F-90FEF80A9DCB}" type="slidenum">
              <a:rPr lang="en-US">
                <a:solidFill>
                  <a:srgbClr val="000000"/>
                </a:solidFill>
              </a:rPr>
              <a:pPr fontAlgn="base">
                <a:spcBef>
                  <a:spcPct val="0"/>
                </a:spcBef>
                <a:spcAft>
                  <a:spcPct val="0"/>
                </a:spcAft>
              </a:pPr>
              <a:t>‹#›</a:t>
            </a:fld>
            <a:endParaRPr lang="en-US">
              <a:solidFill>
                <a:srgbClr val="000000"/>
              </a:solidFill>
            </a:endParaRPr>
          </a:p>
        </p:txBody>
      </p:sp>
      <p:pic>
        <p:nvPicPr>
          <p:cNvPr id="4224" name="Picture 128" descr="via dolorosa_c_nt"/>
          <p:cNvPicPr>
            <a:picLocks noChangeAspect="1" noChangeArrowheads="1"/>
          </p:cNvPicPr>
          <p:nvPr/>
        </p:nvPicPr>
        <p:blipFill>
          <a:blip r:embed="rId4" cstate="print"/>
          <a:srcRect/>
          <a:stretch>
            <a:fillRect/>
          </a:stretch>
        </p:blipFill>
        <p:spPr bwMode="auto">
          <a:xfrm>
            <a:off x="0" y="2"/>
            <a:ext cx="9145588" cy="5144691"/>
          </a:xfrm>
          <a:prstGeom prst="rect">
            <a:avLst/>
          </a:prstGeom>
          <a:noFill/>
        </p:spPr>
      </p:pic>
    </p:spTree>
  </p:cSld>
  <p:clrMap bg1="lt1" tx1="dk1" bg2="lt2" tx2="dk2" accent1="accent1" accent2="accent2" accent3="accent3" accent4="accent4" accent5="accent5" accent6="accent6" hlink="hlink" folHlink="folHlink"/>
  <p:sldLayoutIdLst>
    <p:sldLayoutId id="2147483729"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536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C5D21D7-B7DD-412A-B968-42F500E1D838}" type="slidenum">
              <a:rPr lang="en-US">
                <a:solidFill>
                  <a:srgbClr val="000000"/>
                </a:solidFill>
              </a:rPr>
              <a:pPr fontAlgn="base">
                <a:spcBef>
                  <a:spcPct val="0"/>
                </a:spcBef>
                <a:spcAft>
                  <a:spcPct val="0"/>
                </a:spcAft>
              </a:pPr>
              <a:t>‹#›</a:t>
            </a:fld>
            <a:endParaRPr lang="en-US">
              <a:solidFill>
                <a:srgbClr val="000000"/>
              </a:solidFill>
            </a:endParaRPr>
          </a:p>
        </p:txBody>
      </p:sp>
      <p:pic>
        <p:nvPicPr>
          <p:cNvPr id="15439" name="Picture 79" descr="via dolorosa_cb"/>
          <p:cNvPicPr>
            <a:picLocks noChangeAspect="1" noChangeArrowheads="1"/>
          </p:cNvPicPr>
          <p:nvPr/>
        </p:nvPicPr>
        <p:blipFill>
          <a:blip r:embed="rId4" cstate="print"/>
          <a:srcRect/>
          <a:stretch>
            <a:fillRect/>
          </a:stretch>
        </p:blipFill>
        <p:spPr bwMode="auto">
          <a:xfrm>
            <a:off x="0" y="2"/>
            <a:ext cx="9145588" cy="5144691"/>
          </a:xfrm>
          <a:prstGeom prst="rect">
            <a:avLst/>
          </a:prstGeom>
          <a:noFill/>
        </p:spPr>
      </p:pic>
    </p:spTree>
  </p:cSld>
  <p:clrMap bg1="lt1" tx1="dk1" bg2="lt2" tx2="dk2" accent1="accent1" accent2="accent2" accent3="accent3" accent4="accent4" accent5="accent5" accent6="accent6" hlink="hlink" folHlink="folHlink"/>
  <p:sldLayoutIdLst>
    <p:sldLayoutId id="2147483731"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ECC43345-0A13-408E-A804-25ACC624A829}"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2" descr="easter194"/>
          <p:cNvPicPr>
            <a:picLocks noChangeAspect="1" noChangeArrowheads="1"/>
          </p:cNvPicPr>
          <p:nvPr/>
        </p:nvPicPr>
        <p:blipFill>
          <a:blip r:embed="rId13" cstate="print"/>
          <a:srcRect/>
          <a:stretch>
            <a:fillRect/>
          </a:stretch>
        </p:blipFill>
        <p:spPr bwMode="auto">
          <a:xfrm>
            <a:off x="2971800" y="2857500"/>
            <a:ext cx="6172200" cy="2286000"/>
          </a:xfrm>
          <a:prstGeom prst="rect">
            <a:avLst/>
          </a:prstGeom>
          <a:noFill/>
          <a:ln w="9525">
            <a:noFill/>
            <a:miter lim="800000"/>
            <a:headEnd/>
            <a:tailEnd/>
          </a:ln>
        </p:spPr>
      </p:pic>
      <p:pic>
        <p:nvPicPr>
          <p:cNvPr id="8" name="Picture 2" descr="easter194"/>
          <p:cNvPicPr>
            <a:picLocks noChangeAspect="1" noChangeArrowheads="1"/>
          </p:cNvPicPr>
          <p:nvPr/>
        </p:nvPicPr>
        <p:blipFill>
          <a:blip r:embed="rId14" cstate="print"/>
          <a:srcRect/>
          <a:stretch>
            <a:fillRect/>
          </a:stretch>
        </p:blipFill>
        <p:spPr bwMode="auto">
          <a:xfrm>
            <a:off x="-3581400" y="2857500"/>
            <a:ext cx="6553200" cy="2286000"/>
          </a:xfrm>
          <a:prstGeom prst="rect">
            <a:avLst/>
          </a:prstGeom>
          <a:noFill/>
          <a:ln w="9525">
            <a:noFill/>
            <a:miter lim="800000"/>
            <a:headEnd/>
            <a:tailEnd/>
          </a:ln>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1EA4B86-CB1F-472F-8D73-B081D19E9B6A}" type="datetimeFigureOut">
              <a:rPr lang="en-US" smtClean="0"/>
              <a:pPr/>
              <a:t>6/27/2011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0187B0-3A6B-4873-9B85-2289DD728A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DE4984F-B20C-43AB-9F1C-2F3321147534}" type="slidenum">
              <a:rPr lang="en-US">
                <a:solidFill>
                  <a:srgbClr val="000000"/>
                </a:solidFill>
              </a:rPr>
              <a:pPr fontAlgn="base">
                <a:spcBef>
                  <a:spcPct val="0"/>
                </a:spcBef>
                <a:spcAft>
                  <a:spcPct val="0"/>
                </a:spcAft>
              </a:pPr>
              <a:t>‹#›</a:t>
            </a:fld>
            <a:endParaRPr lang="en-US">
              <a:solidFill>
                <a:srgbClr val="000000"/>
              </a:solidFill>
            </a:endParaRPr>
          </a:p>
        </p:txBody>
      </p:sp>
      <p:pic>
        <p:nvPicPr>
          <p:cNvPr id="1207" name="Picture 183" descr="welcome_t_nv"/>
          <p:cNvPicPr>
            <a:picLocks noChangeAspect="1" noChangeArrowheads="1"/>
          </p:cNvPicPr>
          <p:nvPr/>
        </p:nvPicPr>
        <p:blipFill>
          <a:blip r:embed="rId4" cstate="print"/>
          <a:srcRect/>
          <a:stretch>
            <a:fillRect/>
          </a:stretch>
        </p:blipFill>
        <p:spPr bwMode="auto">
          <a:xfrm>
            <a:off x="0" y="2"/>
            <a:ext cx="9145588" cy="5144691"/>
          </a:xfrm>
          <a:prstGeom prst="rect">
            <a:avLst/>
          </a:prstGeom>
          <a:noFill/>
        </p:spPr>
      </p:pic>
    </p:spTree>
  </p:cSld>
  <p:clrMap bg1="lt1" tx1="dk1" bg2="lt2" tx2="dk2" accent1="accent1" accent2="accent2" accent3="accent3" accent4="accent4" accent5="accent5" accent6="accent6" hlink="hlink" folHlink="folHlink"/>
  <p:sldLayoutIdLst>
    <p:sldLayoutId id="2147483748"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8576590-8412-4E9E-A4C8-49E9382210B1}" type="slidenum">
              <a:rPr lang="en-US">
                <a:solidFill>
                  <a:srgbClr val="000000"/>
                </a:solidFill>
              </a:rPr>
              <a:pPr fontAlgn="base">
                <a:spcBef>
                  <a:spcPct val="0"/>
                </a:spcBef>
                <a:spcAft>
                  <a:spcPct val="0"/>
                </a:spcAft>
              </a:pPr>
              <a:t>‹#›</a:t>
            </a:fld>
            <a:endParaRPr lang="en-US">
              <a:solidFill>
                <a:srgbClr val="000000"/>
              </a:solidFill>
            </a:endParaRPr>
          </a:p>
        </p:txBody>
      </p:sp>
      <p:pic>
        <p:nvPicPr>
          <p:cNvPr id="1148" name="Picture 124" descr="via dolorosa_t_nt"/>
          <p:cNvPicPr>
            <a:picLocks noChangeAspect="1" noChangeArrowheads="1"/>
          </p:cNvPicPr>
          <p:nvPr/>
        </p:nvPicPr>
        <p:blipFill>
          <a:blip r:embed="rId4" cstate="print"/>
          <a:srcRect/>
          <a:stretch>
            <a:fillRect/>
          </a:stretch>
        </p:blipFill>
        <p:spPr bwMode="auto">
          <a:xfrm>
            <a:off x="0" y="2"/>
            <a:ext cx="9145588" cy="5144691"/>
          </a:xfrm>
          <a:prstGeom prst="rect">
            <a:avLst/>
          </a:prstGeom>
          <a:noFill/>
        </p:spPr>
      </p:pic>
    </p:spTree>
  </p:cSld>
  <p:clrMap bg1="lt1" tx1="dk1" bg2="lt2" tx2="dk2" accent1="accent1" accent2="accent2" accent3="accent3" accent4="accent4" accent5="accent5" accent6="accent6" hlink="hlink" folHlink="folHlink"/>
  <p:sldLayoutIdLst>
    <p:sldLayoutId id="2147483750"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992514A-3A2E-409E-86D3-C5132E72045D}" type="datetimeFigureOut">
              <a:rPr lang="en-US" smtClean="0">
                <a:solidFill>
                  <a:prstClr val="black">
                    <a:tint val="75000"/>
                  </a:prstClr>
                </a:solidFill>
              </a:rPr>
              <a:pPr/>
              <a:t>6/27/2011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ED13A29-64AF-4579-901A-28A5A610C254}"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4101"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4102"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3B75F72-4199-464B-981F-90FEF80A9DCB}" type="slidenum">
              <a:rPr lang="en-US">
                <a:solidFill>
                  <a:srgbClr val="000000"/>
                </a:solidFill>
              </a:rPr>
              <a:pPr fontAlgn="base">
                <a:spcBef>
                  <a:spcPct val="0"/>
                </a:spcBef>
                <a:spcAft>
                  <a:spcPct val="0"/>
                </a:spcAft>
              </a:pPr>
              <a:t>‹#›</a:t>
            </a:fld>
            <a:endParaRPr lang="en-US">
              <a:solidFill>
                <a:srgbClr val="000000"/>
              </a:solidFill>
            </a:endParaRPr>
          </a:p>
        </p:txBody>
      </p:sp>
      <p:pic>
        <p:nvPicPr>
          <p:cNvPr id="4224" name="Picture 128" descr="via dolorosa_c_nt"/>
          <p:cNvPicPr>
            <a:picLocks noChangeAspect="1" noChangeArrowheads="1"/>
          </p:cNvPicPr>
          <p:nvPr/>
        </p:nvPicPr>
        <p:blipFill>
          <a:blip r:embed="rId4" cstate="print"/>
          <a:srcRect/>
          <a:stretch>
            <a:fillRect/>
          </a:stretch>
        </p:blipFill>
        <p:spPr bwMode="auto">
          <a:xfrm>
            <a:off x="0" y="2"/>
            <a:ext cx="9145588" cy="5144691"/>
          </a:xfrm>
          <a:prstGeom prst="rect">
            <a:avLst/>
          </a:prstGeom>
          <a:noFill/>
        </p:spPr>
      </p:pic>
    </p:spTree>
  </p:cSld>
  <p:clrMap bg1="lt1" tx1="dk1" bg2="lt2" tx2="dk2" accent1="accent1" accent2="accent2" accent3="accent3" accent4="accent4" accent5="accent5" accent6="accent6" hlink="hlink" folHlink="folHlink"/>
  <p:sldLayoutIdLst>
    <p:sldLayoutId id="2147483752"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536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C5D21D7-B7DD-412A-B968-42F500E1D838}" type="slidenum">
              <a:rPr lang="en-US">
                <a:solidFill>
                  <a:srgbClr val="000000"/>
                </a:solidFill>
              </a:rPr>
              <a:pPr fontAlgn="base">
                <a:spcBef>
                  <a:spcPct val="0"/>
                </a:spcBef>
                <a:spcAft>
                  <a:spcPct val="0"/>
                </a:spcAft>
              </a:pPr>
              <a:t>‹#›</a:t>
            </a:fld>
            <a:endParaRPr lang="en-US">
              <a:solidFill>
                <a:srgbClr val="000000"/>
              </a:solidFill>
            </a:endParaRPr>
          </a:p>
        </p:txBody>
      </p:sp>
      <p:pic>
        <p:nvPicPr>
          <p:cNvPr id="15439" name="Picture 79" descr="via dolorosa_cb"/>
          <p:cNvPicPr>
            <a:picLocks noChangeAspect="1" noChangeArrowheads="1"/>
          </p:cNvPicPr>
          <p:nvPr/>
        </p:nvPicPr>
        <p:blipFill>
          <a:blip r:embed="rId4" cstate="print"/>
          <a:srcRect/>
          <a:stretch>
            <a:fillRect/>
          </a:stretch>
        </p:blipFill>
        <p:spPr bwMode="auto">
          <a:xfrm>
            <a:off x="0" y="2"/>
            <a:ext cx="9145588" cy="5144691"/>
          </a:xfrm>
          <a:prstGeom prst="rect">
            <a:avLst/>
          </a:prstGeom>
          <a:noFill/>
        </p:spPr>
      </p:pic>
    </p:spTree>
  </p:cSld>
  <p:clrMap bg1="lt1" tx1="dk1" bg2="lt2" tx2="dk2" accent1="accent1" accent2="accent2" accent3="accent3" accent4="accent4" accent5="accent5" accent6="accent6" hlink="hlink" folHlink="folHlink"/>
  <p:sldLayoutIdLst>
    <p:sldLayoutId id="2147483754"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914400" rtl="0" eaLnBrk="1" latinLnBrk="0" hangingPunct="1">
        <a:spcBef>
          <a:spcPct val="0"/>
        </a:spcBef>
        <a:buNone/>
        <a:defRPr sz="4400" b="1" kern="1200">
          <a:ln>
            <a:solidFill>
              <a:schemeClr val="tx1"/>
            </a:solidFill>
          </a:ln>
          <a:solidFill>
            <a:schemeClr val="bg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3600" b="1" kern="1200">
          <a:ln>
            <a:solidFill>
              <a:schemeClr val="tx1"/>
            </a:solidFill>
          </a:ln>
          <a:solidFill>
            <a:schemeClr val="bg1"/>
          </a:solidFill>
          <a:latin typeface="Arial" pitchFamily="34" charset="0"/>
          <a:ea typeface="+mn-ea"/>
          <a:cs typeface="Arial" pitchFamily="34" charset="0"/>
        </a:defRPr>
      </a:lvl1pPr>
      <a:lvl2pPr marL="742950" indent="-285750" algn="ctr"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defTabSz="914400" rtl="0" eaLnBrk="1" latinLnBrk="0" hangingPunct="1">
        <a:spcBef>
          <a:spcPct val="0"/>
        </a:spcBef>
        <a:buNone/>
        <a:defRPr sz="4400" b="1" kern="1200">
          <a:solidFill>
            <a:schemeClr val="tx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3600" b="1" kern="1200">
          <a:solidFill>
            <a:schemeClr val="tx1"/>
          </a:solidFill>
          <a:latin typeface="Arial" pitchFamily="34" charset="0"/>
          <a:ea typeface="+mn-ea"/>
          <a:cs typeface="Arial" pitchFamily="34" charset="0"/>
        </a:defRPr>
      </a:lvl1pPr>
      <a:lvl2pPr marL="742950" indent="-285750" algn="ctr"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ECC43345-0A13-408E-A804-25ACC624A829}"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2" descr="easter194"/>
          <p:cNvPicPr>
            <a:picLocks noChangeAspect="1" noChangeArrowheads="1"/>
          </p:cNvPicPr>
          <p:nvPr/>
        </p:nvPicPr>
        <p:blipFill>
          <a:blip r:embed="rId13" cstate="print"/>
          <a:srcRect/>
          <a:stretch>
            <a:fillRect/>
          </a:stretch>
        </p:blipFill>
        <p:spPr bwMode="auto">
          <a:xfrm>
            <a:off x="2971800" y="2857500"/>
            <a:ext cx="6172200" cy="2286000"/>
          </a:xfrm>
          <a:prstGeom prst="rect">
            <a:avLst/>
          </a:prstGeom>
          <a:noFill/>
          <a:ln w="9525">
            <a:noFill/>
            <a:miter lim="800000"/>
            <a:headEnd/>
            <a:tailEnd/>
          </a:ln>
        </p:spPr>
      </p:pic>
      <p:pic>
        <p:nvPicPr>
          <p:cNvPr id="8" name="Picture 2" descr="easter194"/>
          <p:cNvPicPr>
            <a:picLocks noChangeAspect="1" noChangeArrowheads="1"/>
          </p:cNvPicPr>
          <p:nvPr/>
        </p:nvPicPr>
        <p:blipFill>
          <a:blip r:embed="rId14" cstate="print"/>
          <a:srcRect/>
          <a:stretch>
            <a:fillRect/>
          </a:stretch>
        </p:blipFill>
        <p:spPr bwMode="auto">
          <a:xfrm>
            <a:off x="-3581400" y="2857500"/>
            <a:ext cx="6553200" cy="2286000"/>
          </a:xfrm>
          <a:prstGeom prst="rect">
            <a:avLst/>
          </a:prstGeom>
          <a:noFill/>
          <a:ln w="9525">
            <a:noFill/>
            <a:miter lim="800000"/>
            <a:headEnd/>
            <a:tailEnd/>
          </a:ln>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CD4443E-CA17-43BE-9E91-60AE3BADE6B9}" type="datetimeFigureOut">
              <a:rPr lang="en-US" smtClean="0"/>
              <a:pPr/>
              <a:t>6/27/2011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E4BD848-E222-4856-AF56-D36712DFF09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DE4984F-B20C-43AB-9F1C-2F3321147534}" type="slidenum">
              <a:rPr lang="en-US">
                <a:solidFill>
                  <a:srgbClr val="000000"/>
                </a:solidFill>
              </a:rPr>
              <a:pPr fontAlgn="base">
                <a:spcBef>
                  <a:spcPct val="0"/>
                </a:spcBef>
                <a:spcAft>
                  <a:spcPct val="0"/>
                </a:spcAft>
              </a:pPr>
              <a:t>‹#›</a:t>
            </a:fld>
            <a:endParaRPr lang="en-US">
              <a:solidFill>
                <a:srgbClr val="000000"/>
              </a:solidFill>
            </a:endParaRPr>
          </a:p>
        </p:txBody>
      </p:sp>
      <p:pic>
        <p:nvPicPr>
          <p:cNvPr id="1207" name="Picture 183" descr="welcome_t_nv"/>
          <p:cNvPicPr>
            <a:picLocks noChangeAspect="1" noChangeArrowheads="1"/>
          </p:cNvPicPr>
          <p:nvPr/>
        </p:nvPicPr>
        <p:blipFill>
          <a:blip r:embed="rId4" cstate="print"/>
          <a:srcRect/>
          <a:stretch>
            <a:fillRect/>
          </a:stretch>
        </p:blipFill>
        <p:spPr bwMode="auto">
          <a:xfrm>
            <a:off x="0" y="1"/>
            <a:ext cx="9145588" cy="5144691"/>
          </a:xfrm>
          <a:prstGeom prst="rect">
            <a:avLst/>
          </a:prstGeom>
          <a:noFill/>
        </p:spPr>
      </p:pic>
    </p:spTree>
  </p:cSld>
  <p:clrMap bg1="lt1" tx1="dk1" bg2="lt2" tx2="dk2" accent1="accent1" accent2="accent2" accent3="accent3" accent4="accent4" accent5="accent5" accent6="accent6" hlink="hlink" folHlink="folHlink"/>
  <p:sldLayoutIdLst>
    <p:sldLayoutId id="2147483678"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8576590-8412-4E9E-A4C8-49E9382210B1}" type="slidenum">
              <a:rPr lang="en-US">
                <a:solidFill>
                  <a:srgbClr val="000000"/>
                </a:solidFill>
              </a:rPr>
              <a:pPr fontAlgn="base">
                <a:spcBef>
                  <a:spcPct val="0"/>
                </a:spcBef>
                <a:spcAft>
                  <a:spcPct val="0"/>
                </a:spcAft>
              </a:pPr>
              <a:t>‹#›</a:t>
            </a:fld>
            <a:endParaRPr lang="en-US">
              <a:solidFill>
                <a:srgbClr val="000000"/>
              </a:solidFill>
            </a:endParaRPr>
          </a:p>
        </p:txBody>
      </p:sp>
      <p:pic>
        <p:nvPicPr>
          <p:cNvPr id="1148" name="Picture 124" descr="via dolorosa_t_nt"/>
          <p:cNvPicPr>
            <a:picLocks noChangeAspect="1" noChangeArrowheads="1"/>
          </p:cNvPicPr>
          <p:nvPr/>
        </p:nvPicPr>
        <p:blipFill>
          <a:blip r:embed="rId4" cstate="print"/>
          <a:srcRect/>
          <a:stretch>
            <a:fillRect/>
          </a:stretch>
        </p:blipFill>
        <p:spPr bwMode="auto">
          <a:xfrm>
            <a:off x="0" y="2"/>
            <a:ext cx="9145588" cy="5144691"/>
          </a:xfrm>
          <a:prstGeom prst="rect">
            <a:avLst/>
          </a:prstGeom>
          <a:noFill/>
        </p:spPr>
      </p:pic>
    </p:spTree>
  </p:cSld>
  <p:clrMap bg1="lt1" tx1="dk1" bg2="lt2" tx2="dk2" accent1="accent1" accent2="accent2" accent3="accent3" accent4="accent4" accent5="accent5" accent6="accent6" hlink="hlink" folHlink="folHlink"/>
  <p:sldLayoutIdLst>
    <p:sldLayoutId id="2147483680"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4101"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4102"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3B75F72-4199-464B-981F-90FEF80A9DCB}" type="slidenum">
              <a:rPr lang="en-US">
                <a:solidFill>
                  <a:srgbClr val="000000"/>
                </a:solidFill>
              </a:rPr>
              <a:pPr fontAlgn="base">
                <a:spcBef>
                  <a:spcPct val="0"/>
                </a:spcBef>
                <a:spcAft>
                  <a:spcPct val="0"/>
                </a:spcAft>
              </a:pPr>
              <a:t>‹#›</a:t>
            </a:fld>
            <a:endParaRPr lang="en-US">
              <a:solidFill>
                <a:srgbClr val="000000"/>
              </a:solidFill>
            </a:endParaRPr>
          </a:p>
        </p:txBody>
      </p:sp>
      <p:pic>
        <p:nvPicPr>
          <p:cNvPr id="4224" name="Picture 128" descr="via dolorosa_c_nt"/>
          <p:cNvPicPr>
            <a:picLocks noChangeAspect="1" noChangeArrowheads="1"/>
          </p:cNvPicPr>
          <p:nvPr/>
        </p:nvPicPr>
        <p:blipFill>
          <a:blip r:embed="rId4" cstate="print"/>
          <a:srcRect/>
          <a:stretch>
            <a:fillRect/>
          </a:stretch>
        </p:blipFill>
        <p:spPr bwMode="auto">
          <a:xfrm>
            <a:off x="0" y="2"/>
            <a:ext cx="9145588" cy="5144691"/>
          </a:xfrm>
          <a:prstGeom prst="rect">
            <a:avLst/>
          </a:prstGeom>
          <a:noFill/>
        </p:spPr>
      </p:pic>
    </p:spTree>
  </p:cSld>
  <p:clrMap bg1="lt1" tx1="dk1" bg2="lt2" tx2="dk2" accent1="accent1" accent2="accent2" accent3="accent3" accent4="accent4" accent5="accent5" accent6="accent6" hlink="hlink" folHlink="folHlink"/>
  <p:sldLayoutIdLst>
    <p:sldLayoutId id="2147483682"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536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C5D21D7-B7DD-412A-B968-42F500E1D838}" type="slidenum">
              <a:rPr lang="en-US">
                <a:solidFill>
                  <a:srgbClr val="000000"/>
                </a:solidFill>
              </a:rPr>
              <a:pPr fontAlgn="base">
                <a:spcBef>
                  <a:spcPct val="0"/>
                </a:spcBef>
                <a:spcAft>
                  <a:spcPct val="0"/>
                </a:spcAft>
              </a:pPr>
              <a:t>‹#›</a:t>
            </a:fld>
            <a:endParaRPr lang="en-US">
              <a:solidFill>
                <a:srgbClr val="000000"/>
              </a:solidFill>
            </a:endParaRPr>
          </a:p>
        </p:txBody>
      </p:sp>
      <p:pic>
        <p:nvPicPr>
          <p:cNvPr id="15439" name="Picture 79" descr="via dolorosa_cb"/>
          <p:cNvPicPr>
            <a:picLocks noChangeAspect="1" noChangeArrowheads="1"/>
          </p:cNvPicPr>
          <p:nvPr/>
        </p:nvPicPr>
        <p:blipFill>
          <a:blip r:embed="rId4" cstate="print"/>
          <a:srcRect/>
          <a:stretch>
            <a:fillRect/>
          </a:stretch>
        </p:blipFill>
        <p:spPr bwMode="auto">
          <a:xfrm>
            <a:off x="0" y="2"/>
            <a:ext cx="9145588" cy="5144691"/>
          </a:xfrm>
          <a:prstGeom prst="rect">
            <a:avLst/>
          </a:prstGeom>
          <a:noFill/>
        </p:spPr>
      </p:pic>
    </p:spTree>
  </p:cSld>
  <p:clrMap bg1="lt1" tx1="dk1" bg2="lt2" tx2="dk2" accent1="accent1" accent2="accent2" accent3="accent3" accent4="accent4" accent5="accent5" accent6="accent6" hlink="hlink" folHlink="folHlink"/>
  <p:sldLayoutIdLst>
    <p:sldLayoutId id="2147483684"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b="1" kern="1200">
          <a:ln>
            <a:solidFill>
              <a:schemeClr val="tx1"/>
            </a:solidFill>
          </a:ln>
          <a:solidFill>
            <a:schemeClr val="bg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3600" b="1" kern="1200">
          <a:ln>
            <a:solidFill>
              <a:schemeClr val="tx1"/>
            </a:solidFill>
          </a:ln>
          <a:solidFill>
            <a:schemeClr val="bg1"/>
          </a:solidFill>
          <a:latin typeface="Arial" pitchFamily="34" charset="0"/>
          <a:ea typeface="+mn-ea"/>
          <a:cs typeface="Arial" pitchFamily="34" charset="0"/>
        </a:defRPr>
      </a:lvl1pPr>
      <a:lvl2pPr marL="742950" indent="-285750" algn="ctr"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b="1" kern="1200">
          <a:solidFill>
            <a:schemeClr val="tx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3600" b="1" kern="1200">
          <a:solidFill>
            <a:schemeClr val="tx1"/>
          </a:solidFill>
          <a:latin typeface="Arial" pitchFamily="34" charset="0"/>
          <a:ea typeface="+mn-ea"/>
          <a:cs typeface="Arial" pitchFamily="34" charset="0"/>
        </a:defRPr>
      </a:lvl1pPr>
      <a:lvl2pPr marL="742950" indent="-285750" algn="ctr"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4.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4.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4.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4.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4.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4.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4.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4.xml"/></Relationships>
</file>

<file path=ppt/slides/_rels/slide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welcome_wide_t.jpg"/>
          <p:cNvPicPr>
            <a:picLocks noGrp="1" noChangeAspect="1"/>
          </p:cNvPicPr>
          <p:nvPr>
            <p:ph idx="1"/>
          </p:nvPr>
        </p:nvPicPr>
        <p:blipFill>
          <a:blip r:embed="rId2" cstate="print"/>
          <a:stretch>
            <a:fillRect/>
          </a:stretch>
        </p:blipFill>
        <p:spPr>
          <a:xfrm>
            <a:off x="0" y="0"/>
            <a:ext cx="9144000" cy="51435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smtClean="0"/>
          </a:p>
        </p:txBody>
      </p:sp>
      <p:sp>
        <p:nvSpPr>
          <p:cNvPr id="8195" name="Rectangle 4"/>
          <p:cNvSpPr>
            <a:spLocks noGrp="1" noChangeArrowheads="1"/>
          </p:cNvSpPr>
          <p:nvPr>
            <p:ph idx="1"/>
          </p:nvPr>
        </p:nvSpPr>
        <p:spPr>
          <a:xfrm>
            <a:off x="381000" y="1276350"/>
            <a:ext cx="8229600" cy="3394472"/>
          </a:xfrm>
        </p:spPr>
        <p:txBody>
          <a:bodyPr vert="horz" lIns="91440" tIns="45720" rIns="91440" bIns="45720" rtlCol="0">
            <a:normAutofit/>
          </a:bodyPr>
          <a:lstStyle/>
          <a:p>
            <a:r>
              <a:rPr lang="en-US" b="1" dirty="0" smtClean="0"/>
              <a:t>Jesus Je--sus </a:t>
            </a:r>
          </a:p>
          <a:p>
            <a:r>
              <a:rPr lang="en-US" b="1" dirty="0" smtClean="0"/>
              <a:t>Jesus Je--sus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sp>
        <p:nvSpPr>
          <p:cNvPr id="9219" name="Rectangle 3"/>
          <p:cNvSpPr>
            <a:spLocks noGrp="1" noChangeArrowheads="1"/>
          </p:cNvSpPr>
          <p:nvPr>
            <p:ph idx="1"/>
          </p:nvPr>
        </p:nvSpPr>
        <p:spPr>
          <a:xfrm>
            <a:off x="381000" y="361950"/>
            <a:ext cx="8229600" cy="4156472"/>
          </a:xfrm>
        </p:spPr>
        <p:txBody>
          <a:bodyPr vert="horz" lIns="91440" tIns="45720" rIns="91440" bIns="45720" rtlCol="0">
            <a:normAutofit/>
          </a:bodyPr>
          <a:lstStyle/>
          <a:p>
            <a:pPr>
              <a:spcBef>
                <a:spcPts val="0"/>
              </a:spcBef>
            </a:pPr>
            <a:r>
              <a:rPr lang="en-US" b="1" dirty="0" smtClean="0"/>
              <a:t>You are the life </a:t>
            </a:r>
          </a:p>
          <a:p>
            <a:pPr>
              <a:spcBef>
                <a:spcPts val="0"/>
              </a:spcBef>
            </a:pPr>
            <a:r>
              <a:rPr lang="en-US" b="1" dirty="0" smtClean="0"/>
              <a:t>to my heart and my soul</a:t>
            </a:r>
          </a:p>
          <a:p>
            <a:pPr>
              <a:spcBef>
                <a:spcPts val="0"/>
              </a:spcBef>
            </a:pPr>
            <a:r>
              <a:rPr lang="en-US" b="1" dirty="0" smtClean="0"/>
              <a:t>You are the light </a:t>
            </a:r>
          </a:p>
          <a:p>
            <a:pPr>
              <a:spcBef>
                <a:spcPts val="0"/>
              </a:spcBef>
            </a:pPr>
            <a:r>
              <a:rPr lang="en-US" b="1" dirty="0" smtClean="0"/>
              <a:t>to the darkness around me</a:t>
            </a:r>
          </a:p>
          <a:p>
            <a:pPr>
              <a:spcBef>
                <a:spcPts val="0"/>
              </a:spcBef>
            </a:pPr>
            <a:r>
              <a:rPr lang="en-US" b="1" dirty="0" smtClean="0"/>
              <a:t>You are the hope </a:t>
            </a:r>
          </a:p>
          <a:p>
            <a:pPr>
              <a:spcBef>
                <a:spcPts val="0"/>
              </a:spcBef>
            </a:pPr>
            <a:r>
              <a:rPr lang="en-US" b="1" dirty="0" smtClean="0"/>
              <a:t>to the hopeless and broken</a:t>
            </a:r>
          </a:p>
          <a:p>
            <a:pPr>
              <a:spcBef>
                <a:spcPts val="0"/>
              </a:spcBef>
            </a:pPr>
            <a:r>
              <a:rPr lang="en-US" b="1" dirty="0" smtClean="0"/>
              <a:t>You are the only truth and the way</a:t>
            </a:r>
          </a:p>
        </p:txBody>
      </p:sp>
      <p:sp>
        <p:nvSpPr>
          <p:cNvPr id="9220" name="Rectangle 4"/>
          <p:cNvSpPr>
            <a:spLocks noChangeArrowheads="1"/>
          </p:cNvSpPr>
          <p:nvPr/>
        </p:nvSpPr>
        <p:spPr bwMode="auto">
          <a:xfrm>
            <a:off x="1752600" y="4400550"/>
            <a:ext cx="5575372" cy="369332"/>
          </a:xfrm>
          <a:prstGeom prst="rect">
            <a:avLst/>
          </a:prstGeom>
          <a:noFill/>
          <a:ln w="9525">
            <a:noFill/>
            <a:miter lim="800000"/>
            <a:headEnd/>
            <a:tailEnd/>
          </a:ln>
        </p:spPr>
        <p:txBody>
          <a:bodyPr wrap="none">
            <a:spAutoFit/>
          </a:bodyPr>
          <a:lstStyle/>
          <a:p>
            <a:pPr>
              <a:spcBef>
                <a:spcPct val="20000"/>
              </a:spcBef>
            </a:pPr>
            <a:r>
              <a:rPr lang="en-US" b="1" dirty="0">
                <a:solidFill>
                  <a:schemeClr val="bg1"/>
                </a:solidFill>
              </a:rPr>
              <a:t>TEMPLE BIBLE CHURCH  Used by Permission CCLI #78316</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effectLst>
            <a:outerShdw dist="35921" dir="2700000" algn="ctr" rotWithShape="0">
              <a:schemeClr val="tx1"/>
            </a:outerShdw>
          </a:effectLst>
        </p:spPr>
        <p:txBody>
          <a:bodyPr>
            <a:normAutofit/>
          </a:bodyPr>
          <a:lstStyle/>
          <a:p>
            <a:r>
              <a:rPr lang="en-US" b="1" dirty="0">
                <a:solidFill>
                  <a:schemeClr val="bg1"/>
                </a:solidFill>
                <a:latin typeface="+mn-lt"/>
              </a:rPr>
              <a:t>FAMOUS ONE</a:t>
            </a:r>
          </a:p>
        </p:txBody>
      </p:sp>
      <p:sp>
        <p:nvSpPr>
          <p:cNvPr id="9219" name="Rectangle 3"/>
          <p:cNvSpPr>
            <a:spLocks noGrp="1" noChangeArrowheads="1"/>
          </p:cNvSpPr>
          <p:nvPr>
            <p:ph type="body" idx="1"/>
          </p:nvPr>
        </p:nvSpPr>
        <p:spPr>
          <a:xfrm>
            <a:off x="0" y="971550"/>
            <a:ext cx="9144000" cy="3943350"/>
          </a:xfrm>
        </p:spPr>
        <p:txBody>
          <a:bodyPr vert="horz" lIns="91440" tIns="45720" rIns="91440" bIns="45720" rtlCol="0">
            <a:normAutofit/>
          </a:bodyPr>
          <a:lstStyle/>
          <a:p>
            <a:pPr>
              <a:spcBef>
                <a:spcPts val="0"/>
              </a:spcBef>
            </a:pPr>
            <a:r>
              <a:rPr lang="en-US" b="1" dirty="0"/>
              <a:t>You are the Lord the </a:t>
            </a:r>
          </a:p>
          <a:p>
            <a:pPr>
              <a:spcBef>
                <a:spcPts val="0"/>
              </a:spcBef>
            </a:pPr>
            <a:r>
              <a:rPr lang="en-US" b="1" dirty="0"/>
              <a:t>famous One, famous One</a:t>
            </a:r>
          </a:p>
          <a:p>
            <a:pPr>
              <a:spcBef>
                <a:spcPts val="0"/>
              </a:spcBef>
            </a:pPr>
            <a:r>
              <a:rPr lang="en-US" b="1" dirty="0"/>
              <a:t>Great is Your name in all the earth</a:t>
            </a:r>
          </a:p>
          <a:p>
            <a:pPr>
              <a:spcBef>
                <a:spcPts val="0"/>
              </a:spcBef>
            </a:pPr>
            <a:r>
              <a:rPr lang="en-US" b="1" dirty="0"/>
              <a:t>The heavens declare</a:t>
            </a:r>
          </a:p>
          <a:p>
            <a:pPr>
              <a:spcBef>
                <a:spcPts val="0"/>
              </a:spcBef>
            </a:pPr>
            <a:r>
              <a:rPr lang="en-US" b="1" dirty="0"/>
              <a:t>You’re glorious, glorious</a:t>
            </a:r>
          </a:p>
          <a:p>
            <a:pPr>
              <a:spcBef>
                <a:spcPts val="0"/>
              </a:spcBef>
            </a:pPr>
            <a:r>
              <a:rPr lang="en-US" b="1" dirty="0"/>
              <a:t>Great is Your fame beyond the earth</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idx="1"/>
          </p:nvPr>
        </p:nvSpPr>
        <p:spPr>
          <a:xfrm>
            <a:off x="0" y="285750"/>
            <a:ext cx="9144000" cy="4857750"/>
          </a:xfrm>
        </p:spPr>
        <p:txBody>
          <a:bodyPr vert="horz" lIns="91440" tIns="45720" rIns="91440" bIns="45720" rtlCol="0">
            <a:normAutofit/>
          </a:bodyPr>
          <a:lstStyle/>
          <a:p>
            <a:endParaRPr lang="en-US" b="1" dirty="0" smtClean="0"/>
          </a:p>
          <a:p>
            <a:r>
              <a:rPr lang="en-US" b="1" dirty="0" smtClean="0"/>
              <a:t>And </a:t>
            </a:r>
            <a:r>
              <a:rPr lang="en-US" b="1" dirty="0"/>
              <a:t>for all You’ve done and yet to do</a:t>
            </a:r>
          </a:p>
          <a:p>
            <a:r>
              <a:rPr lang="en-US" b="1" dirty="0"/>
              <a:t>With every breath I’m praising You</a:t>
            </a:r>
          </a:p>
          <a:p>
            <a:r>
              <a:rPr lang="en-US" b="1" dirty="0"/>
              <a:t>Desire of nations and every heart</a:t>
            </a:r>
          </a:p>
          <a:p>
            <a:r>
              <a:rPr lang="en-US" b="1" dirty="0"/>
              <a:t>You alone are God</a:t>
            </a:r>
          </a:p>
          <a:p>
            <a:r>
              <a:rPr lang="en-US" b="1" dirty="0"/>
              <a:t>You alone are God</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0" y="361950"/>
            <a:ext cx="9144000" cy="4495800"/>
          </a:xfrm>
        </p:spPr>
        <p:txBody>
          <a:bodyPr vert="horz" lIns="91440" tIns="45720" rIns="91440" bIns="45720" rtlCol="0">
            <a:normAutofit/>
          </a:bodyPr>
          <a:lstStyle/>
          <a:p>
            <a:pPr>
              <a:spcBef>
                <a:spcPts val="0"/>
              </a:spcBef>
            </a:pPr>
            <a:endParaRPr lang="en-US" b="1" dirty="0" smtClean="0"/>
          </a:p>
          <a:p>
            <a:pPr>
              <a:spcBef>
                <a:spcPts val="0"/>
              </a:spcBef>
            </a:pPr>
            <a:r>
              <a:rPr lang="en-US" b="1" dirty="0" smtClean="0"/>
              <a:t>You </a:t>
            </a:r>
            <a:r>
              <a:rPr lang="en-US" b="1" dirty="0"/>
              <a:t>are the Lord the </a:t>
            </a:r>
          </a:p>
          <a:p>
            <a:pPr>
              <a:spcBef>
                <a:spcPts val="0"/>
              </a:spcBef>
            </a:pPr>
            <a:r>
              <a:rPr lang="en-US" b="1" dirty="0"/>
              <a:t>famous One, famous One</a:t>
            </a:r>
          </a:p>
          <a:p>
            <a:pPr>
              <a:spcBef>
                <a:spcPts val="0"/>
              </a:spcBef>
            </a:pPr>
            <a:r>
              <a:rPr lang="en-US" b="1" dirty="0"/>
              <a:t>Great is Your name in all the earth</a:t>
            </a:r>
          </a:p>
          <a:p>
            <a:pPr>
              <a:spcBef>
                <a:spcPts val="0"/>
              </a:spcBef>
            </a:pPr>
            <a:r>
              <a:rPr lang="en-US" b="1" dirty="0"/>
              <a:t>The heavens declare</a:t>
            </a:r>
          </a:p>
          <a:p>
            <a:pPr>
              <a:spcBef>
                <a:spcPts val="0"/>
              </a:spcBef>
            </a:pPr>
            <a:r>
              <a:rPr lang="en-US" b="1" dirty="0"/>
              <a:t>You’re glorious, glorious</a:t>
            </a:r>
          </a:p>
          <a:p>
            <a:pPr>
              <a:spcBef>
                <a:spcPts val="0"/>
              </a:spcBef>
            </a:pPr>
            <a:r>
              <a:rPr lang="en-US" b="1" dirty="0"/>
              <a:t>Great is Your fame beyond the earth</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0" y="361950"/>
            <a:ext cx="9144000" cy="3238500"/>
          </a:xfrm>
        </p:spPr>
        <p:txBody>
          <a:bodyPr vert="horz" lIns="91440" tIns="45720" rIns="91440" bIns="45720" rtlCol="0">
            <a:normAutofit/>
          </a:bodyPr>
          <a:lstStyle/>
          <a:p>
            <a:endParaRPr lang="en-US" b="1" dirty="0" smtClean="0"/>
          </a:p>
          <a:p>
            <a:r>
              <a:rPr lang="en-US" b="1" dirty="0" smtClean="0"/>
              <a:t>The </a:t>
            </a:r>
            <a:r>
              <a:rPr lang="en-US" b="1" dirty="0"/>
              <a:t>morning star is shining through</a:t>
            </a:r>
          </a:p>
          <a:p>
            <a:r>
              <a:rPr lang="en-US" b="1" dirty="0"/>
              <a:t>And every eye is watching You</a:t>
            </a:r>
          </a:p>
          <a:p>
            <a:r>
              <a:rPr lang="en-US" b="1" dirty="0"/>
              <a:t>Revealed by nature and miracles</a:t>
            </a:r>
          </a:p>
          <a:p>
            <a:r>
              <a:rPr lang="en-US" b="1" dirty="0"/>
              <a:t>You are beautiful, You are beautiful</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idx="1"/>
          </p:nvPr>
        </p:nvSpPr>
        <p:spPr>
          <a:xfrm>
            <a:off x="0" y="361950"/>
            <a:ext cx="9144000" cy="3943350"/>
          </a:xfrm>
        </p:spPr>
        <p:txBody>
          <a:bodyPr vert="horz" lIns="91440" tIns="45720" rIns="91440" bIns="45720" rtlCol="0">
            <a:normAutofit/>
          </a:bodyPr>
          <a:lstStyle/>
          <a:p>
            <a:pPr>
              <a:spcBef>
                <a:spcPts val="0"/>
              </a:spcBef>
            </a:pPr>
            <a:endParaRPr lang="en-US" b="1" dirty="0" smtClean="0"/>
          </a:p>
          <a:p>
            <a:pPr>
              <a:spcBef>
                <a:spcPts val="0"/>
              </a:spcBef>
            </a:pPr>
            <a:r>
              <a:rPr lang="en-US" b="1" dirty="0" smtClean="0"/>
              <a:t>You </a:t>
            </a:r>
            <a:r>
              <a:rPr lang="en-US" b="1" dirty="0"/>
              <a:t>are the Lord the </a:t>
            </a:r>
          </a:p>
          <a:p>
            <a:pPr>
              <a:spcBef>
                <a:spcPts val="0"/>
              </a:spcBef>
            </a:pPr>
            <a:r>
              <a:rPr lang="en-US" b="1" dirty="0"/>
              <a:t>famous One, famous One</a:t>
            </a:r>
          </a:p>
          <a:p>
            <a:pPr>
              <a:spcBef>
                <a:spcPts val="0"/>
              </a:spcBef>
            </a:pPr>
            <a:r>
              <a:rPr lang="en-US" b="1" dirty="0"/>
              <a:t>Great is Your name in all the earth</a:t>
            </a:r>
          </a:p>
          <a:p>
            <a:pPr>
              <a:spcBef>
                <a:spcPts val="0"/>
              </a:spcBef>
            </a:pPr>
            <a:r>
              <a:rPr lang="en-US" b="1" dirty="0"/>
              <a:t>The heavens declare</a:t>
            </a:r>
          </a:p>
          <a:p>
            <a:pPr>
              <a:spcBef>
                <a:spcPts val="0"/>
              </a:spcBef>
            </a:pPr>
            <a:r>
              <a:rPr lang="en-US" b="1" dirty="0"/>
              <a:t>You’re glorious, glorious</a:t>
            </a:r>
          </a:p>
          <a:p>
            <a:pPr>
              <a:spcBef>
                <a:spcPts val="0"/>
              </a:spcBef>
            </a:pPr>
            <a:r>
              <a:rPr lang="en-US" b="1" dirty="0"/>
              <a:t>Great is Your fame beyond the earth</a:t>
            </a:r>
          </a:p>
        </p:txBody>
      </p:sp>
      <p:sp>
        <p:nvSpPr>
          <p:cNvPr id="13315" name="Rectangle 3"/>
          <p:cNvSpPr>
            <a:spLocks noChangeArrowheads="1"/>
          </p:cNvSpPr>
          <p:nvPr/>
        </p:nvSpPr>
        <p:spPr bwMode="auto">
          <a:xfrm>
            <a:off x="2209800" y="4019550"/>
            <a:ext cx="5255670" cy="369332"/>
          </a:xfrm>
          <a:prstGeom prst="rect">
            <a:avLst/>
          </a:prstGeom>
          <a:noFill/>
          <a:ln w="9525">
            <a:noFill/>
            <a:miter lim="800000"/>
            <a:headEnd/>
            <a:tailEnd/>
          </a:ln>
          <a:effectLst/>
        </p:spPr>
        <p:txBody>
          <a:bodyPr wrap="none">
            <a:spAutoFit/>
          </a:bodyPr>
          <a:lstStyle/>
          <a:p>
            <a:pPr>
              <a:spcBef>
                <a:spcPct val="20000"/>
              </a:spcBef>
            </a:pPr>
            <a:r>
              <a:rPr lang="en-US" b="1" dirty="0">
                <a:solidFill>
                  <a:schemeClr val="bg1"/>
                </a:solidFill>
              </a:rPr>
              <a:t>Temple Bible Church Used by Permission CCLI #78316</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09550"/>
            <a:ext cx="7772400" cy="1101725"/>
          </a:xfrm>
          <a:effectLst>
            <a:outerShdw dist="45791" dir="2021404" algn="ctr" rotWithShape="0">
              <a:schemeClr val="tx1"/>
            </a:outerShdw>
          </a:effectLst>
        </p:spPr>
        <p:txBody>
          <a:bodyPr/>
          <a:lstStyle/>
          <a:p>
            <a:r>
              <a:rPr lang="en-US" b="1" dirty="0">
                <a:solidFill>
                  <a:schemeClr val="bg1"/>
                </a:solidFill>
              </a:rPr>
              <a:t>Oh, For A Thousand Tongues</a:t>
            </a:r>
          </a:p>
        </p:txBody>
      </p:sp>
      <p:sp>
        <p:nvSpPr>
          <p:cNvPr id="3075" name="Rectangle 3"/>
          <p:cNvSpPr>
            <a:spLocks noGrp="1" noChangeArrowheads="1"/>
          </p:cNvSpPr>
          <p:nvPr>
            <p:ph type="subTitle" idx="1"/>
          </p:nvPr>
        </p:nvSpPr>
        <p:spPr>
          <a:xfrm>
            <a:off x="685800" y="1352550"/>
            <a:ext cx="7543800" cy="3429000"/>
          </a:xfrm>
          <a:effectLst>
            <a:outerShdw dist="35921" dir="2700000" algn="ctr" rotWithShape="0">
              <a:schemeClr val="tx1"/>
            </a:outerShdw>
          </a:effectLst>
        </p:spPr>
        <p:txBody>
          <a:bodyPr>
            <a:normAutofit/>
          </a:bodyPr>
          <a:lstStyle/>
          <a:p>
            <a:pPr algn="ctr">
              <a:lnSpc>
                <a:spcPct val="90000"/>
              </a:lnSpc>
            </a:pPr>
            <a:r>
              <a:rPr lang="en-US" b="1" dirty="0">
                <a:solidFill>
                  <a:schemeClr val="bg1"/>
                </a:solidFill>
              </a:rPr>
              <a:t>Oh, for a thousand tongues to sing</a:t>
            </a:r>
          </a:p>
          <a:p>
            <a:pPr algn="ctr">
              <a:lnSpc>
                <a:spcPct val="90000"/>
              </a:lnSpc>
            </a:pPr>
            <a:r>
              <a:rPr lang="en-US" b="1" dirty="0">
                <a:solidFill>
                  <a:schemeClr val="bg1"/>
                </a:solidFill>
              </a:rPr>
              <a:t>My great Redeemer’s praise</a:t>
            </a:r>
          </a:p>
          <a:p>
            <a:pPr algn="ctr">
              <a:lnSpc>
                <a:spcPct val="90000"/>
              </a:lnSpc>
            </a:pPr>
            <a:r>
              <a:rPr lang="en-US" b="1" dirty="0">
                <a:solidFill>
                  <a:schemeClr val="bg1"/>
                </a:solidFill>
              </a:rPr>
              <a:t>The glories of my God and King</a:t>
            </a:r>
          </a:p>
          <a:p>
            <a:pPr algn="ctr">
              <a:lnSpc>
                <a:spcPct val="90000"/>
              </a:lnSpc>
            </a:pPr>
            <a:r>
              <a:rPr lang="en-US" b="1" dirty="0">
                <a:solidFill>
                  <a:schemeClr val="bg1"/>
                </a:solidFill>
              </a:rPr>
              <a:t>The triumphs of His grace</a:t>
            </a:r>
          </a:p>
          <a:p>
            <a:pPr algn="ctr">
              <a:lnSpc>
                <a:spcPct val="90000"/>
              </a:lnSpc>
            </a:pPr>
            <a:endParaRPr lang="en-US"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1219200" y="1200150"/>
            <a:ext cx="6781800" cy="3028950"/>
          </a:xfrm>
          <a:effectLst>
            <a:outerShdw dist="35921" dir="2700000" algn="ctr" rotWithShape="0">
              <a:schemeClr val="tx1"/>
            </a:outerShdw>
          </a:effectLst>
        </p:spPr>
        <p:txBody>
          <a:bodyPr>
            <a:normAutofit fontScale="92500" lnSpcReduction="20000"/>
          </a:bodyPr>
          <a:lstStyle/>
          <a:p>
            <a:pPr algn="ctr"/>
            <a:r>
              <a:rPr lang="en-US" sz="4000" b="1" dirty="0">
                <a:solidFill>
                  <a:schemeClr val="bg1"/>
                </a:solidFill>
              </a:rPr>
              <a:t>My gracious Master and my God</a:t>
            </a:r>
          </a:p>
          <a:p>
            <a:pPr algn="ctr"/>
            <a:r>
              <a:rPr lang="en-US" sz="4000" b="1" dirty="0">
                <a:solidFill>
                  <a:schemeClr val="bg1"/>
                </a:solidFill>
              </a:rPr>
              <a:t>Assist me to proclaim</a:t>
            </a:r>
          </a:p>
          <a:p>
            <a:pPr algn="ctr"/>
            <a:r>
              <a:rPr lang="en-US" sz="4000" b="1" dirty="0">
                <a:solidFill>
                  <a:schemeClr val="bg1"/>
                </a:solidFill>
              </a:rPr>
              <a:t>To spread through all</a:t>
            </a:r>
          </a:p>
          <a:p>
            <a:pPr algn="ctr"/>
            <a:r>
              <a:rPr lang="en-US" sz="4000" b="1" dirty="0">
                <a:solidFill>
                  <a:schemeClr val="bg1"/>
                </a:solidFill>
              </a:rPr>
              <a:t>The earth abroad</a:t>
            </a:r>
          </a:p>
          <a:p>
            <a:pPr algn="ctr"/>
            <a:r>
              <a:rPr lang="en-US" sz="4000" b="1" dirty="0">
                <a:solidFill>
                  <a:schemeClr val="bg1"/>
                </a:solidFill>
              </a:rPr>
              <a:t>The honors of Thy name</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1371600" y="1200150"/>
            <a:ext cx="6400800" cy="3028950"/>
          </a:xfrm>
          <a:effectLst>
            <a:outerShdw dist="35921" dir="2700000" algn="ctr" rotWithShape="0">
              <a:schemeClr val="tx1"/>
            </a:outerShdw>
          </a:effectLst>
        </p:spPr>
        <p:txBody>
          <a:bodyPr>
            <a:normAutofit/>
          </a:bodyPr>
          <a:lstStyle/>
          <a:p>
            <a:pPr algn="ctr"/>
            <a:r>
              <a:rPr lang="en-US" sz="4000" b="1" dirty="0">
                <a:solidFill>
                  <a:schemeClr val="bg1"/>
                </a:solidFill>
              </a:rPr>
              <a:t>Let the heavens rejoice</a:t>
            </a:r>
          </a:p>
          <a:p>
            <a:pPr algn="ctr"/>
            <a:r>
              <a:rPr lang="en-US" sz="4000" b="1" dirty="0">
                <a:solidFill>
                  <a:schemeClr val="bg1"/>
                </a:solidFill>
              </a:rPr>
              <a:t>Let the earth be glad</a:t>
            </a:r>
          </a:p>
          <a:p>
            <a:pPr algn="ctr"/>
            <a:r>
              <a:rPr lang="en-US" sz="4000" b="1" dirty="0" smtClean="0">
                <a:solidFill>
                  <a:schemeClr val="bg1"/>
                </a:solidFill>
              </a:rPr>
              <a:t>Let </a:t>
            </a:r>
            <a:r>
              <a:rPr lang="en-US" sz="4000" b="1" dirty="0">
                <a:solidFill>
                  <a:schemeClr val="bg1"/>
                </a:solidFill>
              </a:rPr>
              <a:t>the seas resound</a:t>
            </a:r>
          </a:p>
          <a:p>
            <a:pPr algn="ctr"/>
            <a:r>
              <a:rPr lang="en-US" sz="4000" b="1" dirty="0">
                <a:solidFill>
                  <a:schemeClr val="bg1"/>
                </a:solidFill>
              </a:rPr>
              <a:t>And all creation dance</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21900"/>
        </a:solidFill>
        <a:effectLst/>
      </p:bgPr>
    </p:bg>
    <p:spTree>
      <p:nvGrpSpPr>
        <p:cNvPr id="1" name=""/>
        <p:cNvGrpSpPr/>
        <p:nvPr/>
      </p:nvGrpSpPr>
      <p:grpSpPr>
        <a:xfrm>
          <a:off x="0" y="0"/>
          <a:ext cx="0" cy="0"/>
          <a:chOff x="0" y="0"/>
          <a:chExt cx="0" cy="0"/>
        </a:xfrm>
      </p:grpSpPr>
      <p:pic>
        <p:nvPicPr>
          <p:cNvPr id="11" name="Picture 10" descr="no condemnation_wide_c_nt.jpg"/>
          <p:cNvPicPr>
            <a:picLocks noChangeAspect="1"/>
          </p:cNvPicPr>
          <p:nvPr/>
        </p:nvPicPr>
        <p:blipFill>
          <a:blip r:embed="rId2" cstate="print"/>
          <a:srcRect l="25833"/>
          <a:stretch>
            <a:fillRect/>
          </a:stretch>
        </p:blipFill>
        <p:spPr>
          <a:xfrm>
            <a:off x="0" y="0"/>
            <a:ext cx="9144000" cy="5143500"/>
          </a:xfrm>
          <a:prstGeom prst="rect">
            <a:avLst/>
          </a:prstGeom>
        </p:spPr>
      </p:pic>
      <p:sp>
        <p:nvSpPr>
          <p:cNvPr id="5" name="TextBox 4"/>
          <p:cNvSpPr txBox="1"/>
          <p:nvPr/>
        </p:nvSpPr>
        <p:spPr>
          <a:xfrm>
            <a:off x="152400" y="285750"/>
            <a:ext cx="5943600" cy="1677382"/>
          </a:xfrm>
          <a:prstGeom prst="rect">
            <a:avLst/>
          </a:prstGeom>
          <a:noFill/>
        </p:spPr>
        <p:txBody>
          <a:bodyPr wrap="square" rtlCol="0">
            <a:spAutoFit/>
          </a:bodyPr>
          <a:lstStyle/>
          <a:p>
            <a:r>
              <a:rPr lang="en-US" sz="2800" b="1" dirty="0" smtClean="0">
                <a:solidFill>
                  <a:schemeClr val="bg1"/>
                </a:solidFill>
                <a:effectLst>
                  <a:glow rad="101600">
                    <a:schemeClr val="bg1">
                      <a:lumMod val="50000"/>
                      <a:alpha val="60000"/>
                    </a:schemeClr>
                  </a:glow>
                </a:effectLst>
              </a:rPr>
              <a:t>Estonia Team Prayer Requests:</a:t>
            </a:r>
          </a:p>
          <a:p>
            <a:r>
              <a:rPr lang="en-US" sz="2500" b="1" dirty="0" smtClean="0">
                <a:solidFill>
                  <a:schemeClr val="bg1"/>
                </a:solidFill>
                <a:effectLst>
                  <a:glow rad="101600">
                    <a:schemeClr val="bg1">
                      <a:lumMod val="50000"/>
                      <a:alpha val="60000"/>
                    </a:schemeClr>
                  </a:glow>
                </a:effectLst>
              </a:rPr>
              <a:t>-Conducive weather for working outside.</a:t>
            </a:r>
          </a:p>
          <a:p>
            <a:r>
              <a:rPr lang="en-US" sz="2500" b="1" dirty="0" smtClean="0">
                <a:solidFill>
                  <a:schemeClr val="bg1"/>
                </a:solidFill>
                <a:effectLst>
                  <a:glow rad="101600">
                    <a:schemeClr val="bg1">
                      <a:lumMod val="50000"/>
                      <a:alpha val="60000"/>
                    </a:schemeClr>
                  </a:glow>
                </a:effectLst>
              </a:rPr>
              <a:t>-Encouragement for persons in Estonia.</a:t>
            </a:r>
          </a:p>
          <a:p>
            <a:r>
              <a:rPr lang="en-US" sz="2500" b="1" dirty="0" smtClean="0">
                <a:solidFill>
                  <a:schemeClr val="bg1"/>
                </a:solidFill>
                <a:effectLst>
                  <a:glow rad="101600">
                    <a:schemeClr val="bg1">
                      <a:lumMod val="50000"/>
                      <a:alpha val="60000"/>
                    </a:schemeClr>
                  </a:glow>
                </a:effectLst>
              </a:rPr>
              <a:t>-Safe travels.</a:t>
            </a:r>
          </a:p>
        </p:txBody>
      </p:sp>
      <p:pic>
        <p:nvPicPr>
          <p:cNvPr id="8" name="Picture 7" descr="EasternEuropeMap.jpg"/>
          <p:cNvPicPr>
            <a:picLocks noChangeAspect="1"/>
          </p:cNvPicPr>
          <p:nvPr/>
        </p:nvPicPr>
        <p:blipFill>
          <a:blip r:embed="rId3" cstate="print"/>
          <a:srcRect l="21053" r="22105" b="28421"/>
          <a:stretch>
            <a:fillRect/>
          </a:stretch>
        </p:blipFill>
        <p:spPr>
          <a:xfrm>
            <a:off x="6172200" y="209550"/>
            <a:ext cx="2514600"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5-Point Star 8"/>
          <p:cNvSpPr/>
          <p:nvPr/>
        </p:nvSpPr>
        <p:spPr>
          <a:xfrm>
            <a:off x="6553200" y="209550"/>
            <a:ext cx="304800" cy="304800"/>
          </a:xfrm>
          <a:prstGeom prst="star5">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5-Point Star 9"/>
          <p:cNvSpPr/>
          <p:nvPr/>
        </p:nvSpPr>
        <p:spPr>
          <a:xfrm>
            <a:off x="7620000" y="1504950"/>
            <a:ext cx="304800" cy="304800"/>
          </a:xfrm>
          <a:prstGeom prst="star5">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subTitle" idx="1"/>
          </p:nvPr>
        </p:nvSpPr>
        <p:spPr>
          <a:xfrm>
            <a:off x="1371600" y="1123950"/>
            <a:ext cx="6400800" cy="3105150"/>
          </a:xfrm>
          <a:effectLst>
            <a:outerShdw dist="35921" dir="2700000" algn="ctr" rotWithShape="0">
              <a:schemeClr val="tx1"/>
            </a:outerShdw>
          </a:effectLst>
        </p:spPr>
        <p:txBody>
          <a:bodyPr>
            <a:normAutofit/>
          </a:bodyPr>
          <a:lstStyle/>
          <a:p>
            <a:pPr algn="ctr">
              <a:lnSpc>
                <a:spcPct val="90000"/>
              </a:lnSpc>
            </a:pPr>
            <a:r>
              <a:rPr lang="en-US" sz="4000" b="1" dirty="0">
                <a:solidFill>
                  <a:schemeClr val="bg1"/>
                </a:solidFill>
              </a:rPr>
              <a:t>Let the fields cry out</a:t>
            </a:r>
          </a:p>
          <a:p>
            <a:pPr algn="ctr">
              <a:lnSpc>
                <a:spcPct val="90000"/>
              </a:lnSpc>
            </a:pPr>
            <a:r>
              <a:rPr lang="en-US" sz="4000" b="1" dirty="0">
                <a:solidFill>
                  <a:schemeClr val="bg1"/>
                </a:solidFill>
              </a:rPr>
              <a:t>And the forest will sing</a:t>
            </a:r>
          </a:p>
          <a:p>
            <a:pPr algn="ctr">
              <a:lnSpc>
                <a:spcPct val="90000"/>
              </a:lnSpc>
            </a:pPr>
            <a:r>
              <a:rPr lang="en-US" sz="4000" b="1" dirty="0">
                <a:solidFill>
                  <a:schemeClr val="bg1"/>
                </a:solidFill>
              </a:rPr>
              <a:t>This is our song</a:t>
            </a:r>
          </a:p>
          <a:p>
            <a:pPr algn="ctr">
              <a:lnSpc>
                <a:spcPct val="90000"/>
              </a:lnSpc>
            </a:pPr>
            <a:r>
              <a:rPr lang="en-US" sz="4000" b="1" dirty="0">
                <a:solidFill>
                  <a:schemeClr val="bg1"/>
                </a:solidFill>
              </a:rPr>
              <a:t>This is our King</a:t>
            </a:r>
          </a:p>
          <a:p>
            <a:pPr algn="ctr">
              <a:lnSpc>
                <a:spcPct val="90000"/>
              </a:lnSpc>
            </a:pPr>
            <a:endParaRPr lang="en-US" sz="4000"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609600" y="1200150"/>
            <a:ext cx="7696200" cy="3028950"/>
          </a:xfrm>
          <a:effectLst>
            <a:outerShdw dist="35921" dir="2700000" algn="ctr" rotWithShape="0">
              <a:schemeClr val="tx1"/>
            </a:outerShdw>
          </a:effectLst>
        </p:spPr>
        <p:txBody>
          <a:bodyPr>
            <a:normAutofit fontScale="92500"/>
          </a:bodyPr>
          <a:lstStyle/>
          <a:p>
            <a:pPr algn="ctr"/>
            <a:r>
              <a:rPr lang="en-US" sz="4000" b="1" dirty="0">
                <a:solidFill>
                  <a:schemeClr val="bg1"/>
                </a:solidFill>
              </a:rPr>
              <a:t>He breaks the power of canceled sin</a:t>
            </a:r>
          </a:p>
          <a:p>
            <a:pPr algn="ctr"/>
            <a:r>
              <a:rPr lang="en-US" sz="4000" b="1" dirty="0">
                <a:solidFill>
                  <a:schemeClr val="bg1"/>
                </a:solidFill>
              </a:rPr>
              <a:t>He sets the prisoner free</a:t>
            </a:r>
          </a:p>
          <a:p>
            <a:pPr algn="ctr"/>
            <a:r>
              <a:rPr lang="en-US" sz="4000" b="1" dirty="0">
                <a:solidFill>
                  <a:schemeClr val="bg1"/>
                </a:solidFill>
              </a:rPr>
              <a:t>His blood can make the foulest clean</a:t>
            </a:r>
          </a:p>
          <a:p>
            <a:pPr algn="ctr"/>
            <a:r>
              <a:rPr lang="en-US" sz="4000" b="1" dirty="0">
                <a:solidFill>
                  <a:schemeClr val="bg1"/>
                </a:solidFill>
              </a:rPr>
              <a:t>His blood avails for me</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228600" y="895350"/>
            <a:ext cx="8610600" cy="3333750"/>
          </a:xfrm>
          <a:effectLst>
            <a:outerShdw dist="35921" dir="2700000" algn="ctr" rotWithShape="0">
              <a:schemeClr val="tx1"/>
            </a:outerShdw>
          </a:effectLst>
        </p:spPr>
        <p:txBody>
          <a:bodyPr>
            <a:normAutofit/>
          </a:bodyPr>
          <a:lstStyle/>
          <a:p>
            <a:pPr algn="ctr"/>
            <a:r>
              <a:rPr lang="en-US" sz="3700" b="1" dirty="0">
                <a:solidFill>
                  <a:schemeClr val="bg1"/>
                </a:solidFill>
              </a:rPr>
              <a:t>Look unto Him, ye </a:t>
            </a:r>
            <a:r>
              <a:rPr lang="en-US" sz="3700" b="1" dirty="0" smtClean="0">
                <a:solidFill>
                  <a:schemeClr val="bg1"/>
                </a:solidFill>
              </a:rPr>
              <a:t>nations </a:t>
            </a:r>
            <a:r>
              <a:rPr lang="en-US" sz="3700" b="1" dirty="0">
                <a:solidFill>
                  <a:schemeClr val="bg1"/>
                </a:solidFill>
              </a:rPr>
              <a:t>own</a:t>
            </a:r>
          </a:p>
          <a:p>
            <a:pPr algn="ctr"/>
            <a:r>
              <a:rPr lang="en-US" sz="3700" b="1" dirty="0">
                <a:solidFill>
                  <a:schemeClr val="bg1"/>
                </a:solidFill>
              </a:rPr>
              <a:t>Your God, ye fallen race</a:t>
            </a:r>
          </a:p>
          <a:p>
            <a:pPr algn="ctr"/>
            <a:r>
              <a:rPr lang="en-US" sz="3700" b="1" dirty="0">
                <a:solidFill>
                  <a:schemeClr val="bg1"/>
                </a:solidFill>
              </a:rPr>
              <a:t>Look and be </a:t>
            </a:r>
            <a:r>
              <a:rPr lang="en-US" sz="3700" b="1" dirty="0" smtClean="0">
                <a:solidFill>
                  <a:schemeClr val="bg1"/>
                </a:solidFill>
              </a:rPr>
              <a:t>saved </a:t>
            </a:r>
            <a:r>
              <a:rPr lang="en-US" sz="3700" b="1" dirty="0">
                <a:solidFill>
                  <a:schemeClr val="bg1"/>
                </a:solidFill>
              </a:rPr>
              <a:t>through faith alone</a:t>
            </a:r>
          </a:p>
          <a:p>
            <a:pPr algn="ctr"/>
            <a:r>
              <a:rPr lang="en-US" sz="3700" b="1" dirty="0">
                <a:solidFill>
                  <a:schemeClr val="bg1"/>
                </a:solidFill>
              </a:rPr>
              <a:t>Be justified by grace</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subTitle" idx="1"/>
          </p:nvPr>
        </p:nvSpPr>
        <p:spPr>
          <a:xfrm>
            <a:off x="1371600" y="1047750"/>
            <a:ext cx="6400800" cy="3181350"/>
          </a:xfrm>
          <a:effectLst>
            <a:outerShdw dist="35921" dir="2700000" algn="ctr" rotWithShape="0">
              <a:schemeClr val="tx1"/>
            </a:outerShdw>
          </a:effectLst>
        </p:spPr>
        <p:txBody>
          <a:bodyPr>
            <a:normAutofit/>
          </a:bodyPr>
          <a:lstStyle/>
          <a:p>
            <a:pPr algn="ctr"/>
            <a:r>
              <a:rPr lang="en-US" sz="4000" b="1" dirty="0">
                <a:solidFill>
                  <a:schemeClr val="bg1"/>
                </a:solidFill>
              </a:rPr>
              <a:t>Let the heavens rejoice</a:t>
            </a:r>
          </a:p>
          <a:p>
            <a:pPr algn="ctr"/>
            <a:r>
              <a:rPr lang="en-US" sz="4000" b="1" dirty="0">
                <a:solidFill>
                  <a:schemeClr val="bg1"/>
                </a:solidFill>
              </a:rPr>
              <a:t>Let the earth be glad</a:t>
            </a:r>
          </a:p>
          <a:p>
            <a:pPr algn="ctr"/>
            <a:r>
              <a:rPr lang="en-US" sz="4000" b="1" dirty="0" smtClean="0">
                <a:solidFill>
                  <a:schemeClr val="bg1"/>
                </a:solidFill>
              </a:rPr>
              <a:t>Let </a:t>
            </a:r>
            <a:r>
              <a:rPr lang="en-US" sz="4000" b="1" dirty="0">
                <a:solidFill>
                  <a:schemeClr val="bg1"/>
                </a:solidFill>
              </a:rPr>
              <a:t>the seas resound</a:t>
            </a:r>
          </a:p>
          <a:p>
            <a:pPr algn="ctr"/>
            <a:r>
              <a:rPr lang="en-US" sz="4000" b="1" dirty="0">
                <a:solidFill>
                  <a:schemeClr val="bg1"/>
                </a:solidFill>
              </a:rPr>
              <a:t>And all creation dance</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subTitle" idx="1"/>
          </p:nvPr>
        </p:nvSpPr>
        <p:spPr>
          <a:xfrm>
            <a:off x="1371600" y="895350"/>
            <a:ext cx="6400800" cy="3333750"/>
          </a:xfrm>
          <a:effectLst>
            <a:outerShdw dist="35921" dir="2700000" algn="ctr" rotWithShape="0">
              <a:schemeClr val="tx1"/>
            </a:outerShdw>
          </a:effectLst>
        </p:spPr>
        <p:txBody>
          <a:bodyPr>
            <a:normAutofit/>
          </a:bodyPr>
          <a:lstStyle/>
          <a:p>
            <a:pPr algn="ctr">
              <a:lnSpc>
                <a:spcPct val="90000"/>
              </a:lnSpc>
            </a:pPr>
            <a:r>
              <a:rPr lang="en-US" sz="4000" b="1" dirty="0">
                <a:solidFill>
                  <a:schemeClr val="bg1"/>
                </a:solidFill>
              </a:rPr>
              <a:t>Let the fields cry out</a:t>
            </a:r>
          </a:p>
          <a:p>
            <a:pPr algn="ctr">
              <a:lnSpc>
                <a:spcPct val="90000"/>
              </a:lnSpc>
            </a:pPr>
            <a:r>
              <a:rPr lang="en-US" sz="4000" b="1" dirty="0">
                <a:solidFill>
                  <a:schemeClr val="bg1"/>
                </a:solidFill>
              </a:rPr>
              <a:t>And the forest will sing</a:t>
            </a:r>
          </a:p>
          <a:p>
            <a:pPr algn="ctr">
              <a:lnSpc>
                <a:spcPct val="90000"/>
              </a:lnSpc>
            </a:pPr>
            <a:r>
              <a:rPr lang="en-US" sz="4000" b="1" dirty="0">
                <a:solidFill>
                  <a:schemeClr val="bg1"/>
                </a:solidFill>
              </a:rPr>
              <a:t>This is our song</a:t>
            </a:r>
          </a:p>
          <a:p>
            <a:pPr algn="ctr">
              <a:lnSpc>
                <a:spcPct val="90000"/>
              </a:lnSpc>
            </a:pPr>
            <a:r>
              <a:rPr lang="en-US" sz="4000" b="1" dirty="0">
                <a:solidFill>
                  <a:schemeClr val="bg1"/>
                </a:solidFill>
              </a:rPr>
              <a:t>This is our King</a:t>
            </a:r>
          </a:p>
          <a:p>
            <a:pPr algn="ctr">
              <a:lnSpc>
                <a:spcPct val="90000"/>
              </a:lnSpc>
            </a:pPr>
            <a:endParaRPr lang="en-US" sz="4000"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subTitle" idx="1"/>
          </p:nvPr>
        </p:nvSpPr>
        <p:spPr>
          <a:xfrm>
            <a:off x="1371600" y="1200150"/>
            <a:ext cx="6400800" cy="3028950"/>
          </a:xfrm>
          <a:effectLst>
            <a:outerShdw dist="35921" dir="2700000" algn="ctr" rotWithShape="0">
              <a:schemeClr val="tx1"/>
            </a:outerShdw>
          </a:effectLst>
        </p:spPr>
        <p:txBody>
          <a:bodyPr>
            <a:normAutofit/>
          </a:bodyPr>
          <a:lstStyle/>
          <a:p>
            <a:pPr algn="ctr"/>
            <a:r>
              <a:rPr lang="en-US" sz="4000" b="1" dirty="0">
                <a:solidFill>
                  <a:schemeClr val="bg1"/>
                </a:solidFill>
              </a:rPr>
              <a:t>Let the heavens rejoice</a:t>
            </a:r>
          </a:p>
          <a:p>
            <a:pPr algn="ctr"/>
            <a:r>
              <a:rPr lang="en-US" sz="4000" b="1" dirty="0">
                <a:solidFill>
                  <a:schemeClr val="bg1"/>
                </a:solidFill>
              </a:rPr>
              <a:t>Let the earth be glad</a:t>
            </a:r>
          </a:p>
          <a:p>
            <a:pPr algn="ctr"/>
            <a:r>
              <a:rPr lang="en-US" sz="4000" b="1" dirty="0" smtClean="0">
                <a:solidFill>
                  <a:schemeClr val="bg1"/>
                </a:solidFill>
              </a:rPr>
              <a:t>Let </a:t>
            </a:r>
            <a:r>
              <a:rPr lang="en-US" sz="4000" b="1" dirty="0">
                <a:solidFill>
                  <a:schemeClr val="bg1"/>
                </a:solidFill>
              </a:rPr>
              <a:t>the seas resound</a:t>
            </a:r>
          </a:p>
          <a:p>
            <a:pPr algn="ctr"/>
            <a:r>
              <a:rPr lang="en-US" sz="4000" b="1" dirty="0">
                <a:solidFill>
                  <a:schemeClr val="bg1"/>
                </a:solidFill>
              </a:rPr>
              <a:t>And all creation dance</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subTitle" idx="1"/>
          </p:nvPr>
        </p:nvSpPr>
        <p:spPr>
          <a:xfrm>
            <a:off x="1371600" y="819150"/>
            <a:ext cx="6400800" cy="3409950"/>
          </a:xfrm>
          <a:effectLst>
            <a:outerShdw dist="35921" dir="2700000" algn="ctr" rotWithShape="0">
              <a:schemeClr val="tx1"/>
            </a:outerShdw>
          </a:effectLst>
        </p:spPr>
        <p:txBody>
          <a:bodyPr>
            <a:normAutofit/>
          </a:bodyPr>
          <a:lstStyle/>
          <a:p>
            <a:pPr algn="ctr">
              <a:lnSpc>
                <a:spcPct val="90000"/>
              </a:lnSpc>
            </a:pPr>
            <a:r>
              <a:rPr lang="en-US" sz="4000" b="1" dirty="0">
                <a:solidFill>
                  <a:schemeClr val="bg1"/>
                </a:solidFill>
              </a:rPr>
              <a:t>Let the fields cry out</a:t>
            </a:r>
          </a:p>
          <a:p>
            <a:pPr algn="ctr">
              <a:lnSpc>
                <a:spcPct val="90000"/>
              </a:lnSpc>
            </a:pPr>
            <a:r>
              <a:rPr lang="en-US" sz="4000" b="1" dirty="0">
                <a:solidFill>
                  <a:schemeClr val="bg1"/>
                </a:solidFill>
              </a:rPr>
              <a:t>And the forest will sing</a:t>
            </a:r>
          </a:p>
          <a:p>
            <a:pPr algn="ctr">
              <a:lnSpc>
                <a:spcPct val="90000"/>
              </a:lnSpc>
            </a:pPr>
            <a:r>
              <a:rPr lang="en-US" sz="4000" b="1" dirty="0">
                <a:solidFill>
                  <a:schemeClr val="bg1"/>
                </a:solidFill>
              </a:rPr>
              <a:t>This is our song</a:t>
            </a:r>
          </a:p>
          <a:p>
            <a:pPr algn="ctr">
              <a:lnSpc>
                <a:spcPct val="90000"/>
              </a:lnSpc>
            </a:pPr>
            <a:r>
              <a:rPr lang="en-US" sz="4000" b="1" dirty="0">
                <a:solidFill>
                  <a:schemeClr val="bg1"/>
                </a:solidFill>
              </a:rPr>
              <a:t>This is our King</a:t>
            </a:r>
          </a:p>
          <a:p>
            <a:pPr algn="ctr">
              <a:lnSpc>
                <a:spcPct val="90000"/>
              </a:lnSpc>
            </a:pPr>
            <a:endParaRPr lang="en-US" sz="4000" b="1" dirty="0">
              <a:solidFill>
                <a:schemeClr val="bg1"/>
              </a:solidFill>
            </a:endParaRPr>
          </a:p>
        </p:txBody>
      </p:sp>
      <p:sp>
        <p:nvSpPr>
          <p:cNvPr id="13316" name="Text Box 4"/>
          <p:cNvSpPr txBox="1">
            <a:spLocks noChangeArrowheads="1"/>
          </p:cNvSpPr>
          <p:nvPr/>
        </p:nvSpPr>
        <p:spPr bwMode="auto">
          <a:xfrm>
            <a:off x="1447800" y="4286250"/>
            <a:ext cx="6172200" cy="338554"/>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1600" b="1">
                <a:solidFill>
                  <a:schemeClr val="bg1"/>
                </a:solidFill>
                <a:latin typeface="Abscissa" pitchFamily="2" charset="0"/>
              </a:rPr>
              <a:t>Temple Bible Church Used by permission #78316</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457200" y="133350"/>
            <a:ext cx="7772400" cy="1101725"/>
          </a:xfrm>
        </p:spPr>
        <p:txBody>
          <a:bodyPr/>
          <a:lstStyle/>
          <a:p>
            <a:r>
              <a:rPr lang="en-US" sz="4000" b="1" dirty="0">
                <a:solidFill>
                  <a:schemeClr val="bg1"/>
                </a:solidFill>
              </a:rPr>
              <a:t>HOLY IS THE </a:t>
            </a:r>
            <a:r>
              <a:rPr lang="en-US" sz="4000" b="1" dirty="0" smtClean="0">
                <a:solidFill>
                  <a:schemeClr val="bg1"/>
                </a:solidFill>
              </a:rPr>
              <a:t>LORD</a:t>
            </a:r>
            <a:endParaRPr lang="en-US" sz="4000" b="1" dirty="0">
              <a:solidFill>
                <a:schemeClr val="bg1"/>
              </a:solidFill>
            </a:endParaRPr>
          </a:p>
        </p:txBody>
      </p:sp>
      <p:sp>
        <p:nvSpPr>
          <p:cNvPr id="40963" name="Rectangle 3"/>
          <p:cNvSpPr>
            <a:spLocks noGrp="1" noChangeArrowheads="1"/>
          </p:cNvSpPr>
          <p:nvPr>
            <p:ph type="subTitle" idx="1"/>
          </p:nvPr>
        </p:nvSpPr>
        <p:spPr>
          <a:xfrm>
            <a:off x="762000" y="1200150"/>
            <a:ext cx="7086600" cy="2724150"/>
          </a:xfrm>
        </p:spPr>
        <p:txBody>
          <a:bodyPr>
            <a:noAutofit/>
          </a:bodyPr>
          <a:lstStyle/>
          <a:p>
            <a:r>
              <a:rPr lang="en-US" b="1" dirty="0">
                <a:solidFill>
                  <a:schemeClr val="bg1"/>
                </a:solidFill>
              </a:rPr>
              <a:t>We stand and lift up our hands</a:t>
            </a:r>
          </a:p>
          <a:p>
            <a:r>
              <a:rPr lang="en-US" b="1" dirty="0">
                <a:solidFill>
                  <a:schemeClr val="bg1"/>
                </a:solidFill>
              </a:rPr>
              <a:t>For the joy of the Lord is our strength</a:t>
            </a:r>
          </a:p>
          <a:p>
            <a:r>
              <a:rPr lang="en-US" b="1" dirty="0">
                <a:solidFill>
                  <a:schemeClr val="bg1"/>
                </a:solidFill>
              </a:rPr>
              <a:t>We bow down and worship Him now</a:t>
            </a:r>
          </a:p>
          <a:p>
            <a:r>
              <a:rPr lang="en-US" b="1" dirty="0">
                <a:solidFill>
                  <a:schemeClr val="bg1"/>
                </a:solidFill>
              </a:rPr>
              <a:t>How great, how awesome is He</a:t>
            </a:r>
          </a:p>
          <a:p>
            <a:r>
              <a:rPr lang="en-US" b="1" dirty="0">
                <a:solidFill>
                  <a:schemeClr val="bg1"/>
                </a:solidFill>
              </a:rPr>
              <a:t>And together we sing, everyone sing</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subTitle" idx="1"/>
          </p:nvPr>
        </p:nvSpPr>
        <p:spPr>
          <a:xfrm>
            <a:off x="1295400" y="819150"/>
            <a:ext cx="6400800" cy="2590800"/>
          </a:xfrm>
        </p:spPr>
        <p:txBody>
          <a:bodyPr>
            <a:noAutofit/>
          </a:bodyPr>
          <a:lstStyle/>
          <a:p>
            <a:r>
              <a:rPr lang="en-US" b="1" dirty="0">
                <a:solidFill>
                  <a:schemeClr val="bg1"/>
                </a:solidFill>
              </a:rPr>
              <a:t>Holy is the Lord, God Almighty!</a:t>
            </a:r>
          </a:p>
          <a:p>
            <a:r>
              <a:rPr lang="en-US" b="1" dirty="0">
                <a:solidFill>
                  <a:schemeClr val="bg1"/>
                </a:solidFill>
              </a:rPr>
              <a:t>The earth is filled with His glory</a:t>
            </a:r>
          </a:p>
          <a:p>
            <a:r>
              <a:rPr lang="en-US" b="1" dirty="0">
                <a:solidFill>
                  <a:schemeClr val="bg1"/>
                </a:solidFill>
              </a:rPr>
              <a:t>Holy is the Lord, God Almighty!</a:t>
            </a:r>
          </a:p>
          <a:p>
            <a:r>
              <a:rPr lang="en-US" b="1" dirty="0">
                <a:solidFill>
                  <a:schemeClr val="bg1"/>
                </a:solidFill>
              </a:rPr>
              <a:t>The earth is filled with His glory</a:t>
            </a:r>
          </a:p>
          <a:p>
            <a:r>
              <a:rPr lang="en-US" b="1" dirty="0">
                <a:solidFill>
                  <a:schemeClr val="bg1"/>
                </a:solidFill>
              </a:rPr>
              <a:t>The earth is filled with His glory</a:t>
            </a:r>
          </a:p>
        </p:txBody>
      </p:sp>
      <p:sp>
        <p:nvSpPr>
          <p:cNvPr id="3"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subTitle" idx="1"/>
          </p:nvPr>
        </p:nvSpPr>
        <p:spPr>
          <a:xfrm>
            <a:off x="1371600" y="819150"/>
            <a:ext cx="6400800" cy="3048000"/>
          </a:xfrm>
        </p:spPr>
        <p:txBody>
          <a:bodyPr>
            <a:normAutofit fontScale="92500"/>
          </a:bodyPr>
          <a:lstStyle/>
          <a:p>
            <a:r>
              <a:rPr lang="en-US" b="1" dirty="0">
                <a:solidFill>
                  <a:schemeClr val="bg1"/>
                </a:solidFill>
              </a:rPr>
              <a:t>We stand and lift up our hands</a:t>
            </a:r>
          </a:p>
          <a:p>
            <a:r>
              <a:rPr lang="en-US" b="1" dirty="0">
                <a:solidFill>
                  <a:schemeClr val="bg1"/>
                </a:solidFill>
              </a:rPr>
              <a:t>For the joy of the Lord is our strength</a:t>
            </a:r>
          </a:p>
          <a:p>
            <a:r>
              <a:rPr lang="en-US" b="1" dirty="0">
                <a:solidFill>
                  <a:schemeClr val="bg1"/>
                </a:solidFill>
              </a:rPr>
              <a:t>We bow down and worship Him now</a:t>
            </a:r>
          </a:p>
          <a:p>
            <a:r>
              <a:rPr lang="en-US" b="1" dirty="0">
                <a:solidFill>
                  <a:schemeClr val="bg1"/>
                </a:solidFill>
              </a:rPr>
              <a:t>How great, how awesome is He</a:t>
            </a:r>
          </a:p>
          <a:p>
            <a:r>
              <a:rPr lang="en-US" b="1" dirty="0">
                <a:solidFill>
                  <a:schemeClr val="bg1"/>
                </a:solidFill>
              </a:rPr>
              <a:t>And together we sing, everyone sing</a:t>
            </a:r>
          </a:p>
        </p:txBody>
      </p:sp>
      <p:sp>
        <p:nvSpPr>
          <p:cNvPr id="3"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21900"/>
        </a:solidFill>
        <a:effectLst/>
      </p:bgPr>
    </p:bg>
    <p:spTree>
      <p:nvGrpSpPr>
        <p:cNvPr id="1" name=""/>
        <p:cNvGrpSpPr/>
        <p:nvPr/>
      </p:nvGrpSpPr>
      <p:grpSpPr>
        <a:xfrm>
          <a:off x="0" y="0"/>
          <a:ext cx="0" cy="0"/>
          <a:chOff x="0" y="0"/>
          <a:chExt cx="0" cy="0"/>
        </a:xfrm>
      </p:grpSpPr>
      <p:pic>
        <p:nvPicPr>
          <p:cNvPr id="11" name="Picture 10" descr="no condemnation_wide_c_nt.jpg"/>
          <p:cNvPicPr>
            <a:picLocks noChangeAspect="1"/>
          </p:cNvPicPr>
          <p:nvPr/>
        </p:nvPicPr>
        <p:blipFill>
          <a:blip r:embed="rId2" cstate="print"/>
          <a:srcRect l="25833"/>
          <a:stretch>
            <a:fillRect/>
          </a:stretch>
        </p:blipFill>
        <p:spPr>
          <a:xfrm>
            <a:off x="0" y="0"/>
            <a:ext cx="9144000" cy="5143500"/>
          </a:xfrm>
          <a:prstGeom prst="rect">
            <a:avLst/>
          </a:prstGeom>
        </p:spPr>
      </p:pic>
      <p:sp>
        <p:nvSpPr>
          <p:cNvPr id="7" name="TextBox 6"/>
          <p:cNvSpPr txBox="1"/>
          <p:nvPr/>
        </p:nvSpPr>
        <p:spPr>
          <a:xfrm>
            <a:off x="152400" y="285750"/>
            <a:ext cx="5943600" cy="2785378"/>
          </a:xfrm>
          <a:prstGeom prst="rect">
            <a:avLst/>
          </a:prstGeom>
          <a:noFill/>
        </p:spPr>
        <p:txBody>
          <a:bodyPr wrap="square" rtlCol="0">
            <a:spAutoFit/>
          </a:bodyPr>
          <a:lstStyle/>
          <a:p>
            <a:pPr lvl="0"/>
            <a:r>
              <a:rPr lang="en-US" sz="2500" b="1" dirty="0" smtClean="0">
                <a:solidFill>
                  <a:schemeClr val="bg1"/>
                </a:solidFill>
                <a:effectLst>
                  <a:glow rad="101600">
                    <a:schemeClr val="bg1">
                      <a:lumMod val="50000"/>
                      <a:alpha val="60000"/>
                    </a:schemeClr>
                  </a:glow>
                </a:effectLst>
              </a:rPr>
              <a:t>Ukraine Team Prayer Requests:</a:t>
            </a:r>
          </a:p>
          <a:p>
            <a:r>
              <a:rPr lang="en-US" sz="2500" b="1" dirty="0" smtClean="0">
                <a:solidFill>
                  <a:schemeClr val="bg1"/>
                </a:solidFill>
                <a:effectLst>
                  <a:glow rad="101600">
                    <a:schemeClr val="bg1">
                      <a:lumMod val="50000"/>
                      <a:alpha val="60000"/>
                    </a:schemeClr>
                  </a:glow>
                </a:effectLst>
              </a:rPr>
              <a:t>-Successful ministering across cultural and language barriers.</a:t>
            </a:r>
          </a:p>
          <a:p>
            <a:pPr lvl="0"/>
            <a:r>
              <a:rPr lang="en-US" sz="2500" b="1" dirty="0" smtClean="0">
                <a:solidFill>
                  <a:schemeClr val="bg1"/>
                </a:solidFill>
                <a:effectLst>
                  <a:glow rad="101600">
                    <a:schemeClr val="bg1">
                      <a:lumMod val="50000"/>
                      <a:alpha val="60000"/>
                    </a:schemeClr>
                  </a:glow>
                </a:effectLst>
              </a:rPr>
              <a:t>-For young, Ukrainian leaders as they prepare lessons for camp.</a:t>
            </a:r>
          </a:p>
          <a:p>
            <a:pPr lvl="0"/>
            <a:r>
              <a:rPr lang="en-US" sz="2500" b="1" dirty="0" smtClean="0">
                <a:solidFill>
                  <a:schemeClr val="bg1"/>
                </a:solidFill>
                <a:effectLst>
                  <a:glow rad="101600">
                    <a:schemeClr val="bg1">
                      <a:lumMod val="50000"/>
                      <a:alpha val="60000"/>
                    </a:schemeClr>
                  </a:glow>
                </a:effectLst>
              </a:rPr>
              <a:t>-For the hearts of the campers as they hear the gospel.</a:t>
            </a:r>
          </a:p>
        </p:txBody>
      </p:sp>
      <p:pic>
        <p:nvPicPr>
          <p:cNvPr id="8" name="Picture 7" descr="EasternEuropeMap.jpg"/>
          <p:cNvPicPr>
            <a:picLocks noChangeAspect="1"/>
          </p:cNvPicPr>
          <p:nvPr/>
        </p:nvPicPr>
        <p:blipFill>
          <a:blip r:embed="rId3" cstate="print"/>
          <a:srcRect l="21053" r="22105" b="28421"/>
          <a:stretch>
            <a:fillRect/>
          </a:stretch>
        </p:blipFill>
        <p:spPr>
          <a:xfrm>
            <a:off x="6172200" y="209550"/>
            <a:ext cx="2514600"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5-Point Star 8"/>
          <p:cNvSpPr/>
          <p:nvPr/>
        </p:nvSpPr>
        <p:spPr>
          <a:xfrm>
            <a:off x="6553200" y="209550"/>
            <a:ext cx="304800" cy="304800"/>
          </a:xfrm>
          <a:prstGeom prst="star5">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5-Point Star 9"/>
          <p:cNvSpPr/>
          <p:nvPr/>
        </p:nvSpPr>
        <p:spPr>
          <a:xfrm>
            <a:off x="7620000" y="1504950"/>
            <a:ext cx="304800" cy="304800"/>
          </a:xfrm>
          <a:prstGeom prst="star5">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subTitle" idx="1"/>
          </p:nvPr>
        </p:nvSpPr>
        <p:spPr>
          <a:xfrm>
            <a:off x="1447800" y="742950"/>
            <a:ext cx="6400800" cy="3429000"/>
          </a:xfrm>
        </p:spPr>
        <p:txBody>
          <a:bodyPr>
            <a:normAutofit/>
          </a:bodyPr>
          <a:lstStyle/>
          <a:p>
            <a:r>
              <a:rPr lang="en-US" b="1" dirty="0">
                <a:solidFill>
                  <a:schemeClr val="bg1"/>
                </a:solidFill>
              </a:rPr>
              <a:t>Holy is the Lord, God Almighty!</a:t>
            </a:r>
          </a:p>
          <a:p>
            <a:r>
              <a:rPr lang="en-US" b="1" dirty="0">
                <a:solidFill>
                  <a:schemeClr val="bg1"/>
                </a:solidFill>
              </a:rPr>
              <a:t>The earth is filled with His glory</a:t>
            </a:r>
          </a:p>
          <a:p>
            <a:r>
              <a:rPr lang="en-US" b="1" dirty="0">
                <a:solidFill>
                  <a:schemeClr val="bg1"/>
                </a:solidFill>
              </a:rPr>
              <a:t>Holy is the Lord, God Almighty!</a:t>
            </a:r>
          </a:p>
          <a:p>
            <a:r>
              <a:rPr lang="en-US" b="1" dirty="0">
                <a:solidFill>
                  <a:schemeClr val="bg1"/>
                </a:solidFill>
              </a:rPr>
              <a:t>The earth is filled with His glory</a:t>
            </a:r>
          </a:p>
          <a:p>
            <a:r>
              <a:rPr lang="en-US" b="1" dirty="0">
                <a:solidFill>
                  <a:schemeClr val="bg1"/>
                </a:solidFill>
              </a:rPr>
              <a:t>The earth is filled with His glory</a:t>
            </a:r>
          </a:p>
        </p:txBody>
      </p:sp>
      <p:sp>
        <p:nvSpPr>
          <p:cNvPr id="3"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subTitle" idx="1"/>
          </p:nvPr>
        </p:nvSpPr>
        <p:spPr>
          <a:xfrm>
            <a:off x="1447800" y="819150"/>
            <a:ext cx="6400800" cy="3638550"/>
          </a:xfrm>
        </p:spPr>
        <p:txBody>
          <a:bodyPr>
            <a:normAutofit/>
          </a:bodyPr>
          <a:lstStyle/>
          <a:p>
            <a:r>
              <a:rPr lang="en-US" b="1" dirty="0">
                <a:solidFill>
                  <a:schemeClr val="bg1"/>
                </a:solidFill>
              </a:rPr>
              <a:t>It’s rising up all around</a:t>
            </a:r>
          </a:p>
          <a:p>
            <a:r>
              <a:rPr lang="en-US" b="1" dirty="0">
                <a:solidFill>
                  <a:schemeClr val="bg1"/>
                </a:solidFill>
              </a:rPr>
              <a:t>It’s the anthem of the Lord’s renown</a:t>
            </a:r>
          </a:p>
          <a:p>
            <a:r>
              <a:rPr lang="en-US" b="1" dirty="0">
                <a:solidFill>
                  <a:schemeClr val="bg1"/>
                </a:solidFill>
              </a:rPr>
              <a:t>(repeat</a:t>
            </a:r>
            <a:r>
              <a:rPr lang="en-US" b="1" dirty="0" smtClean="0">
                <a:solidFill>
                  <a:schemeClr val="bg1"/>
                </a:solidFill>
              </a:rPr>
              <a:t>)</a:t>
            </a:r>
            <a:endParaRPr lang="en-US" b="1" dirty="0">
              <a:solidFill>
                <a:schemeClr val="bg1"/>
              </a:solidFill>
            </a:endParaRPr>
          </a:p>
          <a:p>
            <a:r>
              <a:rPr lang="en-US" b="1" dirty="0">
                <a:solidFill>
                  <a:schemeClr val="bg1"/>
                </a:solidFill>
              </a:rPr>
              <a:t>And together we sing, everyone sing</a:t>
            </a:r>
          </a:p>
        </p:txBody>
      </p:sp>
      <p:sp>
        <p:nvSpPr>
          <p:cNvPr id="3"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subTitle" idx="1"/>
          </p:nvPr>
        </p:nvSpPr>
        <p:spPr>
          <a:xfrm>
            <a:off x="1524000" y="666750"/>
            <a:ext cx="6400800" cy="3638550"/>
          </a:xfrm>
        </p:spPr>
        <p:txBody>
          <a:bodyPr>
            <a:noAutofit/>
          </a:bodyPr>
          <a:lstStyle/>
          <a:p>
            <a:r>
              <a:rPr lang="en-US" b="1" dirty="0">
                <a:solidFill>
                  <a:schemeClr val="bg1"/>
                </a:solidFill>
              </a:rPr>
              <a:t>Holy is the Lord, God Almighty!</a:t>
            </a:r>
          </a:p>
          <a:p>
            <a:r>
              <a:rPr lang="en-US" b="1" dirty="0">
                <a:solidFill>
                  <a:schemeClr val="bg1"/>
                </a:solidFill>
              </a:rPr>
              <a:t>The earth is filled with His glory</a:t>
            </a:r>
          </a:p>
          <a:p>
            <a:r>
              <a:rPr lang="en-US" b="1" dirty="0">
                <a:solidFill>
                  <a:schemeClr val="bg1"/>
                </a:solidFill>
              </a:rPr>
              <a:t>Holy is the Lord, God Almighty!</a:t>
            </a:r>
          </a:p>
          <a:p>
            <a:r>
              <a:rPr lang="en-US" b="1" dirty="0">
                <a:solidFill>
                  <a:schemeClr val="bg1"/>
                </a:solidFill>
              </a:rPr>
              <a:t>The earth is filled with His glory</a:t>
            </a:r>
          </a:p>
          <a:p>
            <a:r>
              <a:rPr lang="en-US" b="1" dirty="0">
                <a:solidFill>
                  <a:schemeClr val="bg1"/>
                </a:solidFill>
              </a:rPr>
              <a:t>The earth is filled with His glory</a:t>
            </a:r>
          </a:p>
          <a:p>
            <a:r>
              <a:rPr lang="en-US" sz="1000" b="1" dirty="0">
                <a:solidFill>
                  <a:schemeClr val="bg1"/>
                </a:solidFill>
              </a:rPr>
              <a:t>TEMPLE BIBLE CHURCH USED BY PERMISSION CCLI #78316</a:t>
            </a:r>
          </a:p>
        </p:txBody>
      </p:sp>
      <p:sp>
        <p:nvSpPr>
          <p:cNvPr id="3"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9550"/>
            <a:ext cx="7772400" cy="1101725"/>
          </a:xfrm>
        </p:spPr>
        <p:txBody>
          <a:bodyPr/>
          <a:lstStyle/>
          <a:p>
            <a:r>
              <a:rPr lang="en-US" sz="4800" b="1" dirty="0" smtClean="0">
                <a:solidFill>
                  <a:schemeClr val="bg1"/>
                </a:solidFill>
              </a:rPr>
              <a:t>Cannons</a:t>
            </a:r>
            <a:endParaRPr lang="en-US" sz="4800" b="1" dirty="0">
              <a:solidFill>
                <a:schemeClr val="bg1"/>
              </a:solidFill>
            </a:endParaRPr>
          </a:p>
        </p:txBody>
      </p:sp>
      <p:sp>
        <p:nvSpPr>
          <p:cNvPr id="3" name="Content Placeholder 2"/>
          <p:cNvSpPr>
            <a:spLocks noGrp="1"/>
          </p:cNvSpPr>
          <p:nvPr>
            <p:ph type="subTitle" idx="1"/>
          </p:nvPr>
        </p:nvSpPr>
        <p:spPr>
          <a:xfrm>
            <a:off x="1371600" y="1352550"/>
            <a:ext cx="6400800" cy="2952750"/>
          </a:xfrm>
        </p:spPr>
        <p:txBody>
          <a:bodyPr>
            <a:normAutofit/>
          </a:bodyPr>
          <a:lstStyle/>
          <a:p>
            <a:r>
              <a:rPr lang="en-US" b="1" dirty="0" smtClean="0">
                <a:solidFill>
                  <a:schemeClr val="bg1"/>
                </a:solidFill>
              </a:rPr>
              <a:t>It’s falling from the clouds</a:t>
            </a:r>
          </a:p>
          <a:p>
            <a:r>
              <a:rPr lang="en-US" b="1" dirty="0" smtClean="0">
                <a:solidFill>
                  <a:schemeClr val="bg1"/>
                </a:solidFill>
              </a:rPr>
              <a:t>A strange and lovely sound</a:t>
            </a:r>
          </a:p>
          <a:p>
            <a:r>
              <a:rPr lang="en-US" b="1" dirty="0" smtClean="0">
                <a:solidFill>
                  <a:schemeClr val="bg1"/>
                </a:solidFill>
              </a:rPr>
              <a:t>I hear it in the thunder and the rain</a:t>
            </a:r>
          </a:p>
          <a:p>
            <a:endParaRPr lang="en-US"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371600" y="971550"/>
            <a:ext cx="6400800" cy="3257550"/>
          </a:xfrm>
        </p:spPr>
        <p:txBody>
          <a:bodyPr>
            <a:normAutofit/>
          </a:bodyPr>
          <a:lstStyle/>
          <a:p>
            <a:r>
              <a:rPr lang="en-US" b="1" dirty="0" smtClean="0">
                <a:solidFill>
                  <a:schemeClr val="bg1"/>
                </a:solidFill>
              </a:rPr>
              <a:t>It’s ringing in the skies</a:t>
            </a:r>
          </a:p>
          <a:p>
            <a:r>
              <a:rPr lang="en-US" b="1" dirty="0" smtClean="0">
                <a:solidFill>
                  <a:schemeClr val="bg1"/>
                </a:solidFill>
              </a:rPr>
              <a:t>Like cannons in the night</a:t>
            </a:r>
          </a:p>
          <a:p>
            <a:r>
              <a:rPr lang="en-US" b="1" dirty="0" smtClean="0">
                <a:solidFill>
                  <a:schemeClr val="bg1"/>
                </a:solidFill>
              </a:rPr>
              <a:t>The music of the universe plays</a:t>
            </a:r>
          </a:p>
          <a:p>
            <a:endParaRPr lang="en-US"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371600" y="819150"/>
            <a:ext cx="6400800" cy="3409950"/>
          </a:xfrm>
        </p:spPr>
        <p:txBody>
          <a:bodyPr>
            <a:normAutofit/>
          </a:bodyPr>
          <a:lstStyle/>
          <a:p>
            <a:r>
              <a:rPr lang="en-US" b="1" dirty="0" smtClean="0">
                <a:solidFill>
                  <a:schemeClr val="bg1"/>
                </a:solidFill>
              </a:rPr>
              <a:t>You are holy</a:t>
            </a:r>
          </a:p>
          <a:p>
            <a:r>
              <a:rPr lang="en-US" b="1" dirty="0" smtClean="0">
                <a:solidFill>
                  <a:schemeClr val="bg1"/>
                </a:solidFill>
              </a:rPr>
              <a:t>Great and mighty</a:t>
            </a:r>
          </a:p>
          <a:p>
            <a:r>
              <a:rPr lang="en-US" b="1" dirty="0" smtClean="0">
                <a:solidFill>
                  <a:schemeClr val="bg1"/>
                </a:solidFill>
              </a:rPr>
              <a:t>The moon and the stars</a:t>
            </a:r>
          </a:p>
          <a:p>
            <a:r>
              <a:rPr lang="en-US" b="1" dirty="0" smtClean="0">
                <a:solidFill>
                  <a:schemeClr val="bg1"/>
                </a:solidFill>
              </a:rPr>
              <a:t>Declare who You are</a:t>
            </a:r>
          </a:p>
          <a:p>
            <a:endParaRPr lang="en-US"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371600" y="590550"/>
            <a:ext cx="6400800" cy="3562350"/>
          </a:xfrm>
        </p:spPr>
        <p:txBody>
          <a:bodyPr>
            <a:normAutofit/>
          </a:bodyPr>
          <a:lstStyle/>
          <a:p>
            <a:r>
              <a:rPr lang="en-US" b="1" dirty="0" smtClean="0">
                <a:solidFill>
                  <a:schemeClr val="bg1"/>
                </a:solidFill>
              </a:rPr>
              <a:t>I’m so unworthy </a:t>
            </a:r>
          </a:p>
          <a:p>
            <a:r>
              <a:rPr lang="en-US" b="1" dirty="0" smtClean="0">
                <a:solidFill>
                  <a:schemeClr val="bg1"/>
                </a:solidFill>
              </a:rPr>
              <a:t>But still You love me</a:t>
            </a:r>
          </a:p>
          <a:p>
            <a:r>
              <a:rPr lang="en-US" b="1" dirty="0" smtClean="0">
                <a:solidFill>
                  <a:schemeClr val="bg1"/>
                </a:solidFill>
              </a:rPr>
              <a:t>Forever my heart </a:t>
            </a:r>
          </a:p>
          <a:p>
            <a:r>
              <a:rPr lang="en-US" b="1" dirty="0" smtClean="0">
                <a:solidFill>
                  <a:schemeClr val="bg1"/>
                </a:solidFill>
              </a:rPr>
              <a:t>Will sing of how great You are</a:t>
            </a:r>
            <a:endParaRPr lang="en-US"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295400" y="666750"/>
            <a:ext cx="6400800" cy="2819400"/>
          </a:xfrm>
        </p:spPr>
        <p:txBody>
          <a:bodyPr>
            <a:normAutofit/>
          </a:bodyPr>
          <a:lstStyle/>
          <a:p>
            <a:r>
              <a:rPr lang="en-US" b="1" dirty="0" smtClean="0">
                <a:solidFill>
                  <a:schemeClr val="bg1"/>
                </a:solidFill>
              </a:rPr>
              <a:t>Beautiful and free</a:t>
            </a:r>
          </a:p>
          <a:p>
            <a:r>
              <a:rPr lang="en-US" b="1" dirty="0" smtClean="0">
                <a:solidFill>
                  <a:schemeClr val="bg1"/>
                </a:solidFill>
              </a:rPr>
              <a:t>Song of galaxies</a:t>
            </a:r>
          </a:p>
          <a:p>
            <a:r>
              <a:rPr lang="en-US" b="1" dirty="0" smtClean="0">
                <a:solidFill>
                  <a:schemeClr val="bg1"/>
                </a:solidFill>
              </a:rPr>
              <a:t>It’s reaching far beyond</a:t>
            </a:r>
          </a:p>
          <a:p>
            <a:r>
              <a:rPr lang="en-US" b="1" dirty="0" smtClean="0">
                <a:solidFill>
                  <a:schemeClr val="bg1"/>
                </a:solidFill>
              </a:rPr>
              <a:t> The Milky Way</a:t>
            </a:r>
            <a:endParaRPr lang="en-US"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295400" y="590550"/>
            <a:ext cx="6400800" cy="2895600"/>
          </a:xfrm>
        </p:spPr>
        <p:txBody>
          <a:bodyPr>
            <a:normAutofit/>
          </a:bodyPr>
          <a:lstStyle/>
          <a:p>
            <a:r>
              <a:rPr lang="en-US" b="1" dirty="0" smtClean="0">
                <a:solidFill>
                  <a:schemeClr val="bg1"/>
                </a:solidFill>
              </a:rPr>
              <a:t>Let’s join in with the sound</a:t>
            </a:r>
          </a:p>
          <a:p>
            <a:r>
              <a:rPr lang="en-US" b="1" dirty="0" smtClean="0">
                <a:solidFill>
                  <a:schemeClr val="bg1"/>
                </a:solidFill>
              </a:rPr>
              <a:t>Come on let’s sing it loud</a:t>
            </a:r>
          </a:p>
          <a:p>
            <a:r>
              <a:rPr lang="en-US" b="1" dirty="0" smtClean="0">
                <a:solidFill>
                  <a:schemeClr val="bg1"/>
                </a:solidFill>
              </a:rPr>
              <a:t>As the music of </a:t>
            </a:r>
          </a:p>
          <a:p>
            <a:r>
              <a:rPr lang="en-US" b="1" dirty="0" smtClean="0">
                <a:solidFill>
                  <a:schemeClr val="bg1"/>
                </a:solidFill>
              </a:rPr>
              <a:t>the universe plays</a:t>
            </a:r>
            <a:endParaRPr lang="en-US"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371600" y="666750"/>
            <a:ext cx="6400800" cy="3562350"/>
          </a:xfrm>
        </p:spPr>
        <p:txBody>
          <a:bodyPr>
            <a:normAutofit/>
          </a:bodyPr>
          <a:lstStyle/>
          <a:p>
            <a:r>
              <a:rPr lang="en-US" b="1" dirty="0" smtClean="0">
                <a:solidFill>
                  <a:schemeClr val="bg1"/>
                </a:solidFill>
              </a:rPr>
              <a:t>You are holy</a:t>
            </a:r>
          </a:p>
          <a:p>
            <a:r>
              <a:rPr lang="en-US" b="1" dirty="0" smtClean="0">
                <a:solidFill>
                  <a:schemeClr val="bg1"/>
                </a:solidFill>
              </a:rPr>
              <a:t>Great and mighty</a:t>
            </a:r>
          </a:p>
          <a:p>
            <a:r>
              <a:rPr lang="en-US" b="1" dirty="0" smtClean="0">
                <a:solidFill>
                  <a:schemeClr val="bg1"/>
                </a:solidFill>
              </a:rPr>
              <a:t>The moon and the stars</a:t>
            </a:r>
          </a:p>
          <a:p>
            <a:r>
              <a:rPr lang="en-US" b="1" dirty="0" smtClean="0">
                <a:solidFill>
                  <a:schemeClr val="bg1"/>
                </a:solidFill>
              </a:rPr>
              <a:t>Declare who You are</a:t>
            </a:r>
          </a:p>
          <a:p>
            <a:endParaRPr lang="en-US"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smtClean="0"/>
              <a:t>No Sweeter Name</a:t>
            </a:r>
          </a:p>
        </p:txBody>
      </p:sp>
      <p:sp>
        <p:nvSpPr>
          <p:cNvPr id="2051" name="Rectangle 3"/>
          <p:cNvSpPr>
            <a:spLocks noGrp="1" noChangeArrowheads="1"/>
          </p:cNvSpPr>
          <p:nvPr>
            <p:ph idx="1"/>
          </p:nvPr>
        </p:nvSpPr>
        <p:spPr/>
        <p:txBody>
          <a:bodyPr/>
          <a:lstStyle/>
          <a:p>
            <a:pPr eaLnBrk="1" hangingPunct="1"/>
            <a:r>
              <a:rPr lang="en-US" b="1" dirty="0" smtClean="0"/>
              <a:t>No sweeter name </a:t>
            </a:r>
          </a:p>
          <a:p>
            <a:pPr eaLnBrk="1" hangingPunct="1"/>
            <a:r>
              <a:rPr lang="en-US" b="1" dirty="0" smtClean="0"/>
              <a:t>than the name of Jesus</a:t>
            </a:r>
          </a:p>
          <a:p>
            <a:pPr eaLnBrk="1" hangingPunct="1"/>
            <a:r>
              <a:rPr lang="en-US" b="1" dirty="0" smtClean="0"/>
              <a:t>No sweeter name have I ever known</a:t>
            </a:r>
          </a:p>
          <a:p>
            <a:pPr eaLnBrk="1" hangingPunct="1"/>
            <a:r>
              <a:rPr lang="en-US" b="1" dirty="0" smtClean="0"/>
              <a:t>No sweeter name </a:t>
            </a:r>
          </a:p>
          <a:p>
            <a:pPr eaLnBrk="1" hangingPunct="1"/>
            <a:r>
              <a:rPr lang="en-US" b="1" dirty="0" smtClean="0"/>
              <a:t>than the name of Jesus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676400" y="514350"/>
            <a:ext cx="6400800" cy="2743200"/>
          </a:xfrm>
        </p:spPr>
        <p:txBody>
          <a:bodyPr>
            <a:normAutofit/>
          </a:bodyPr>
          <a:lstStyle/>
          <a:p>
            <a:r>
              <a:rPr lang="en-US" b="1" dirty="0" smtClean="0">
                <a:solidFill>
                  <a:schemeClr val="bg1"/>
                </a:solidFill>
              </a:rPr>
              <a:t>I’m so unworthy </a:t>
            </a:r>
          </a:p>
          <a:p>
            <a:r>
              <a:rPr lang="en-US" b="1" dirty="0" smtClean="0">
                <a:solidFill>
                  <a:schemeClr val="bg1"/>
                </a:solidFill>
              </a:rPr>
              <a:t>But still You love me</a:t>
            </a:r>
          </a:p>
          <a:p>
            <a:r>
              <a:rPr lang="en-US" b="1" dirty="0" smtClean="0">
                <a:solidFill>
                  <a:schemeClr val="bg1"/>
                </a:solidFill>
              </a:rPr>
              <a:t>Forever my heart </a:t>
            </a:r>
          </a:p>
          <a:p>
            <a:r>
              <a:rPr lang="en-US" b="1" dirty="0" smtClean="0">
                <a:solidFill>
                  <a:schemeClr val="bg1"/>
                </a:solidFill>
              </a:rPr>
              <a:t>Will sing of how great You are</a:t>
            </a:r>
            <a:endParaRPr lang="en-US"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371600" y="819150"/>
            <a:ext cx="6400800" cy="2590800"/>
          </a:xfrm>
        </p:spPr>
        <p:txBody>
          <a:bodyPr>
            <a:normAutofit/>
          </a:bodyPr>
          <a:lstStyle/>
          <a:p>
            <a:r>
              <a:rPr lang="en-US" b="1" dirty="0" smtClean="0">
                <a:solidFill>
                  <a:schemeClr val="bg1"/>
                </a:solidFill>
              </a:rPr>
              <a:t>All Glory Honor Power</a:t>
            </a:r>
          </a:p>
          <a:p>
            <a:r>
              <a:rPr lang="en-US" b="1" dirty="0" smtClean="0">
                <a:solidFill>
                  <a:schemeClr val="bg1"/>
                </a:solidFill>
              </a:rPr>
              <a:t>Is Yours</a:t>
            </a:r>
          </a:p>
          <a:p>
            <a:r>
              <a:rPr lang="en-US" b="1" dirty="0" smtClean="0">
                <a:solidFill>
                  <a:schemeClr val="bg1"/>
                </a:solidFill>
              </a:rPr>
              <a:t>Amen</a:t>
            </a:r>
          </a:p>
          <a:p>
            <a:r>
              <a:rPr lang="en-US" b="1" dirty="0" smtClean="0">
                <a:solidFill>
                  <a:schemeClr val="bg1"/>
                </a:solidFill>
              </a:rPr>
              <a:t>(repeat)</a:t>
            </a:r>
          </a:p>
          <a:p>
            <a:endParaRPr lang="en-US"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371600" y="895350"/>
            <a:ext cx="6400800" cy="3409950"/>
          </a:xfrm>
        </p:spPr>
        <p:txBody>
          <a:bodyPr>
            <a:normAutofit/>
          </a:bodyPr>
          <a:lstStyle/>
          <a:p>
            <a:r>
              <a:rPr lang="en-US" b="1" dirty="0" smtClean="0">
                <a:solidFill>
                  <a:schemeClr val="bg1"/>
                </a:solidFill>
              </a:rPr>
              <a:t>All Glory Honor Power</a:t>
            </a:r>
          </a:p>
          <a:p>
            <a:r>
              <a:rPr lang="en-US" b="1" dirty="0" smtClean="0">
                <a:solidFill>
                  <a:schemeClr val="bg1"/>
                </a:solidFill>
              </a:rPr>
              <a:t>Is Yours forever</a:t>
            </a:r>
          </a:p>
          <a:p>
            <a:r>
              <a:rPr lang="en-US" b="1" dirty="0" smtClean="0">
                <a:solidFill>
                  <a:schemeClr val="bg1"/>
                </a:solidFill>
              </a:rPr>
              <a:t>Amen</a:t>
            </a:r>
          </a:p>
          <a:p>
            <a:endParaRPr lang="en-US"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371600" y="742950"/>
            <a:ext cx="6400800" cy="2362200"/>
          </a:xfrm>
        </p:spPr>
        <p:txBody>
          <a:bodyPr>
            <a:normAutofit/>
          </a:bodyPr>
          <a:lstStyle/>
          <a:p>
            <a:r>
              <a:rPr lang="en-US" b="1" dirty="0" smtClean="0">
                <a:solidFill>
                  <a:schemeClr val="bg1"/>
                </a:solidFill>
              </a:rPr>
              <a:t>You are holy</a:t>
            </a:r>
          </a:p>
          <a:p>
            <a:r>
              <a:rPr lang="en-US" b="1" dirty="0" smtClean="0">
                <a:solidFill>
                  <a:schemeClr val="bg1"/>
                </a:solidFill>
              </a:rPr>
              <a:t>Great and mighty</a:t>
            </a:r>
          </a:p>
          <a:p>
            <a:r>
              <a:rPr lang="en-US" b="1" dirty="0" smtClean="0">
                <a:solidFill>
                  <a:schemeClr val="bg1"/>
                </a:solidFill>
              </a:rPr>
              <a:t>The moon and the stars</a:t>
            </a:r>
          </a:p>
          <a:p>
            <a:r>
              <a:rPr lang="en-US" b="1" dirty="0" smtClean="0">
                <a:solidFill>
                  <a:schemeClr val="bg1"/>
                </a:solidFill>
              </a:rPr>
              <a:t>Declare who You are</a:t>
            </a:r>
          </a:p>
          <a:p>
            <a:endParaRPr lang="en-US"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676400" y="514350"/>
            <a:ext cx="6400800" cy="3714750"/>
          </a:xfrm>
        </p:spPr>
        <p:txBody>
          <a:bodyPr>
            <a:normAutofit/>
          </a:bodyPr>
          <a:lstStyle/>
          <a:p>
            <a:r>
              <a:rPr lang="en-US" b="1" dirty="0" smtClean="0">
                <a:solidFill>
                  <a:schemeClr val="bg1"/>
                </a:solidFill>
              </a:rPr>
              <a:t>I’m so unworthy </a:t>
            </a:r>
          </a:p>
          <a:p>
            <a:r>
              <a:rPr lang="en-US" b="1" dirty="0" smtClean="0">
                <a:solidFill>
                  <a:schemeClr val="bg1"/>
                </a:solidFill>
              </a:rPr>
              <a:t>But still You love me</a:t>
            </a:r>
          </a:p>
          <a:p>
            <a:r>
              <a:rPr lang="en-US" b="1" dirty="0" smtClean="0">
                <a:solidFill>
                  <a:schemeClr val="bg1"/>
                </a:solidFill>
              </a:rPr>
              <a:t>Forever my heart </a:t>
            </a:r>
          </a:p>
          <a:p>
            <a:r>
              <a:rPr lang="en-US" b="1" dirty="0" smtClean="0">
                <a:solidFill>
                  <a:schemeClr val="bg1"/>
                </a:solidFill>
              </a:rPr>
              <a:t>Will sing of how great You are</a:t>
            </a:r>
            <a:endParaRPr lang="en-US"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295400" y="666750"/>
            <a:ext cx="6400800" cy="2286000"/>
          </a:xfrm>
        </p:spPr>
        <p:txBody>
          <a:bodyPr>
            <a:normAutofit lnSpcReduction="10000"/>
          </a:bodyPr>
          <a:lstStyle/>
          <a:p>
            <a:r>
              <a:rPr lang="en-US" b="1" dirty="0" smtClean="0">
                <a:solidFill>
                  <a:schemeClr val="bg1"/>
                </a:solidFill>
              </a:rPr>
              <a:t>You are holy</a:t>
            </a:r>
          </a:p>
          <a:p>
            <a:r>
              <a:rPr lang="en-US" b="1" dirty="0" smtClean="0">
                <a:solidFill>
                  <a:schemeClr val="bg1"/>
                </a:solidFill>
              </a:rPr>
              <a:t>Great and mighty</a:t>
            </a:r>
          </a:p>
          <a:p>
            <a:r>
              <a:rPr lang="en-US" b="1" dirty="0" smtClean="0">
                <a:solidFill>
                  <a:schemeClr val="bg1"/>
                </a:solidFill>
              </a:rPr>
              <a:t>The moon and the stars</a:t>
            </a:r>
          </a:p>
          <a:p>
            <a:r>
              <a:rPr lang="en-US" b="1" dirty="0" smtClean="0">
                <a:solidFill>
                  <a:schemeClr val="bg1"/>
                </a:solidFill>
              </a:rPr>
              <a:t>Declare who You are</a:t>
            </a:r>
          </a:p>
          <a:p>
            <a:endParaRPr lang="en-US"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371600" y="590550"/>
            <a:ext cx="6400800" cy="2743200"/>
          </a:xfrm>
        </p:spPr>
        <p:txBody>
          <a:bodyPr>
            <a:normAutofit/>
          </a:bodyPr>
          <a:lstStyle/>
          <a:p>
            <a:r>
              <a:rPr lang="en-US" b="1" dirty="0" smtClean="0">
                <a:solidFill>
                  <a:schemeClr val="bg1"/>
                </a:solidFill>
              </a:rPr>
              <a:t>I’m so unworthy </a:t>
            </a:r>
          </a:p>
          <a:p>
            <a:r>
              <a:rPr lang="en-US" b="1" dirty="0" smtClean="0">
                <a:solidFill>
                  <a:schemeClr val="bg1"/>
                </a:solidFill>
              </a:rPr>
              <a:t>But still You love me</a:t>
            </a:r>
          </a:p>
          <a:p>
            <a:r>
              <a:rPr lang="en-US" b="1" dirty="0" smtClean="0">
                <a:solidFill>
                  <a:schemeClr val="bg1"/>
                </a:solidFill>
              </a:rPr>
              <a:t>Forever my heart </a:t>
            </a:r>
          </a:p>
          <a:p>
            <a:r>
              <a:rPr lang="en-US" b="1" dirty="0" smtClean="0">
                <a:solidFill>
                  <a:schemeClr val="bg1"/>
                </a:solidFill>
              </a:rPr>
              <a:t>Will sing of how great You are</a:t>
            </a:r>
            <a:endParaRPr lang="en-US" b="1" dirty="0">
              <a:solidFill>
                <a:schemeClr val="bg1"/>
              </a:solidFill>
            </a:endParaRPr>
          </a:p>
        </p:txBody>
      </p:sp>
      <p:sp>
        <p:nvSpPr>
          <p:cNvPr id="4" name="Rectangle 3"/>
          <p:cNvSpPr/>
          <p:nvPr/>
        </p:nvSpPr>
        <p:spPr>
          <a:xfrm>
            <a:off x="2012008" y="3886201"/>
            <a:ext cx="4996752" cy="646331"/>
          </a:xfrm>
          <a:prstGeom prst="rect">
            <a:avLst/>
          </a:prstGeom>
        </p:spPr>
        <p:txBody>
          <a:bodyPr wrap="none">
            <a:spAutoFit/>
          </a:bodyPr>
          <a:lstStyle/>
          <a:p>
            <a:pPr algn="ctr"/>
            <a:r>
              <a:rPr lang="en-US" b="1" dirty="0" smtClean="0">
                <a:solidFill>
                  <a:schemeClr val="bg1"/>
                </a:solidFill>
                <a:latin typeface="Abscissa" pitchFamily="2" charset="0"/>
              </a:rPr>
              <a:t>TEMPLE BIBLE CHURCH Used by Permission CCLI#78316</a:t>
            </a:r>
          </a:p>
          <a:p>
            <a:pPr algn="ctr"/>
            <a:r>
              <a:rPr lang="en-US" b="1" dirty="0" smtClean="0">
                <a:solidFill>
                  <a:schemeClr val="bg1"/>
                </a:solidFill>
                <a:latin typeface="Abscissa" pitchFamily="2" charset="0"/>
              </a:rPr>
              <a:t>Words and Music by Phil Wickham</a:t>
            </a:r>
            <a:endParaRPr lang="en-US" b="1" dirty="0">
              <a:solidFill>
                <a:schemeClr val="bg1"/>
              </a:solidFill>
              <a:latin typeface="Abscissa" pitchFamily="2"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elah_title slide.jpg"/>
          <p:cNvPicPr>
            <a:picLocks noGrp="1" noChangeAspect="1"/>
          </p:cNvPicPr>
          <p:nvPr>
            <p:ph idx="1"/>
          </p:nvPr>
        </p:nvPicPr>
        <p:blipFill>
          <a:blip r:embed="rId2" cstate="print"/>
          <a:stretch>
            <a:fillRect/>
          </a:stretch>
        </p:blipFill>
        <p:spPr>
          <a:xfrm>
            <a:off x="0" y="1"/>
            <a:ext cx="9144000" cy="514350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ZEUS_os_X__Earth__Space_by_ZEUSosX.jpg"/>
          <p:cNvPicPr>
            <a:picLocks noGrp="1" noChangeAspect="1"/>
          </p:cNvPicPr>
          <p:nvPr>
            <p:ph idx="1"/>
          </p:nvPr>
        </p:nvPicPr>
        <p:blipFill>
          <a:blip r:embed="rId2" cstate="print"/>
          <a:stretch>
            <a:fillRect/>
          </a:stretch>
        </p:blipFill>
        <p:spPr>
          <a:xfrm>
            <a:off x="0" y="-238125"/>
            <a:ext cx="9144000" cy="5381625"/>
          </a:xfrm>
        </p:spPr>
      </p:pic>
      <p:sp>
        <p:nvSpPr>
          <p:cNvPr id="4" name="Rectangle 3"/>
          <p:cNvSpPr/>
          <p:nvPr/>
        </p:nvSpPr>
        <p:spPr>
          <a:xfrm>
            <a:off x="609600" y="1885950"/>
            <a:ext cx="8052590"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Late Great Planet Earth</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eation_wide_cb.jpg"/>
          <p:cNvPicPr>
            <a:picLocks noChangeAspect="1"/>
          </p:cNvPicPr>
          <p:nvPr/>
        </p:nvPicPr>
        <p:blipFill>
          <a:blip r:embed="rId2" cstate="print"/>
          <a:stretch>
            <a:fillRect/>
          </a:stretch>
        </p:blipFill>
        <p:spPr>
          <a:xfrm>
            <a:off x="0" y="0"/>
            <a:ext cx="9144000" cy="5143500"/>
          </a:xfrm>
          <a:prstGeom prst="rect">
            <a:avLst/>
          </a:prstGeom>
        </p:spPr>
      </p:pic>
      <p:sp>
        <p:nvSpPr>
          <p:cNvPr id="3" name="Content Placeholder 2"/>
          <p:cNvSpPr>
            <a:spLocks noGrp="1"/>
          </p:cNvSpPr>
          <p:nvPr>
            <p:ph idx="1"/>
          </p:nvPr>
        </p:nvSpPr>
        <p:spPr>
          <a:xfrm>
            <a:off x="457200" y="1047750"/>
            <a:ext cx="8229600" cy="1066800"/>
          </a:xfrm>
        </p:spPr>
        <p:txBody>
          <a:bodyPr vert="horz" lIns="91440" tIns="45720" rIns="91440" bIns="45720" rtlCol="0">
            <a:normAutofit fontScale="77500" lnSpcReduction="20000"/>
          </a:bodyPr>
          <a:lstStyle/>
          <a:p>
            <a:pPr algn="ctr">
              <a:buNone/>
            </a:pPr>
            <a:r>
              <a:rPr lang="en-US" sz="5500" b="1" dirty="0" smtClean="0">
                <a:solidFill>
                  <a:schemeClr val="bg1"/>
                </a:solidFill>
                <a:effectLst>
                  <a:outerShdw blurRad="38100" dist="38100" dir="2700000" algn="tl">
                    <a:srgbClr val="000000">
                      <a:alpha val="43137"/>
                    </a:srgbClr>
                  </a:outerShdw>
                </a:effectLst>
              </a:rPr>
              <a:t>1,000,000,000,000,000,000</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en-US" smtClean="0"/>
          </a:p>
        </p:txBody>
      </p:sp>
      <p:sp>
        <p:nvSpPr>
          <p:cNvPr id="3075" name="Rectangle 3"/>
          <p:cNvSpPr>
            <a:spLocks noGrp="1" noChangeArrowheads="1"/>
          </p:cNvSpPr>
          <p:nvPr>
            <p:ph idx="1"/>
          </p:nvPr>
        </p:nvSpPr>
        <p:spPr>
          <a:xfrm>
            <a:off x="457200" y="758427"/>
            <a:ext cx="8229600" cy="4385073"/>
          </a:xfrm>
        </p:spPr>
        <p:txBody>
          <a:bodyPr vert="horz" lIns="91440" tIns="45720" rIns="91440" bIns="45720" rtlCol="0">
            <a:normAutofit/>
          </a:bodyPr>
          <a:lstStyle/>
          <a:p>
            <a:r>
              <a:rPr lang="en-US" b="1" dirty="0" smtClean="0"/>
              <a:t>No sweeter name </a:t>
            </a:r>
          </a:p>
          <a:p>
            <a:r>
              <a:rPr lang="en-US" b="1" dirty="0" smtClean="0"/>
              <a:t>than the name of Jesus</a:t>
            </a:r>
          </a:p>
          <a:p>
            <a:r>
              <a:rPr lang="en-US" b="1" dirty="0" smtClean="0"/>
              <a:t>No sweeter name have I ever known</a:t>
            </a:r>
          </a:p>
          <a:p>
            <a:r>
              <a:rPr lang="en-US" b="1" dirty="0" smtClean="0"/>
              <a:t>No sweeter name </a:t>
            </a:r>
          </a:p>
          <a:p>
            <a:r>
              <a:rPr lang="en-US" b="1" dirty="0" smtClean="0"/>
              <a:t>than the name of Jesus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ZEUS_os_X__Earth__Space_by_ZEUSosX.jpg"/>
          <p:cNvPicPr>
            <a:picLocks noGrp="1" noChangeAspect="1"/>
          </p:cNvPicPr>
          <p:nvPr>
            <p:ph idx="1"/>
          </p:nvPr>
        </p:nvPicPr>
        <p:blipFill>
          <a:blip r:embed="rId2" cstate="print"/>
          <a:stretch>
            <a:fillRect/>
          </a:stretch>
        </p:blipFill>
        <p:spPr>
          <a:xfrm>
            <a:off x="0" y="-238125"/>
            <a:ext cx="9144000" cy="5381625"/>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piral_galaxy_jpg.jpg"/>
          <p:cNvPicPr>
            <a:picLocks noGrp="1" noChangeAspect="1"/>
          </p:cNvPicPr>
          <p:nvPr>
            <p:ph idx="1"/>
          </p:nvPr>
        </p:nvPicPr>
        <p:blipFill>
          <a:blip r:embed="rId2" cstate="print"/>
          <a:stretch>
            <a:fillRect/>
          </a:stretch>
        </p:blipFill>
        <p:spPr>
          <a:xfrm>
            <a:off x="0" y="1"/>
            <a:ext cx="9144000" cy="514350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ZEUS_os_X__Earth__Space_by_ZEUSosX.jpg"/>
          <p:cNvPicPr>
            <a:picLocks noGrp="1" noChangeAspect="1"/>
          </p:cNvPicPr>
          <p:nvPr>
            <p:ph idx="1"/>
          </p:nvPr>
        </p:nvPicPr>
        <p:blipFill>
          <a:blip r:embed="rId2" cstate="print"/>
          <a:stretch>
            <a:fillRect/>
          </a:stretch>
        </p:blipFill>
        <p:spPr>
          <a:xfrm>
            <a:off x="0" y="-238125"/>
            <a:ext cx="9144000" cy="5381625"/>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eation_wide_cb.jpg"/>
          <p:cNvPicPr>
            <a:picLocks noChangeAspect="1"/>
          </p:cNvPicPr>
          <p:nvPr/>
        </p:nvPicPr>
        <p:blipFill>
          <a:blip r:embed="rId2" cstate="print"/>
          <a:stretch>
            <a:fillRect/>
          </a:stretch>
        </p:blipFill>
        <p:spPr>
          <a:xfrm>
            <a:off x="0" y="0"/>
            <a:ext cx="9144000" cy="5143500"/>
          </a:xfrm>
          <a:prstGeom prst="rect">
            <a:avLst/>
          </a:prstGeom>
        </p:spPr>
      </p:pic>
      <p:sp>
        <p:nvSpPr>
          <p:cNvPr id="3" name="Content Placeholder 2"/>
          <p:cNvSpPr>
            <a:spLocks noGrp="1"/>
          </p:cNvSpPr>
          <p:nvPr>
            <p:ph idx="1"/>
          </p:nvPr>
        </p:nvSpPr>
        <p:spPr>
          <a:xfrm>
            <a:off x="457200" y="438150"/>
            <a:ext cx="8229600" cy="4705350"/>
          </a:xfrm>
        </p:spPr>
        <p:txBody>
          <a:bodyPr vert="horz" lIns="91440" tIns="45720" rIns="91440" bIns="45720" rtlCol="0">
            <a:normAutofit fontScale="77500" lnSpcReduction="20000"/>
          </a:bodyPr>
          <a:lstStyle/>
          <a:p>
            <a:pPr>
              <a:buNone/>
            </a:pPr>
            <a:r>
              <a:rPr lang="en-US" b="1" dirty="0" smtClean="0">
                <a:solidFill>
                  <a:schemeClr val="bg1"/>
                </a:solidFill>
                <a:effectLst>
                  <a:outerShdw blurRad="38100" dist="38100" dir="2700000" algn="tl">
                    <a:srgbClr val="000000">
                      <a:alpha val="43137"/>
                    </a:srgbClr>
                  </a:outerShdw>
                </a:effectLst>
              </a:rPr>
              <a:t>And God said, </a:t>
            </a:r>
          </a:p>
          <a:p>
            <a:pPr>
              <a:buNone/>
            </a:pPr>
            <a:r>
              <a:rPr lang="en-US" sz="3400" b="1" dirty="0" smtClean="0">
                <a:solidFill>
                  <a:schemeClr val="bg1"/>
                </a:solidFill>
                <a:effectLst>
                  <a:outerShdw blurRad="38100" dist="38100" dir="2700000" algn="tl">
                    <a:srgbClr val="000000">
                      <a:alpha val="43137"/>
                    </a:srgbClr>
                  </a:outerShdw>
                </a:effectLst>
                <a:latin typeface="Garamond" pitchFamily="18" charset="0"/>
              </a:rPr>
              <a:t>“Let there be lights in the vault of the sky to separate the day from the night, and let them serve as signs to mark sacred times, and days and years,  and let them be lights in the vault of the sky to give light on the earth.” And it was so.  God made two great lights—the greater light to govern the day and the lesser light to govern the night. He also made the stars.  God set them in the vault of the sky to give light on the earth,  to govern the day and the night, and to separate light from darkness. And God saw that it was good.”</a:t>
            </a:r>
          </a:p>
          <a:p>
            <a:pPr>
              <a:buNone/>
            </a:pPr>
            <a:r>
              <a:rPr lang="en-US" b="1" dirty="0" smtClean="0">
                <a:solidFill>
                  <a:schemeClr val="bg1"/>
                </a:solidFill>
                <a:effectLst>
                  <a:outerShdw blurRad="38100" dist="38100" dir="2700000" algn="tl">
                    <a:srgbClr val="000000">
                      <a:alpha val="43137"/>
                    </a:srgbClr>
                  </a:outerShdw>
                </a:effectLst>
              </a:rPr>
              <a:t>					-Genesis 1:14-18</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ZEUS_os_X__Earth__Space_by_ZEUSosX.jpg"/>
          <p:cNvPicPr>
            <a:picLocks noGrp="1" noChangeAspect="1"/>
          </p:cNvPicPr>
          <p:nvPr>
            <p:ph idx="1"/>
          </p:nvPr>
        </p:nvPicPr>
        <p:blipFill>
          <a:blip r:embed="rId2" cstate="print"/>
          <a:stretch>
            <a:fillRect/>
          </a:stretch>
        </p:blipFill>
        <p:spPr>
          <a:xfrm>
            <a:off x="0" y="-238125"/>
            <a:ext cx="9144000" cy="5381625"/>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krypton.mnsu.edu/~witt/plato1.jpg"/>
          <p:cNvPicPr>
            <a:picLocks noGrp="1" noChangeAspect="1" noChangeArrowheads="1"/>
          </p:cNvPicPr>
          <p:nvPr>
            <p:ph idx="1"/>
          </p:nvPr>
        </p:nvPicPr>
        <p:blipFill>
          <a:blip r:embed="rId2" cstate="print"/>
          <a:srcRect/>
          <a:stretch>
            <a:fillRect/>
          </a:stretch>
        </p:blipFill>
        <p:spPr bwMode="auto">
          <a:xfrm>
            <a:off x="2590800" y="0"/>
            <a:ext cx="3810000" cy="5131015"/>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ZEUS_os_X__Earth__Space_by_ZEUSosX.jpg"/>
          <p:cNvPicPr>
            <a:picLocks noGrp="1" noChangeAspect="1"/>
          </p:cNvPicPr>
          <p:nvPr>
            <p:ph idx="1"/>
          </p:nvPr>
        </p:nvPicPr>
        <p:blipFill>
          <a:blip r:embed="rId2" cstate="print"/>
          <a:stretch>
            <a:fillRect/>
          </a:stretch>
        </p:blipFill>
        <p:spPr>
          <a:xfrm>
            <a:off x="0" y="-238125"/>
            <a:ext cx="9144000" cy="5381625"/>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eation_wide_cb.jpg"/>
          <p:cNvPicPr>
            <a:picLocks noChangeAspect="1"/>
          </p:cNvPicPr>
          <p:nvPr/>
        </p:nvPicPr>
        <p:blipFill>
          <a:blip r:embed="rId2" cstate="print">
            <a:lum bright="-20000"/>
          </a:blip>
          <a:stretch>
            <a:fillRect/>
          </a:stretch>
        </p:blipFill>
        <p:spPr>
          <a:xfrm>
            <a:off x="0" y="0"/>
            <a:ext cx="9144000" cy="5143500"/>
          </a:xfrm>
          <a:prstGeom prst="rect">
            <a:avLst/>
          </a:prstGeom>
        </p:spPr>
      </p:pic>
      <p:sp>
        <p:nvSpPr>
          <p:cNvPr id="3" name="Content Placeholder 2"/>
          <p:cNvSpPr>
            <a:spLocks noGrp="1"/>
          </p:cNvSpPr>
          <p:nvPr>
            <p:ph idx="1"/>
          </p:nvPr>
        </p:nvSpPr>
        <p:spPr>
          <a:xfrm>
            <a:off x="304800" y="361950"/>
            <a:ext cx="8458200" cy="457200"/>
          </a:xfrm>
        </p:spPr>
        <p:txBody>
          <a:bodyPr vert="horz" lIns="91440" tIns="45720" rIns="91440" bIns="45720" rtlCol="0">
            <a:normAutofit fontScale="77500" lnSpcReduction="20000"/>
          </a:bodyPr>
          <a:lstStyle/>
          <a:p>
            <a:pPr>
              <a:spcBef>
                <a:spcPts val="0"/>
              </a:spcBef>
              <a:buNone/>
            </a:pPr>
            <a:r>
              <a:rPr lang="en-US" sz="2500" b="1" dirty="0" smtClean="0">
                <a:solidFill>
                  <a:schemeClr val="bg1"/>
                </a:solidFill>
                <a:effectLst>
                  <a:outerShdw blurRad="38100" dist="38100" dir="2700000" algn="tl">
                    <a:srgbClr val="000000">
                      <a:alpha val="43137"/>
                    </a:srgbClr>
                  </a:outerShdw>
                </a:effectLst>
              </a:rPr>
              <a:t>God saw all that he had made, and it was very good. </a:t>
            </a:r>
            <a:r>
              <a:rPr lang="en-US" sz="2000" b="1" dirty="0" smtClean="0">
                <a:solidFill>
                  <a:schemeClr val="bg1"/>
                </a:solidFill>
                <a:effectLst>
                  <a:outerShdw blurRad="38100" dist="38100" dir="2700000" algn="tl">
                    <a:srgbClr val="000000">
                      <a:alpha val="43137"/>
                    </a:srgbClr>
                  </a:outerShdw>
                </a:effectLst>
              </a:rPr>
              <a:t>- Genesis 1:31</a:t>
            </a:r>
          </a:p>
          <a:p>
            <a:pPr>
              <a:lnSpc>
                <a:spcPct val="80000"/>
              </a:lnSpc>
              <a:buNone/>
            </a:pPr>
            <a:endParaRPr lang="en-US" sz="3000" b="1" dirty="0">
              <a:solidFill>
                <a:schemeClr val="bg1"/>
              </a:solidFill>
              <a:effectLst>
                <a:outerShdw blurRad="38100" dist="38100" dir="2700000" algn="tl">
                  <a:srgbClr val="000000">
                    <a:alpha val="43137"/>
                  </a:srgbClr>
                </a:outerShdw>
              </a:effectLst>
            </a:endParaRPr>
          </a:p>
        </p:txBody>
      </p:sp>
      <p:sp>
        <p:nvSpPr>
          <p:cNvPr id="5" name="Content Placeholder 2"/>
          <p:cNvSpPr txBox="1">
            <a:spLocks/>
          </p:cNvSpPr>
          <p:nvPr/>
        </p:nvSpPr>
        <p:spPr>
          <a:xfrm>
            <a:off x="304800" y="819151"/>
            <a:ext cx="8153400" cy="914399"/>
          </a:xfrm>
          <a:prstGeom prst="rect">
            <a:avLst/>
          </a:prstGeom>
        </p:spPr>
        <p:txBody>
          <a:bodyPr vert="horz" lIns="91440" tIns="45720" rIns="91440" bIns="45720" rtlCol="0">
            <a:normAutofit/>
          </a:bodyPr>
          <a:lstStyle/>
          <a:p>
            <a:pPr marL="342900" marR="0" lvl="0" indent="-342900" algn="l" defTabSz="914400" rtl="0" eaLnBrk="1" fontAlgn="auto" latinLnBrk="0" hangingPunct="1">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The earth is the Lord’s and everything in it the world and all who live in it. </a:t>
            </a:r>
            <a:r>
              <a:rPr kumimoji="0" lang="en-US" sz="20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en-US"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Psalm 24:1, 2 Corinthians 10:26</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3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6" name="Content Placeholder 2"/>
          <p:cNvSpPr txBox="1">
            <a:spLocks/>
          </p:cNvSpPr>
          <p:nvPr/>
        </p:nvSpPr>
        <p:spPr>
          <a:xfrm>
            <a:off x="304800" y="1809750"/>
            <a:ext cx="8610600" cy="10668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spcAft>
                <a:spcPts val="0"/>
              </a:spcAft>
              <a:buClrTx/>
              <a:buSzTx/>
              <a:buFont typeface="Arial" pitchFamily="34" charset="0"/>
              <a:buNone/>
              <a:tabLst/>
              <a:defRPr/>
            </a:pPr>
            <a:r>
              <a:rPr kumimoji="0" lang="en-US" sz="2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The heavens declare the glory of God the skies</a:t>
            </a:r>
            <a:r>
              <a:rPr kumimoji="0" lang="en-US" sz="22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en-US" sz="2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proclaim the work of his hands.  Day after day they pour forth speech. 	- Psalm 19:1</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7" name="Content Placeholder 2"/>
          <p:cNvSpPr txBox="1">
            <a:spLocks/>
          </p:cNvSpPr>
          <p:nvPr/>
        </p:nvSpPr>
        <p:spPr>
          <a:xfrm>
            <a:off x="381000" y="2876550"/>
            <a:ext cx="8991600" cy="49887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How majestic is your name in all the earth</a:t>
            </a:r>
            <a:r>
              <a:rPr lang="en-US" sz="2200" b="1" dirty="0" smtClean="0">
                <a:solidFill>
                  <a:schemeClr val="bg1"/>
                </a:solidFill>
                <a:effectLst>
                  <a:outerShdw blurRad="38100" dist="38100" dir="2700000" algn="tl">
                    <a:srgbClr val="000000">
                      <a:alpha val="43137"/>
                    </a:srgbClr>
                  </a:outerShdw>
                </a:effectLst>
              </a:rPr>
              <a:t>.</a:t>
            </a:r>
            <a:r>
              <a:rPr kumimoji="0" lang="en-US" sz="2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Psalm 8:1</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8" name="Content Placeholder 2"/>
          <p:cNvSpPr txBox="1">
            <a:spLocks/>
          </p:cNvSpPr>
          <p:nvPr/>
        </p:nvSpPr>
        <p:spPr>
          <a:xfrm>
            <a:off x="381000" y="3638550"/>
            <a:ext cx="8991600" cy="45720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All creation groans… (for) redemption- Romans 8:22-23</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10" name="Content Placeholder 2"/>
          <p:cNvSpPr txBox="1">
            <a:spLocks/>
          </p:cNvSpPr>
          <p:nvPr/>
        </p:nvSpPr>
        <p:spPr>
          <a:xfrm>
            <a:off x="381000" y="4248150"/>
            <a:ext cx="8991600" cy="1276351"/>
          </a:xfrm>
          <a:prstGeom prst="rect">
            <a:avLst/>
          </a:prstGeom>
        </p:spPr>
        <p:txBody>
          <a:bodyPr vert="horz" lIns="91440" tIns="45720" rIns="91440" bIns="45720" rtlCol="0">
            <a:normAutofit/>
          </a:bodyPr>
          <a:lstStyle/>
          <a:p>
            <a:pPr marL="342900" marR="0" lvl="0" indent="-342900" algn="l" defTabSz="914400" rtl="0" eaLnBrk="1" fontAlgn="auto" latinLnBrk="0" hangingPunct="1">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For the earth will be filled with the knowledge of the glory of the LORD, as the waters cover the sea</a:t>
            </a:r>
            <a:r>
              <a:rPr lang="en-US" sz="2000" b="1" dirty="0" smtClean="0">
                <a:solidFill>
                  <a:schemeClr val="bg1"/>
                </a:solidFill>
                <a:effectLst>
                  <a:outerShdw blurRad="38100" dist="38100" dir="2700000" algn="tl">
                    <a:srgbClr val="000000">
                      <a:alpha val="43137"/>
                    </a:srgbClr>
                  </a:outerShdw>
                </a:effectLst>
              </a:rPr>
              <a:t>.</a:t>
            </a:r>
            <a:r>
              <a:rPr kumimoji="0" lang="en-US" sz="25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en-US"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Habakkuk 2:14</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25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ZEUS_os_X__Earth__Space_by_ZEUSosX.jpg"/>
          <p:cNvPicPr>
            <a:picLocks noGrp="1" noChangeAspect="1"/>
          </p:cNvPicPr>
          <p:nvPr>
            <p:ph idx="1"/>
          </p:nvPr>
        </p:nvPicPr>
        <p:blipFill>
          <a:blip r:embed="rId2" cstate="print"/>
          <a:stretch>
            <a:fillRect/>
          </a:stretch>
        </p:blipFill>
        <p:spPr>
          <a:xfrm>
            <a:off x="0" y="-238125"/>
            <a:ext cx="9144000" cy="5381625"/>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eation_wide_cb.jpg"/>
          <p:cNvPicPr>
            <a:picLocks noChangeAspect="1"/>
          </p:cNvPicPr>
          <p:nvPr/>
        </p:nvPicPr>
        <p:blipFill>
          <a:blip r:embed="rId2" cstate="print"/>
          <a:stretch>
            <a:fillRect/>
          </a:stretch>
        </p:blipFill>
        <p:spPr>
          <a:xfrm>
            <a:off x="0" y="0"/>
            <a:ext cx="9144000" cy="5143500"/>
          </a:xfrm>
          <a:prstGeom prst="rect">
            <a:avLst/>
          </a:prstGeom>
        </p:spPr>
      </p:pic>
      <p:sp>
        <p:nvSpPr>
          <p:cNvPr id="3" name="Content Placeholder 2"/>
          <p:cNvSpPr>
            <a:spLocks noGrp="1"/>
          </p:cNvSpPr>
          <p:nvPr>
            <p:ph idx="1"/>
          </p:nvPr>
        </p:nvSpPr>
        <p:spPr>
          <a:xfrm>
            <a:off x="457200" y="361950"/>
            <a:ext cx="8229600" cy="3851673"/>
          </a:xfrm>
        </p:spPr>
        <p:txBody>
          <a:bodyPr>
            <a:normAutofit fontScale="70000" lnSpcReduction="20000"/>
          </a:bodyPr>
          <a:lstStyle/>
          <a:p>
            <a:pPr>
              <a:lnSpc>
                <a:spcPct val="120000"/>
              </a:lnSpc>
              <a:spcBef>
                <a:spcPts val="0"/>
              </a:spcBef>
              <a:buNone/>
            </a:pPr>
            <a:r>
              <a:rPr lang="en-US" b="1" dirty="0" smtClean="0">
                <a:solidFill>
                  <a:schemeClr val="bg1"/>
                </a:solidFill>
                <a:effectLst>
                  <a:outerShdw blurRad="38100" dist="38100" dir="2700000" algn="tl">
                    <a:srgbClr val="000000">
                      <a:alpha val="43137"/>
                    </a:srgbClr>
                  </a:outerShdw>
                </a:effectLst>
              </a:rPr>
              <a:t>You are not oiling the wheels of a machine that is about to roll over a cliff. You are not restoring a great painting that is shortly going to be thrown into the fire.  You are not planting roses in a garden that is about to be dug up and turned into a building site.  You are – strange though it may seem…accomplishing something that will become in due course part of God’s new world.  </a:t>
            </a:r>
            <a:endParaRPr lang="en-US" dirty="0" smtClean="0">
              <a:solidFill>
                <a:schemeClr val="bg1"/>
              </a:solidFill>
              <a:effectLst>
                <a:outerShdw blurRad="38100" dist="38100" dir="2700000" algn="tl">
                  <a:srgbClr val="000000">
                    <a:alpha val="43137"/>
                  </a:srgbClr>
                </a:outerShdw>
              </a:effectLst>
            </a:endParaRPr>
          </a:p>
          <a:p>
            <a:pPr>
              <a:lnSpc>
                <a:spcPct val="120000"/>
              </a:lnSpc>
              <a:spcBef>
                <a:spcPts val="0"/>
              </a:spcBef>
              <a:buNone/>
            </a:pPr>
            <a:r>
              <a:rPr lang="en-US" dirty="0" smtClean="0">
                <a:solidFill>
                  <a:schemeClr val="bg1"/>
                </a:solidFill>
                <a:effectLst>
                  <a:outerShdw blurRad="38100" dist="38100" dir="2700000" algn="tl">
                    <a:srgbClr val="000000">
                      <a:alpha val="43137"/>
                    </a:srgbClr>
                  </a:outerShdw>
                </a:effectLst>
              </a:rPr>
              <a:t> </a:t>
            </a:r>
          </a:p>
          <a:p>
            <a:pPr>
              <a:lnSpc>
                <a:spcPct val="120000"/>
              </a:lnSpc>
              <a:spcBef>
                <a:spcPts val="0"/>
              </a:spcBef>
              <a:buNone/>
            </a:pPr>
            <a:r>
              <a:rPr lang="en-US" b="1" dirty="0" smtClean="0">
                <a:solidFill>
                  <a:schemeClr val="bg1"/>
                </a:solidFill>
                <a:effectLst>
                  <a:outerShdw blurRad="38100" dist="38100" dir="2700000" algn="tl">
                    <a:srgbClr val="000000">
                      <a:alpha val="43137"/>
                    </a:srgbClr>
                  </a:outerShdw>
                </a:effectLst>
              </a:rPr>
              <a:t>					N.T Wright  Surprised by Hope</a:t>
            </a:r>
            <a:endParaRPr lang="en-US" dirty="0" smtClean="0">
              <a:solidFill>
                <a:schemeClr val="bg1"/>
              </a:solidFill>
              <a:effectLst>
                <a:outerShdw blurRad="38100" dist="38100" dir="2700000" algn="tl">
                  <a:srgbClr val="000000">
                    <a:alpha val="43137"/>
                  </a:srgbClr>
                </a:outerShdw>
              </a:effectLst>
            </a:endParaRPr>
          </a:p>
          <a:p>
            <a:pPr>
              <a:buNone/>
            </a:pPr>
            <a:endParaRPr lang="en-US"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en-US" smtClean="0"/>
          </a:p>
        </p:txBody>
      </p:sp>
      <p:sp>
        <p:nvSpPr>
          <p:cNvPr id="4099" name="Rectangle 3"/>
          <p:cNvSpPr>
            <a:spLocks noGrp="1" noChangeArrowheads="1"/>
          </p:cNvSpPr>
          <p:nvPr>
            <p:ph idx="1"/>
          </p:nvPr>
        </p:nvSpPr>
        <p:spPr>
          <a:xfrm>
            <a:off x="457200" y="514350"/>
            <a:ext cx="8229600" cy="4385073"/>
          </a:xfrm>
        </p:spPr>
        <p:txBody>
          <a:bodyPr vert="horz" lIns="91440" tIns="45720" rIns="91440" bIns="45720" rtlCol="0">
            <a:normAutofit/>
          </a:bodyPr>
          <a:lstStyle/>
          <a:p>
            <a:pPr>
              <a:spcBef>
                <a:spcPts val="0"/>
              </a:spcBef>
            </a:pPr>
            <a:r>
              <a:rPr lang="en-US" b="1" dirty="0" smtClean="0"/>
              <a:t>You are the life </a:t>
            </a:r>
          </a:p>
          <a:p>
            <a:pPr>
              <a:spcBef>
                <a:spcPts val="0"/>
              </a:spcBef>
            </a:pPr>
            <a:r>
              <a:rPr lang="en-US" b="1" dirty="0" smtClean="0"/>
              <a:t>to my heart and my soul</a:t>
            </a:r>
          </a:p>
          <a:p>
            <a:pPr>
              <a:spcBef>
                <a:spcPts val="0"/>
              </a:spcBef>
            </a:pPr>
            <a:r>
              <a:rPr lang="en-US" b="1" dirty="0" smtClean="0"/>
              <a:t>You are the light </a:t>
            </a:r>
          </a:p>
          <a:p>
            <a:pPr>
              <a:spcBef>
                <a:spcPts val="0"/>
              </a:spcBef>
            </a:pPr>
            <a:r>
              <a:rPr lang="en-US" b="1" dirty="0" smtClean="0"/>
              <a:t>to the darkness around me</a:t>
            </a:r>
          </a:p>
          <a:p>
            <a:pPr>
              <a:spcBef>
                <a:spcPts val="0"/>
              </a:spcBef>
            </a:pPr>
            <a:r>
              <a:rPr lang="en-US" b="1" dirty="0" smtClean="0"/>
              <a:t>You are the hope </a:t>
            </a:r>
          </a:p>
          <a:p>
            <a:pPr>
              <a:spcBef>
                <a:spcPts val="0"/>
              </a:spcBef>
            </a:pPr>
            <a:r>
              <a:rPr lang="en-US" b="1" dirty="0" smtClean="0"/>
              <a:t>to the hopeless and broken</a:t>
            </a:r>
          </a:p>
          <a:p>
            <a:pPr>
              <a:spcBef>
                <a:spcPts val="0"/>
              </a:spcBef>
            </a:pPr>
            <a:r>
              <a:rPr lang="en-US" b="1" dirty="0" smtClean="0"/>
              <a:t>You are the only truth and the way</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ZEUS_os_X__Earth__Space_by_ZEUSosX.jpg"/>
          <p:cNvPicPr>
            <a:picLocks noGrp="1" noChangeAspect="1"/>
          </p:cNvPicPr>
          <p:nvPr>
            <p:ph idx="1"/>
          </p:nvPr>
        </p:nvPicPr>
        <p:blipFill>
          <a:blip r:embed="rId2" cstate="print"/>
          <a:stretch>
            <a:fillRect/>
          </a:stretch>
        </p:blipFill>
        <p:spPr>
          <a:xfrm>
            <a:off x="0" y="-238125"/>
            <a:ext cx="9144000" cy="5381625"/>
          </a:xfrm>
        </p:spPr>
      </p:pic>
      <p:sp>
        <p:nvSpPr>
          <p:cNvPr id="4" name="Rectangle 3"/>
          <p:cNvSpPr/>
          <p:nvPr/>
        </p:nvSpPr>
        <p:spPr>
          <a:xfrm>
            <a:off x="609600" y="1885950"/>
            <a:ext cx="8052590"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Late Great Planet Earth</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welcome_wide_t.jpg"/>
          <p:cNvPicPr>
            <a:picLocks noGrp="1" noChangeAspect="1"/>
          </p:cNvPicPr>
          <p:nvPr>
            <p:ph idx="1"/>
          </p:nvPr>
        </p:nvPicPr>
        <p:blipFill>
          <a:blip r:embed="rId2" cstate="print"/>
          <a:stretch>
            <a:fillRect/>
          </a:stretch>
        </p:blipFill>
        <p:spPr>
          <a:xfrm>
            <a:off x="0" y="0"/>
            <a:ext cx="9144000" cy="51435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p:txBody>
          <a:bodyPr/>
          <a:lstStyle/>
          <a:p>
            <a:pPr eaLnBrk="1" hangingPunct="1"/>
            <a:endParaRPr lang="en-US" smtClean="0"/>
          </a:p>
        </p:txBody>
      </p:sp>
      <p:sp>
        <p:nvSpPr>
          <p:cNvPr id="5122" name="Rectangle 3"/>
          <p:cNvSpPr>
            <a:spLocks noGrp="1" noChangeArrowheads="1"/>
          </p:cNvSpPr>
          <p:nvPr>
            <p:ph idx="1"/>
          </p:nvPr>
        </p:nvSpPr>
        <p:spPr>
          <a:xfrm>
            <a:off x="381000" y="590550"/>
            <a:ext cx="8229600" cy="4385073"/>
          </a:xfrm>
        </p:spPr>
        <p:txBody>
          <a:bodyPr vert="horz" lIns="91440" tIns="45720" rIns="91440" bIns="45720" rtlCol="0">
            <a:normAutofit/>
          </a:bodyPr>
          <a:lstStyle/>
          <a:p>
            <a:r>
              <a:rPr lang="en-US" b="1" dirty="0" smtClean="0"/>
              <a:t>No sweeter name </a:t>
            </a:r>
          </a:p>
          <a:p>
            <a:r>
              <a:rPr lang="en-US" b="1" dirty="0" smtClean="0"/>
              <a:t>than the name of Jesus</a:t>
            </a:r>
          </a:p>
          <a:p>
            <a:r>
              <a:rPr lang="en-US" b="1" dirty="0" smtClean="0"/>
              <a:t>No sweeter name have I ever known</a:t>
            </a:r>
          </a:p>
          <a:p>
            <a:r>
              <a:rPr lang="en-US" b="1" dirty="0" smtClean="0"/>
              <a:t>No sweeter name </a:t>
            </a:r>
          </a:p>
          <a:p>
            <a:r>
              <a:rPr lang="en-US" b="1" dirty="0" smtClean="0"/>
              <a:t>than the name of Jesus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idx="1"/>
          </p:nvPr>
        </p:nvSpPr>
        <p:spPr>
          <a:xfrm>
            <a:off x="457200" y="514350"/>
            <a:ext cx="8229600" cy="4385073"/>
          </a:xfrm>
        </p:spPr>
        <p:txBody>
          <a:bodyPr vert="horz" lIns="91440" tIns="45720" rIns="91440" bIns="45720" rtlCol="0">
            <a:normAutofit/>
          </a:bodyPr>
          <a:lstStyle/>
          <a:p>
            <a:r>
              <a:rPr lang="en-US" b="1" dirty="0" smtClean="0"/>
              <a:t>No sweeter name </a:t>
            </a:r>
          </a:p>
          <a:p>
            <a:r>
              <a:rPr lang="en-US" b="1" dirty="0" smtClean="0"/>
              <a:t>than the name of Jesus</a:t>
            </a:r>
          </a:p>
          <a:p>
            <a:r>
              <a:rPr lang="en-US" b="1" dirty="0" smtClean="0"/>
              <a:t>No sweeter name have I ever known</a:t>
            </a:r>
          </a:p>
          <a:p>
            <a:r>
              <a:rPr lang="en-US" b="1" dirty="0" smtClean="0"/>
              <a:t>No sweeter name </a:t>
            </a:r>
          </a:p>
          <a:p>
            <a:r>
              <a:rPr lang="en-US" b="1" dirty="0" smtClean="0"/>
              <a:t>than the name of Jesus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p>
        </p:txBody>
      </p:sp>
      <p:sp>
        <p:nvSpPr>
          <p:cNvPr id="7171" name="Rectangle 3"/>
          <p:cNvSpPr>
            <a:spLocks noGrp="1" noChangeArrowheads="1"/>
          </p:cNvSpPr>
          <p:nvPr>
            <p:ph idx="1"/>
          </p:nvPr>
        </p:nvSpPr>
        <p:spPr>
          <a:xfrm>
            <a:off x="381000" y="514350"/>
            <a:ext cx="8229600" cy="4385073"/>
          </a:xfrm>
        </p:spPr>
        <p:txBody>
          <a:bodyPr vert="horz" lIns="91440" tIns="45720" rIns="91440" bIns="45720" rtlCol="0">
            <a:normAutofit/>
          </a:bodyPr>
          <a:lstStyle/>
          <a:p>
            <a:pPr>
              <a:spcBef>
                <a:spcPts val="0"/>
              </a:spcBef>
            </a:pPr>
            <a:r>
              <a:rPr lang="en-US" b="1" dirty="0" smtClean="0"/>
              <a:t>You are the life </a:t>
            </a:r>
          </a:p>
          <a:p>
            <a:pPr>
              <a:spcBef>
                <a:spcPts val="0"/>
              </a:spcBef>
            </a:pPr>
            <a:r>
              <a:rPr lang="en-US" b="1" dirty="0" smtClean="0"/>
              <a:t>to my heart and my soul</a:t>
            </a:r>
          </a:p>
          <a:p>
            <a:pPr>
              <a:spcBef>
                <a:spcPts val="0"/>
              </a:spcBef>
            </a:pPr>
            <a:r>
              <a:rPr lang="en-US" b="1" dirty="0" smtClean="0"/>
              <a:t>You are the light </a:t>
            </a:r>
          </a:p>
          <a:p>
            <a:pPr>
              <a:spcBef>
                <a:spcPts val="0"/>
              </a:spcBef>
            </a:pPr>
            <a:r>
              <a:rPr lang="en-US" b="1" dirty="0" smtClean="0"/>
              <a:t>to the darkness around me</a:t>
            </a:r>
          </a:p>
          <a:p>
            <a:pPr>
              <a:spcBef>
                <a:spcPts val="0"/>
              </a:spcBef>
            </a:pPr>
            <a:r>
              <a:rPr lang="en-US" b="1" dirty="0" smtClean="0"/>
              <a:t>You are the hope </a:t>
            </a:r>
          </a:p>
          <a:p>
            <a:pPr>
              <a:spcBef>
                <a:spcPts val="0"/>
              </a:spcBef>
            </a:pPr>
            <a:r>
              <a:rPr lang="en-US" b="1" dirty="0" smtClean="0"/>
              <a:t>to the hopeless and broken</a:t>
            </a:r>
          </a:p>
          <a:p>
            <a:pPr>
              <a:spcBef>
                <a:spcPts val="0"/>
              </a:spcBef>
            </a:pPr>
            <a:r>
              <a:rPr lang="en-US" b="1" dirty="0" smtClean="0"/>
              <a:t>You are the only truth and the way</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_sarah's a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3_sarah's a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arah's a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sarah's a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528</TotalTime>
  <Words>1308</Words>
  <Application>Microsoft Office PowerPoint</Application>
  <PresentationFormat>On-screen Show (16:9)</PresentationFormat>
  <Paragraphs>231</Paragraphs>
  <Slides>61</Slides>
  <Notes>0</Notes>
  <HiddenSlides>0</HiddenSlides>
  <MMClips>0</MMClips>
  <ScaleCrop>false</ScaleCrop>
  <HeadingPairs>
    <vt:vector size="4" baseType="variant">
      <vt:variant>
        <vt:lpstr>Theme</vt:lpstr>
      </vt:variant>
      <vt:variant>
        <vt:i4>24</vt:i4>
      </vt:variant>
      <vt:variant>
        <vt:lpstr>Slide Titles</vt:lpstr>
      </vt:variant>
      <vt:variant>
        <vt:i4>61</vt:i4>
      </vt:variant>
    </vt:vector>
  </HeadingPairs>
  <TitlesOfParts>
    <vt:vector size="85" baseType="lpstr">
      <vt:lpstr>1_Office Theme</vt:lpstr>
      <vt:lpstr>2_Office Theme</vt:lpstr>
      <vt:lpstr>Theme1</vt:lpstr>
      <vt:lpstr>Default Design</vt:lpstr>
      <vt:lpstr>21_Default Design</vt:lpstr>
      <vt:lpstr>2_Custom Design</vt:lpstr>
      <vt:lpstr>3_Custom Design</vt:lpstr>
      <vt:lpstr>sarah's ariel</vt:lpstr>
      <vt:lpstr>1_sarah's ariel</vt:lpstr>
      <vt:lpstr>1_Default Design</vt:lpstr>
      <vt:lpstr>Theme2</vt:lpstr>
      <vt:lpstr>2_Default Design</vt:lpstr>
      <vt:lpstr>22_Default Design</vt:lpstr>
      <vt:lpstr>4_Custom Design</vt:lpstr>
      <vt:lpstr>5_Custom Design</vt:lpstr>
      <vt:lpstr>3_Default Design</vt:lpstr>
      <vt:lpstr>1_Theme1</vt:lpstr>
      <vt:lpstr>4_Default Design</vt:lpstr>
      <vt:lpstr>23_Default Design</vt:lpstr>
      <vt:lpstr>6_Custom Design</vt:lpstr>
      <vt:lpstr>7_Custom Design</vt:lpstr>
      <vt:lpstr>2_sarah's ariel</vt:lpstr>
      <vt:lpstr>3_sarah's ariel</vt:lpstr>
      <vt:lpstr>5_Default Design</vt:lpstr>
      <vt:lpstr>Slide 1</vt:lpstr>
      <vt:lpstr>Slide 2</vt:lpstr>
      <vt:lpstr>Slide 3</vt:lpstr>
      <vt:lpstr>No Sweeter Name</vt:lpstr>
      <vt:lpstr>Slide 5</vt:lpstr>
      <vt:lpstr>Slide 6</vt:lpstr>
      <vt:lpstr>Slide 7</vt:lpstr>
      <vt:lpstr>Slide 8</vt:lpstr>
      <vt:lpstr>Slide 9</vt:lpstr>
      <vt:lpstr>Slide 10</vt:lpstr>
      <vt:lpstr>Slide 11</vt:lpstr>
      <vt:lpstr>FAMOUS ONE</vt:lpstr>
      <vt:lpstr>Slide 13</vt:lpstr>
      <vt:lpstr>Slide 14</vt:lpstr>
      <vt:lpstr>Slide 15</vt:lpstr>
      <vt:lpstr>Slide 16</vt:lpstr>
      <vt:lpstr>Oh, For A Thousand Tongues</vt:lpstr>
      <vt:lpstr>Slide 18</vt:lpstr>
      <vt:lpstr>Slide 19</vt:lpstr>
      <vt:lpstr>Slide 20</vt:lpstr>
      <vt:lpstr>Slide 21</vt:lpstr>
      <vt:lpstr>Slide 22</vt:lpstr>
      <vt:lpstr>Slide 23</vt:lpstr>
      <vt:lpstr>Slide 24</vt:lpstr>
      <vt:lpstr>Slide 25</vt:lpstr>
      <vt:lpstr>Slide 26</vt:lpstr>
      <vt:lpstr>HOLY IS THE LORD</vt:lpstr>
      <vt:lpstr>Slide 28</vt:lpstr>
      <vt:lpstr>Slide 29</vt:lpstr>
      <vt:lpstr>Slide 30</vt:lpstr>
      <vt:lpstr>Slide 31</vt:lpstr>
      <vt:lpstr>Slide 32</vt:lpstr>
      <vt:lpstr>Cannons</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sarahw</dc:creator>
  <cp:lastModifiedBy>TBC Media</cp:lastModifiedBy>
  <cp:revision>79</cp:revision>
  <dcterms:created xsi:type="dcterms:W3CDTF">2011-06-23T19:25:39Z</dcterms:created>
  <dcterms:modified xsi:type="dcterms:W3CDTF">2011-06-27T16:25:11Z</dcterms:modified>
</cp:coreProperties>
</file>