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theme/themeOverride13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</p:sldMasterIdLst>
  <p:sldIdLst>
    <p:sldId id="277" r:id="rId12"/>
    <p:sldId id="33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44" r:id="rId24"/>
    <p:sldId id="307" r:id="rId25"/>
    <p:sldId id="308" r:id="rId26"/>
    <p:sldId id="309" r:id="rId27"/>
    <p:sldId id="310" r:id="rId28"/>
    <p:sldId id="311" r:id="rId29"/>
    <p:sldId id="312" r:id="rId30"/>
    <p:sldId id="340" r:id="rId31"/>
    <p:sldId id="285" r:id="rId32"/>
    <p:sldId id="294" r:id="rId33"/>
    <p:sldId id="324" r:id="rId34"/>
    <p:sldId id="325" r:id="rId35"/>
    <p:sldId id="326" r:id="rId36"/>
    <p:sldId id="328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2" r:id="rId46"/>
    <p:sldId id="323" r:id="rId47"/>
    <p:sldId id="321" r:id="rId48"/>
    <p:sldId id="343" r:id="rId49"/>
    <p:sldId id="342" r:id="rId50"/>
    <p:sldId id="345" r:id="rId51"/>
    <p:sldId id="346" r:id="rId52"/>
    <p:sldId id="347" r:id="rId53"/>
    <p:sldId id="336" r:id="rId54"/>
    <p:sldId id="337" r:id="rId55"/>
    <p:sldId id="338" r:id="rId56"/>
    <p:sldId id="339" r:id="rId57"/>
    <p:sldId id="259" r:id="rId58"/>
    <p:sldId id="280" r:id="rId59"/>
    <p:sldId id="281" r:id="rId60"/>
    <p:sldId id="282" r:id="rId61"/>
    <p:sldId id="283" r:id="rId62"/>
    <p:sldId id="295" r:id="rId63"/>
    <p:sldId id="270" r:id="rId64"/>
    <p:sldId id="272" r:id="rId65"/>
    <p:sldId id="257" r:id="rId66"/>
    <p:sldId id="290" r:id="rId67"/>
    <p:sldId id="268" r:id="rId68"/>
    <p:sldId id="274" r:id="rId69"/>
    <p:sldId id="271" r:id="rId70"/>
    <p:sldId id="276" r:id="rId71"/>
    <p:sldId id="275" r:id="rId72"/>
    <p:sldId id="292" r:id="rId73"/>
    <p:sldId id="286" r:id="rId74"/>
    <p:sldId id="329" r:id="rId75"/>
    <p:sldId id="330" r:id="rId76"/>
    <p:sldId id="331" r:id="rId77"/>
    <p:sldId id="332" r:id="rId78"/>
    <p:sldId id="333" r:id="rId79"/>
    <p:sldId id="334" r:id="rId80"/>
    <p:sldId id="293" r:id="rId81"/>
    <p:sldId id="269" r:id="rId82"/>
    <p:sldId id="262" r:id="rId83"/>
    <p:sldId id="287" r:id="rId8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3300"/>
    <a:srgbClr val="EEECE1"/>
    <a:srgbClr val="C4BD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3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slide" Target="slides/slide7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CAFBC-CE52-431E-919C-0A21547F19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3F6F0-CBE6-4DD1-A68B-106D9B4E5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D9D0-1E7F-4A8B-9EDA-BDCF6E192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E829-8B2F-4514-8AED-C0BE0D58D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E253C-1488-4A78-9B9E-F0FB4E28A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6716-4904-4533-B969-0972B73435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3EB7-7AF1-4F0C-B86D-2C8FDF178F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C85CA-9568-41B1-8CB2-B9DF210CFE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18058-E057-4FF3-8668-FEFD20C61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DC57C-458E-49CB-A89D-B9F0921941A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2A91-2E31-4FB5-A9A5-893A7C7A4000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7CCC-27F2-4443-A0AC-03BC6E5CAD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BAACA0-D2DA-4904-9476-2B49E6A151C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150" descr="dad's are you godly_c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DC57C-458E-49CB-A89D-B9F0921941A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67" descr="thanks dad_std_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057A28-5C10-4543-8236-AEC1AF9C0A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88" descr="Stratagies on Being a Dad_T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D037DE-ADA0-4ADE-95D9-7A24FA8195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129" descr="role of the father_c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F23E5-65E3-4D1C-95EC-C4B12A1D1E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83" descr="being a safe dad_t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0C5E7F-E26C-4648-AD7D-15FBBC766F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90" descr="teach them to soar_c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485BF-201E-41CB-8424-366F6ED795B4}" type="slidenum">
              <a:rPr lang="en-US">
                <a:solidFill>
                  <a:srgbClr val="000000"/>
                </a:solidFill>
                <a:ea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-107" charset="-128"/>
            </a:endParaRPr>
          </a:p>
        </p:txBody>
      </p:sp>
      <p:pic>
        <p:nvPicPr>
          <p:cNvPr id="2055" name="Picture 12" descr="happy fathers day_c_n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B987FD-26AE-458B-B9BF-64BE9C0169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5" name="Picture 145" descr="happy fathers day2_c_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BCB8B-9100-486D-B881-2A2BD0CAB0A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45" descr="happy fathers day 09_t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8280A-4D3A-4B31-B0C2-199347FA203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6" descr="Fathers Day Prayer_T_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Owner.tbcdomain\Desktop\GDRO%20Impact.wmv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Owner.tbcdomain\Desktop\averyspecialdaddy-2011.wm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Owner.tbcdomain\Desktop\1036_Minivan.wmv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Owner.tbcdomain\Desktop\imwatchingyoudad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ppy fathers day_wide_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 is our King, He is our Love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 is our God </a:t>
            </a:r>
            <a:r>
              <a:rPr lang="en-US" b="1" dirty="0" smtClean="0">
                <a:latin typeface="Arial" charset="0"/>
                <a:cs typeface="Arial" charset="0"/>
              </a:rPr>
              <a:t>who’s come </a:t>
            </a:r>
            <a:endParaRPr lang="en-US" b="1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to bring us back to Him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 is the One, He is Jesus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Ma---je---sty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Fi---nal---ly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Ma---je---sty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Fi---nal---</a:t>
            </a:r>
            <a:r>
              <a:rPr lang="en-US" b="1" dirty="0" err="1" smtClean="0">
                <a:latin typeface="Arial" charset="0"/>
                <a:cs typeface="Arial" charset="0"/>
              </a:rPr>
              <a:t>ly</a:t>
            </a:r>
            <a:endParaRPr lang="en-US" b="1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Here </a:t>
            </a:r>
            <a:r>
              <a:rPr lang="en-US" b="1" dirty="0">
                <a:latin typeface="Arial" charset="0"/>
                <a:cs typeface="Arial" charset="0"/>
              </a:rPr>
              <a:t>is our King, </a:t>
            </a:r>
            <a:r>
              <a:rPr lang="en-US" b="1" dirty="0" smtClean="0">
                <a:latin typeface="Arial" charset="0"/>
                <a:cs typeface="Arial" charset="0"/>
              </a:rPr>
              <a:t>Here </a:t>
            </a:r>
            <a:r>
              <a:rPr lang="en-US" b="1" dirty="0">
                <a:latin typeface="Arial" charset="0"/>
                <a:cs typeface="Arial" charset="0"/>
              </a:rPr>
              <a:t>is our Love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 is our God </a:t>
            </a:r>
            <a:r>
              <a:rPr lang="en-US" b="1" dirty="0" smtClean="0">
                <a:latin typeface="Arial" charset="0"/>
                <a:cs typeface="Arial" charset="0"/>
              </a:rPr>
              <a:t>who’s come </a:t>
            </a:r>
            <a:endParaRPr lang="en-US" b="1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to bring us back to Him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 is the One, He is Jesus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66750"/>
            <a:ext cx="6400800" cy="35623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He is our King, He is our Love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He is our God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who’s come </a:t>
            </a:r>
            <a:endParaRPr lang="en-US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to bring us back to Him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He is the One, He is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Jesus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b="1" dirty="0" smtClean="0">
                <a:solidFill>
                  <a:schemeClr val="tx1"/>
                </a:solidFill>
              </a:rPr>
              <a:t>USED BY PERMISSION CCLI#78316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97155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r>
              <a:rPr lang="en-US" sz="4800"/>
              <a:t>GOD OF WONDERS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52550"/>
            <a:ext cx="7848600" cy="36195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53989" y="1319213"/>
            <a:ext cx="8759825" cy="3306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 b="1" dirty="0">
                <a:latin typeface="Arial" pitchFamily="34" charset="0"/>
                <a:cs typeface="Arial" pitchFamily="34" charset="0"/>
              </a:rPr>
              <a:t>Lord of all creation</a:t>
            </a:r>
          </a:p>
          <a:p>
            <a:pPr algn="ctr" eaLnBrk="0" hangingPunct="0"/>
            <a:r>
              <a:rPr lang="en-US" sz="3200" b="1" dirty="0">
                <a:latin typeface="Arial" pitchFamily="34" charset="0"/>
                <a:cs typeface="Arial" pitchFamily="34" charset="0"/>
              </a:rPr>
              <a:t>Of water, earth and sky</a:t>
            </a:r>
          </a:p>
          <a:p>
            <a:pPr algn="ctr" eaLnBrk="0" hangingPunct="0"/>
            <a:r>
              <a:rPr lang="en-US" sz="3200" b="1" dirty="0">
                <a:latin typeface="Arial" pitchFamily="34" charset="0"/>
                <a:cs typeface="Arial" pitchFamily="34" charset="0"/>
              </a:rPr>
              <a:t>The heavens are Your tabernacle</a:t>
            </a:r>
          </a:p>
          <a:p>
            <a:pPr algn="ctr" eaLnBrk="0" hangingPunct="0"/>
            <a:r>
              <a:rPr lang="en-US" sz="3200" b="1" dirty="0">
                <a:latin typeface="Arial" pitchFamily="34" charset="0"/>
                <a:cs typeface="Arial" pitchFamily="34" charset="0"/>
              </a:rPr>
              <a:t>Glory to the Lord on high</a:t>
            </a:r>
          </a:p>
          <a:p>
            <a:pPr algn="ctr" eaLnBrk="0" hangingPunct="0">
              <a:spcBef>
                <a:spcPct val="50000"/>
              </a:spcBef>
            </a:pPr>
            <a:endParaRPr lang="en-US" sz="2700" b="1" dirty="0"/>
          </a:p>
          <a:p>
            <a:pPr algn="ctr">
              <a:spcBef>
                <a:spcPct val="50000"/>
              </a:spcBef>
            </a:pPr>
            <a:endParaRPr lang="en-US" sz="27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3536866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God of wonders beyond our galaxy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You are holy, holy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universe declares Your majesty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You are holy, holy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Lord of heaven and earth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Lord of heaven and earth</a:t>
            </a:r>
          </a:p>
          <a:p>
            <a:pPr marL="0">
              <a:spcBef>
                <a:spcPts val="0"/>
              </a:spcBef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71550"/>
            <a:ext cx="8991600" cy="4275529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Early in the morning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I will celebrate the light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And when I stumble in the darkness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I will call Your name by night</a:t>
            </a:r>
          </a:p>
          <a:p>
            <a:pPr marL="0">
              <a:spcBef>
                <a:spcPct val="50000"/>
              </a:spcBef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ct val="50000"/>
              </a:spcBef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ct val="50000"/>
              </a:spcBef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42900"/>
            <a:ext cx="9144000" cy="4423262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God of wonders beyond our galaxy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You are holy, holy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universe declares Your majesty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You are holy, holy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Lord of heaven and earth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Lord of heaven and earth</a:t>
            </a:r>
          </a:p>
          <a:p>
            <a:pPr marL="0"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>
              <a:lnSpc>
                <a:spcPct val="90000"/>
              </a:lnSpc>
              <a:spcBef>
                <a:spcPct val="50000"/>
              </a:spcBef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28650"/>
            <a:ext cx="7772400" cy="5014193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Hallelujah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To the Lord of Heaven and earth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Hallelujah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To the Lord of Heaven and earth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Hallelujah 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To the Lord of Heaven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earth</a:t>
            </a:r>
          </a:p>
          <a:p>
            <a:pPr marL="0">
              <a:spcBef>
                <a:spcPts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You are holy, holy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ct val="50000"/>
              </a:spcBef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ct val="50000"/>
              </a:spcBef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42950"/>
            <a:ext cx="9144000" cy="3813865"/>
          </a:xfr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God of wonders beyond our galaxy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You are holy, holy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The universe declares Your majesty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You are holy, holy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Lord of heaven and earth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Lord of heaven 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earth</a:t>
            </a:r>
          </a:p>
          <a:p>
            <a:pPr marL="0">
              <a:spcBef>
                <a:spcPts val="0"/>
              </a:spcBef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TEMPLE BIBLE CHURCH Used by Permission CCLI #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78316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DRO Impac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285750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4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dad video</a:t>
            </a:r>
            <a:endParaRPr lang="en-US" dirty="0"/>
          </a:p>
        </p:txBody>
      </p:sp>
      <p:pic>
        <p:nvPicPr>
          <p:cNvPr id="4" name="averyspecialdaddy-201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915988"/>
            <a:ext cx="68580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Give You My Heart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This is my desire, to honor You</a:t>
            </a:r>
          </a:p>
          <a:p>
            <a:r>
              <a:rPr lang="en-US" b="1" dirty="0"/>
              <a:t>Lord, with all my heart I worship You</a:t>
            </a:r>
          </a:p>
          <a:p>
            <a:r>
              <a:rPr lang="en-US" b="1" dirty="0"/>
              <a:t>All I have within me</a:t>
            </a:r>
          </a:p>
          <a:p>
            <a:r>
              <a:rPr lang="en-US" b="1" dirty="0"/>
              <a:t>I give You praise</a:t>
            </a:r>
          </a:p>
          <a:p>
            <a:r>
              <a:rPr lang="en-US" b="1" dirty="0"/>
              <a:t>All that I adore</a:t>
            </a:r>
          </a:p>
          <a:p>
            <a:r>
              <a:rPr lang="en-US" b="1" dirty="0"/>
              <a:t>Is in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Lord, I give you my heart</a:t>
            </a:r>
          </a:p>
          <a:p>
            <a:r>
              <a:rPr lang="en-US" b="1" dirty="0"/>
              <a:t>I give </a:t>
            </a:r>
            <a:r>
              <a:rPr lang="en-US" b="1" dirty="0" smtClean="0"/>
              <a:t>You </a:t>
            </a:r>
            <a:r>
              <a:rPr lang="en-US" b="1" dirty="0"/>
              <a:t>my soul</a:t>
            </a:r>
          </a:p>
          <a:p>
            <a:r>
              <a:rPr lang="en-US" b="1" dirty="0"/>
              <a:t>I live for </a:t>
            </a:r>
            <a:r>
              <a:rPr lang="en-US" b="1" dirty="0" smtClean="0"/>
              <a:t>You </a:t>
            </a:r>
            <a:r>
              <a:rPr lang="en-US" b="1" dirty="0"/>
              <a:t>alone</a:t>
            </a:r>
          </a:p>
          <a:p>
            <a:r>
              <a:rPr lang="en-US" b="1" dirty="0"/>
              <a:t>Every breath that I take</a:t>
            </a:r>
          </a:p>
          <a:p>
            <a:r>
              <a:rPr lang="en-US" b="1" dirty="0"/>
              <a:t>Every moment I’m awake</a:t>
            </a:r>
          </a:p>
          <a:p>
            <a:r>
              <a:rPr lang="en-US" b="1" dirty="0"/>
              <a:t>Lord Have Your way in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This is my desire, to honor You</a:t>
            </a:r>
          </a:p>
          <a:p>
            <a:r>
              <a:rPr lang="en-US" b="1" dirty="0"/>
              <a:t>Lord, with all my heart I worship You</a:t>
            </a:r>
          </a:p>
          <a:p>
            <a:r>
              <a:rPr lang="en-US" b="1" dirty="0"/>
              <a:t>All I have within me</a:t>
            </a:r>
          </a:p>
          <a:p>
            <a:r>
              <a:rPr lang="en-US" b="1" dirty="0"/>
              <a:t>I give You praise</a:t>
            </a:r>
          </a:p>
          <a:p>
            <a:r>
              <a:rPr lang="en-US" b="1" dirty="0"/>
              <a:t>All that I adore</a:t>
            </a:r>
          </a:p>
          <a:p>
            <a:r>
              <a:rPr lang="en-US" b="1" dirty="0"/>
              <a:t>Is in You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1950"/>
            <a:ext cx="8229600" cy="4232673"/>
          </a:xfrm>
        </p:spPr>
        <p:txBody>
          <a:bodyPr>
            <a:normAutofit/>
          </a:bodyPr>
          <a:lstStyle/>
          <a:p>
            <a:r>
              <a:rPr lang="en-US" b="1" dirty="0"/>
              <a:t>Lord, I give you my heart</a:t>
            </a:r>
          </a:p>
          <a:p>
            <a:r>
              <a:rPr lang="en-US" b="1" dirty="0"/>
              <a:t>I give </a:t>
            </a:r>
            <a:r>
              <a:rPr lang="en-US" b="1" dirty="0" smtClean="0"/>
              <a:t>You </a:t>
            </a:r>
            <a:r>
              <a:rPr lang="en-US" b="1" dirty="0"/>
              <a:t>my soul</a:t>
            </a:r>
          </a:p>
          <a:p>
            <a:r>
              <a:rPr lang="en-US" b="1" dirty="0"/>
              <a:t>I live for </a:t>
            </a:r>
            <a:r>
              <a:rPr lang="en-US" b="1" dirty="0" smtClean="0"/>
              <a:t>You </a:t>
            </a:r>
            <a:r>
              <a:rPr lang="en-US" b="1" dirty="0"/>
              <a:t>alone</a:t>
            </a:r>
          </a:p>
          <a:p>
            <a:r>
              <a:rPr lang="en-US" b="1" dirty="0"/>
              <a:t>Every breath that I take</a:t>
            </a:r>
          </a:p>
          <a:p>
            <a:r>
              <a:rPr lang="en-US" b="1" dirty="0"/>
              <a:t>Every moment I’m awake</a:t>
            </a:r>
          </a:p>
          <a:p>
            <a:r>
              <a:rPr lang="en-US" b="1" dirty="0"/>
              <a:t>Lord Have Your way in </a:t>
            </a:r>
            <a:r>
              <a:rPr lang="en-US" b="1" dirty="0" smtClean="0"/>
              <a:t>me</a:t>
            </a:r>
          </a:p>
          <a:p>
            <a:r>
              <a:rPr lang="en-US" b="1" dirty="0" smtClean="0"/>
              <a:t>(repeat)</a:t>
            </a:r>
            <a:endParaRPr lang="en-US" b="1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600" y="4552950"/>
            <a:ext cx="5469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TEMPLE BIBLE CHURCH Used by Permission CCLI#78316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Reign in 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You thought of us </a:t>
            </a:r>
          </a:p>
          <a:p>
            <a:r>
              <a:rPr lang="en-US" b="1" dirty="0"/>
              <a:t>before the world began to breathe</a:t>
            </a:r>
          </a:p>
          <a:p>
            <a:r>
              <a:rPr lang="en-US" b="1" dirty="0"/>
              <a:t>You knew our names</a:t>
            </a:r>
          </a:p>
          <a:p>
            <a:r>
              <a:rPr lang="en-US" b="1" dirty="0"/>
              <a:t>Before we came to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You saw the very day</a:t>
            </a:r>
          </a:p>
          <a:p>
            <a:r>
              <a:rPr lang="en-US" b="1" dirty="0"/>
              <a:t>We’d fall away from You</a:t>
            </a:r>
          </a:p>
          <a:p>
            <a:r>
              <a:rPr lang="en-US" b="1" dirty="0"/>
              <a:t>How desperately </a:t>
            </a:r>
          </a:p>
          <a:p>
            <a:r>
              <a:rPr lang="en-US" b="1" dirty="0"/>
              <a:t>we need to be redeemed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Lord Jesus</a:t>
            </a:r>
          </a:p>
          <a:p>
            <a:r>
              <a:rPr lang="en-US" b="1" dirty="0"/>
              <a:t>Come lead us</a:t>
            </a:r>
          </a:p>
          <a:p>
            <a:r>
              <a:rPr lang="en-US" b="1" dirty="0"/>
              <a:t>We’re desperate</a:t>
            </a:r>
          </a:p>
          <a:p>
            <a:r>
              <a:rPr lang="en-US" b="1" dirty="0"/>
              <a:t>For Your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Here is Our King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9067800" cy="3394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From wherever spring arrives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to heal the ground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From wherever searching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comes the look itself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A trace of what we’re looking for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So be quiet now and wait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Oh great and mighty One</a:t>
            </a:r>
          </a:p>
          <a:p>
            <a:r>
              <a:rPr lang="en-US" b="1" dirty="0"/>
              <a:t>With one desire we come</a:t>
            </a:r>
          </a:p>
          <a:p>
            <a:r>
              <a:rPr lang="en-US" b="1" dirty="0"/>
              <a:t>That You would reign</a:t>
            </a:r>
          </a:p>
          <a:p>
            <a:r>
              <a:rPr lang="en-US" b="1" dirty="0"/>
              <a:t>That You would reign in us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We’re offering up our lives</a:t>
            </a:r>
          </a:p>
          <a:p>
            <a:r>
              <a:rPr lang="en-US" b="1" dirty="0"/>
              <a:t>A living sacrifice</a:t>
            </a:r>
          </a:p>
          <a:p>
            <a:r>
              <a:rPr lang="en-US" b="1" dirty="0"/>
              <a:t>That </a:t>
            </a:r>
            <a:r>
              <a:rPr lang="en-US" b="1" dirty="0" smtClean="0"/>
              <a:t>You </a:t>
            </a:r>
            <a:r>
              <a:rPr lang="en-US" b="1" dirty="0"/>
              <a:t>would reign</a:t>
            </a:r>
          </a:p>
          <a:p>
            <a:r>
              <a:rPr lang="en-US" b="1" dirty="0"/>
              <a:t>That You would 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Spirit of the living God</a:t>
            </a:r>
          </a:p>
          <a:p>
            <a:r>
              <a:rPr lang="en-US" b="1" dirty="0"/>
              <a:t>Fall fresh again</a:t>
            </a:r>
          </a:p>
          <a:p>
            <a:r>
              <a:rPr lang="en-US" b="1" dirty="0"/>
              <a:t>Come search our hearts and</a:t>
            </a:r>
          </a:p>
          <a:p>
            <a:r>
              <a:rPr lang="en-US" b="1" dirty="0"/>
              <a:t>Purify our lives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need Your perfect love</a:t>
            </a:r>
          </a:p>
          <a:p>
            <a:r>
              <a:rPr lang="en-US" b="1" dirty="0"/>
              <a:t>We need Your discipline</a:t>
            </a:r>
          </a:p>
          <a:p>
            <a:r>
              <a:rPr lang="en-US" b="1" dirty="0"/>
              <a:t>We’re lost unless You guide us</a:t>
            </a:r>
          </a:p>
          <a:p>
            <a:r>
              <a:rPr lang="en-US" b="1" dirty="0"/>
              <a:t>With Your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Lord Jesus</a:t>
            </a:r>
          </a:p>
          <a:p>
            <a:r>
              <a:rPr lang="en-US" b="1" dirty="0"/>
              <a:t>Come lead us</a:t>
            </a:r>
          </a:p>
          <a:p>
            <a:r>
              <a:rPr lang="en-US" b="1" dirty="0"/>
              <a:t>We’re desperate</a:t>
            </a:r>
          </a:p>
          <a:p>
            <a:r>
              <a:rPr lang="en-US" b="1" dirty="0"/>
              <a:t>For Your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Oh great and mighty One</a:t>
            </a:r>
          </a:p>
          <a:p>
            <a:r>
              <a:rPr lang="en-US" b="1" dirty="0"/>
              <a:t>With one desire we come</a:t>
            </a:r>
          </a:p>
          <a:p>
            <a:r>
              <a:rPr lang="en-US" b="1" dirty="0"/>
              <a:t>That You would reign</a:t>
            </a:r>
          </a:p>
          <a:p>
            <a:r>
              <a:rPr lang="en-US" b="1" dirty="0"/>
              <a:t>That You would reign in us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We’re offering up our lives</a:t>
            </a:r>
          </a:p>
          <a:p>
            <a:r>
              <a:rPr lang="en-US" b="1" dirty="0"/>
              <a:t>A living sacrifice</a:t>
            </a:r>
          </a:p>
          <a:p>
            <a:r>
              <a:rPr lang="en-US" b="1" dirty="0"/>
              <a:t>That </a:t>
            </a:r>
            <a:r>
              <a:rPr lang="en-US" b="1" dirty="0" smtClean="0"/>
              <a:t>You </a:t>
            </a:r>
            <a:r>
              <a:rPr lang="en-US" b="1" dirty="0"/>
              <a:t>would reign</a:t>
            </a:r>
          </a:p>
          <a:p>
            <a:r>
              <a:rPr lang="en-US" b="1" dirty="0"/>
              <a:t>That You would reign in 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cry out for Your life to refine us</a:t>
            </a:r>
          </a:p>
          <a:p>
            <a:r>
              <a:rPr lang="en-US" b="1" dirty="0"/>
              <a:t>Cry out for Your love to define us</a:t>
            </a:r>
          </a:p>
          <a:p>
            <a:r>
              <a:rPr lang="en-US" b="1" dirty="0"/>
              <a:t>Cry out for Your mercy to keep us</a:t>
            </a:r>
          </a:p>
          <a:p>
            <a:r>
              <a:rPr lang="en-US" b="1" dirty="0"/>
              <a:t>Blameless until You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971550"/>
            <a:ext cx="6477000" cy="3810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Oh great and mighty One</a:t>
            </a:r>
          </a:p>
          <a:p>
            <a:r>
              <a:rPr lang="en-US" b="1" dirty="0">
                <a:solidFill>
                  <a:schemeClr val="tx1"/>
                </a:solidFill>
              </a:rPr>
              <a:t>With one desire we come</a:t>
            </a:r>
          </a:p>
          <a:p>
            <a:r>
              <a:rPr lang="en-US" b="1" dirty="0">
                <a:solidFill>
                  <a:schemeClr val="tx1"/>
                </a:solidFill>
              </a:rPr>
              <a:t>That You would reign</a:t>
            </a:r>
          </a:p>
          <a:p>
            <a:r>
              <a:rPr lang="en-US" b="1" dirty="0">
                <a:solidFill>
                  <a:schemeClr val="tx1"/>
                </a:solidFill>
              </a:rPr>
              <a:t>That You would reign in us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819150"/>
            <a:ext cx="6324600" cy="3048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We’re offering up our lives</a:t>
            </a:r>
          </a:p>
          <a:p>
            <a:r>
              <a:rPr lang="en-US" b="1" dirty="0">
                <a:solidFill>
                  <a:schemeClr val="tx1"/>
                </a:solidFill>
              </a:rPr>
              <a:t>A living sacrifice</a:t>
            </a:r>
          </a:p>
          <a:p>
            <a:r>
              <a:rPr lang="en-US" b="1" dirty="0">
                <a:solidFill>
                  <a:schemeClr val="tx1"/>
                </a:solidFill>
              </a:rPr>
              <a:t>That </a:t>
            </a:r>
            <a:r>
              <a:rPr lang="en-US" b="1" dirty="0" smtClean="0">
                <a:solidFill>
                  <a:schemeClr val="tx1"/>
                </a:solidFill>
              </a:rPr>
              <a:t>You </a:t>
            </a:r>
            <a:r>
              <a:rPr lang="en-US" b="1" dirty="0">
                <a:solidFill>
                  <a:schemeClr val="tx1"/>
                </a:solidFill>
              </a:rPr>
              <a:t>would reign</a:t>
            </a:r>
          </a:p>
          <a:p>
            <a:r>
              <a:rPr lang="en-US" b="1" dirty="0">
                <a:solidFill>
                  <a:schemeClr val="tx1"/>
                </a:solidFill>
              </a:rPr>
              <a:t>That You would reign in 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The ocean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is growing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The tide is coming in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Here </a:t>
            </a:r>
            <a:r>
              <a:rPr lang="en-US" b="1" dirty="0">
                <a:latin typeface="Arial" charset="0"/>
                <a:cs typeface="Arial" charset="0"/>
              </a:rPr>
              <a:t>it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90550"/>
            <a:ext cx="6400800" cy="36385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Oh great and mighty One</a:t>
            </a:r>
          </a:p>
          <a:p>
            <a:r>
              <a:rPr lang="en-US" b="1" dirty="0">
                <a:solidFill>
                  <a:schemeClr val="tx1"/>
                </a:solidFill>
              </a:rPr>
              <a:t>With one desire we come</a:t>
            </a:r>
          </a:p>
          <a:p>
            <a:r>
              <a:rPr lang="en-US" b="1" dirty="0">
                <a:solidFill>
                  <a:schemeClr val="tx1"/>
                </a:solidFill>
              </a:rPr>
              <a:t>That You would reign</a:t>
            </a:r>
          </a:p>
          <a:p>
            <a:r>
              <a:rPr lang="en-US" b="1" dirty="0">
                <a:solidFill>
                  <a:schemeClr val="tx1"/>
                </a:solidFill>
              </a:rPr>
              <a:t>That You would reign in us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8150"/>
            <a:ext cx="6400800" cy="3276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We’re offering up our lives</a:t>
            </a:r>
          </a:p>
          <a:p>
            <a:r>
              <a:rPr lang="en-US" b="1" dirty="0">
                <a:solidFill>
                  <a:schemeClr val="tx1"/>
                </a:solidFill>
              </a:rPr>
              <a:t>A living sacrifice</a:t>
            </a:r>
          </a:p>
          <a:p>
            <a:r>
              <a:rPr lang="en-US" b="1" dirty="0">
                <a:solidFill>
                  <a:schemeClr val="tx1"/>
                </a:solidFill>
              </a:rPr>
              <a:t>That </a:t>
            </a:r>
            <a:r>
              <a:rPr lang="en-US" b="1" dirty="0" smtClean="0">
                <a:solidFill>
                  <a:schemeClr val="tx1"/>
                </a:solidFill>
              </a:rPr>
              <a:t>You </a:t>
            </a:r>
            <a:r>
              <a:rPr lang="en-US" b="1" dirty="0">
                <a:solidFill>
                  <a:schemeClr val="tx1"/>
                </a:solidFill>
              </a:rPr>
              <a:t>would reign</a:t>
            </a:r>
          </a:p>
          <a:p>
            <a:r>
              <a:rPr lang="en-US" b="1" dirty="0">
                <a:solidFill>
                  <a:schemeClr val="tx1"/>
                </a:solidFill>
              </a:rPr>
              <a:t>That You would reign in us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33600" y="3867150"/>
            <a:ext cx="5469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TEMPLE BIBLE CHURCH Used by Permission CCLI#78316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102519"/>
          </a:xfrm>
        </p:spPr>
        <p:txBody>
          <a:bodyPr/>
          <a:lstStyle/>
          <a:p>
            <a:r>
              <a:rPr lang="en-US" dirty="0" smtClean="0"/>
              <a:t>HOW MARVELOUS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76350"/>
            <a:ext cx="6400800" cy="29527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How marvelous! How wonderful! </a:t>
            </a:r>
          </a:p>
          <a:p>
            <a:r>
              <a:rPr lang="en-US" b="1" dirty="0">
                <a:solidFill>
                  <a:schemeClr val="tx1"/>
                </a:solidFill>
              </a:rPr>
              <a:t>And my song shall ever be</a:t>
            </a:r>
          </a:p>
          <a:p>
            <a:r>
              <a:rPr lang="en-US" b="1" dirty="0">
                <a:solidFill>
                  <a:schemeClr val="tx1"/>
                </a:solidFill>
              </a:rPr>
              <a:t>How marvelous! How wonderful! </a:t>
            </a:r>
          </a:p>
          <a:p>
            <a:r>
              <a:rPr lang="en-US" b="1" dirty="0">
                <a:solidFill>
                  <a:schemeClr val="tx1"/>
                </a:solidFill>
              </a:rPr>
              <a:t>Is my Savior’s love for me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61950"/>
            <a:ext cx="6858000" cy="3429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I stand amazed in the presence of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Jesus the Nazarene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And wonder how He could love me,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 sinner, condemned, unclean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For me it was in the garden He prayed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“Not my will, but Thine”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He had no tears for his own </a:t>
            </a:r>
            <a:r>
              <a:rPr lang="en-US" b="1" dirty="0" err="1">
                <a:solidFill>
                  <a:schemeClr val="tx1"/>
                </a:solidFill>
              </a:rPr>
              <a:t>griefs</a:t>
            </a:r>
            <a:r>
              <a:rPr lang="en-US" b="1" dirty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But </a:t>
            </a:r>
            <a:r>
              <a:rPr lang="en-US" b="1" dirty="0" smtClean="0">
                <a:solidFill>
                  <a:schemeClr val="tx1"/>
                </a:solidFill>
              </a:rPr>
              <a:t>sweat drops </a:t>
            </a:r>
            <a:r>
              <a:rPr lang="en-US" b="1" dirty="0">
                <a:solidFill>
                  <a:schemeClr val="tx1"/>
                </a:solidFill>
              </a:rPr>
              <a:t>of blood for mine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66750"/>
            <a:ext cx="6629400" cy="3581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How marvelous! How wonderful! </a:t>
            </a:r>
          </a:p>
          <a:p>
            <a:r>
              <a:rPr lang="en-US" b="1" dirty="0">
                <a:solidFill>
                  <a:schemeClr val="tx1"/>
                </a:solidFill>
              </a:rPr>
              <a:t>And my song shall ever be</a:t>
            </a:r>
          </a:p>
          <a:p>
            <a:r>
              <a:rPr lang="en-US" b="1" dirty="0">
                <a:solidFill>
                  <a:schemeClr val="tx1"/>
                </a:solidFill>
              </a:rPr>
              <a:t>How marvelous! How wonderful! </a:t>
            </a:r>
          </a:p>
          <a:p>
            <a:r>
              <a:rPr lang="en-US" b="1" dirty="0">
                <a:solidFill>
                  <a:schemeClr val="tx1"/>
                </a:solidFill>
              </a:rPr>
              <a:t>Is my Savior’s love for me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09550"/>
            <a:ext cx="6781800" cy="3657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He took my sins and sorrows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He made them His very own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He bore the burden to Calvary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and suffered and died alone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When with the ransomed in glory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His face I at last shall see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‘Twill be my joy through the ages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to sing of His love for 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38150"/>
            <a:ext cx="6705600" cy="3352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How marvelous! How wonderful! </a:t>
            </a:r>
          </a:p>
          <a:p>
            <a:r>
              <a:rPr lang="en-US" b="1" dirty="0">
                <a:solidFill>
                  <a:schemeClr val="tx1"/>
                </a:solidFill>
              </a:rPr>
              <a:t>And my song shall ever be</a:t>
            </a:r>
          </a:p>
          <a:p>
            <a:r>
              <a:rPr lang="en-US" b="1" dirty="0">
                <a:solidFill>
                  <a:schemeClr val="tx1"/>
                </a:solidFill>
              </a:rPr>
              <a:t>How marvelous! How wonderful! </a:t>
            </a:r>
          </a:p>
          <a:p>
            <a:r>
              <a:rPr lang="en-US" b="1" dirty="0">
                <a:solidFill>
                  <a:schemeClr val="tx1"/>
                </a:solidFill>
              </a:rPr>
              <a:t>Is my Savior’s love for me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352800" y="3867150"/>
            <a:ext cx="5355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/>
              <a:t>Temple Bible Church used </a:t>
            </a:r>
            <a:r>
              <a:rPr lang="en-US" b="1" dirty="0"/>
              <a:t>BY PERMISSION CCLI#78316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anks Dad_wi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350645">
            <a:off x="682411" y="442944"/>
            <a:ext cx="397416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dirty="0">
                <a:ln w="11430"/>
                <a:solidFill>
                  <a:srgbClr val="FF0000"/>
                </a:solidFill>
                <a:effectLst>
                  <a:outerShdw blurRad="50800" dist="76200" dir="5460000" algn="tl">
                    <a:srgbClr val="000000">
                      <a:alpha val="38000"/>
                    </a:srgbClr>
                  </a:outerShdw>
                </a:effectLst>
                <a:latin typeface="ChopinScript" pitchFamily="2" charset="0"/>
              </a:rPr>
              <a:t>f</a:t>
            </a:r>
            <a:r>
              <a:rPr lang="en-US" sz="12500" cap="none" spc="0" dirty="0" smtClean="0">
                <a:ln w="11430"/>
                <a:solidFill>
                  <a:srgbClr val="FF0000"/>
                </a:solidFill>
                <a:effectLst>
                  <a:outerShdw blurRad="50800" dist="76200" dir="5460000" algn="tl">
                    <a:srgbClr val="000000">
                      <a:alpha val="38000"/>
                    </a:srgbClr>
                  </a:outerShdw>
                </a:effectLst>
                <a:latin typeface="ChopinScript" pitchFamily="2" charset="0"/>
              </a:rPr>
              <a:t>aithful</a:t>
            </a:r>
            <a:endParaRPr lang="en-US" sz="12500" cap="none" spc="0" dirty="0">
              <a:ln w="11430"/>
              <a:solidFill>
                <a:srgbClr val="FF0000"/>
              </a:solidFill>
              <a:effectLst>
                <a:outerShdw blurRad="50800" dist="76200" dir="5460000" algn="tl">
                  <a:srgbClr val="000000">
                    <a:alpha val="38000"/>
                  </a:srgbClr>
                </a:outerShdw>
              </a:effectLst>
              <a:latin typeface="ChopinScrip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1242013">
            <a:off x="3481851" y="2335214"/>
            <a:ext cx="5689378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800" dirty="0" smtClean="0">
                <a:ln w="38100">
                  <a:solidFill>
                    <a:srgbClr val="C00000"/>
                  </a:solidFill>
                </a:ln>
                <a:solidFill>
                  <a:srgbClr val="0070C0"/>
                </a:solidFill>
                <a:latin typeface="Stencil" pitchFamily="82" charset="0"/>
              </a:rPr>
              <a:t>f</a:t>
            </a:r>
            <a:r>
              <a:rPr lang="en-US" sz="9800" cap="none" spc="0" dirty="0" smtClean="0">
                <a:ln w="38100">
                  <a:solidFill>
                    <a:srgbClr val="C00000"/>
                  </a:solidFill>
                </a:ln>
                <a:solidFill>
                  <a:srgbClr val="0070C0"/>
                </a:solidFill>
                <a:latin typeface="Stencil" pitchFamily="82" charset="0"/>
              </a:rPr>
              <a:t>athers</a:t>
            </a:r>
            <a:endParaRPr lang="en-US" sz="9800" cap="none" spc="0" dirty="0">
              <a:ln w="38100">
                <a:solidFill>
                  <a:srgbClr val="C00000"/>
                </a:solidFill>
              </a:ln>
              <a:solidFill>
                <a:srgbClr val="0070C0"/>
              </a:solidFill>
              <a:latin typeface="Stencil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 rot="21268586">
            <a:off x="2540231" y="4108812"/>
            <a:ext cx="522944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dirty="0" smtClean="0">
                <a:ln w="11430"/>
                <a:solidFill>
                  <a:srgbClr val="FF0000"/>
                </a:solidFill>
                <a:effectLst>
                  <a:outerShdw blurRad="50800" dist="76200" dir="5460000" algn="tl">
                    <a:srgbClr val="000000">
                      <a:alpha val="38000"/>
                    </a:srgbClr>
                  </a:outerShdw>
                </a:effectLst>
                <a:latin typeface="BSB DF 50" pitchFamily="82" charset="0"/>
                <a:cs typeface="Calibri" pitchFamily="34" charset="0"/>
              </a:rPr>
              <a:t>Psalm 112:1-10</a:t>
            </a:r>
            <a:endParaRPr lang="en-US" sz="4500" cap="none" spc="0" dirty="0">
              <a:ln w="11430"/>
              <a:solidFill>
                <a:srgbClr val="FF0000"/>
              </a:solidFill>
              <a:effectLst>
                <a:outerShdw blurRad="50800" dist="76200" dir="5460000" algn="tl">
                  <a:srgbClr val="000000">
                    <a:alpha val="38000"/>
                  </a:srgbClr>
                </a:outerShdw>
              </a:effectLst>
              <a:latin typeface="BSB DF 50" pitchFamily="8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 Dad_wide_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14400"/>
            <a:ext cx="8534400" cy="320040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Because I’m a man,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when I lock my keys in the car,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I will fiddle with a coat hanger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 long after hypothermia has set in.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Calling pop-a-lock is NOT an option.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I WILL win!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 Dad_wide_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14400"/>
            <a:ext cx="8534400" cy="320040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Because I’m a man,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I must hold the television remote control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in my hand while I watch TV.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If the thing has been misplaced,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I may miss a whole show looking for it…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though one time I was able to survive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by holding a calculator.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Here is our King, Here is our Love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Here is our God </a:t>
            </a:r>
            <a:r>
              <a:rPr lang="en-US" b="1" dirty="0" smtClean="0">
                <a:latin typeface="Arial" charset="0"/>
                <a:cs typeface="Arial" charset="0"/>
              </a:rPr>
              <a:t>who’s come </a:t>
            </a:r>
            <a:endParaRPr lang="en-US" b="1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to bring us back to Him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 is the One, He is Jesus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 Dad_wide_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933450"/>
            <a:ext cx="9144000" cy="339090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Because I’m a man,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You don’t have to ask me if I liked the movie.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Chances are, if you’re crying at the end, I didn’t…</a:t>
            </a:r>
          </a:p>
          <a:p>
            <a:pPr marL="342900" indent="-342900">
              <a:spcBef>
                <a:spcPts val="0"/>
              </a:spcBef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and if you’re feeling amorous afterwards…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then I will certainly at least remember the name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and recommend it to my buddies.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s Dad_wide_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895350"/>
            <a:ext cx="9144000" cy="3352800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Because I’m a man, I think what you’re wearing is fine.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 I thought what you were wearing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5 minutes ago was fine, too.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Either pair of shoes is fine.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With the belt or without it, looks fine.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Your hair is fine. 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You look fine…can we just go now?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anks Dad_wide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350645">
            <a:off x="682411" y="442944"/>
            <a:ext cx="397416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500" dirty="0">
                <a:ln w="11430"/>
                <a:solidFill>
                  <a:srgbClr val="FF0000"/>
                </a:solidFill>
                <a:effectLst>
                  <a:outerShdw blurRad="50800" dist="76200" dir="5460000" algn="tl">
                    <a:srgbClr val="000000">
                      <a:alpha val="38000"/>
                    </a:srgbClr>
                  </a:outerShdw>
                </a:effectLst>
                <a:latin typeface="ChopinScript" pitchFamily="2" charset="0"/>
              </a:rPr>
              <a:t>f</a:t>
            </a:r>
            <a:r>
              <a:rPr lang="en-US" sz="12500" cap="none" spc="0" dirty="0" smtClean="0">
                <a:ln w="11430"/>
                <a:solidFill>
                  <a:srgbClr val="FF0000"/>
                </a:solidFill>
                <a:effectLst>
                  <a:outerShdw blurRad="50800" dist="76200" dir="5460000" algn="tl">
                    <a:srgbClr val="000000">
                      <a:alpha val="38000"/>
                    </a:srgbClr>
                  </a:outerShdw>
                </a:effectLst>
                <a:latin typeface="ChopinScript" pitchFamily="2" charset="0"/>
              </a:rPr>
              <a:t>aithful</a:t>
            </a:r>
            <a:endParaRPr lang="en-US" sz="12500" cap="none" spc="0" dirty="0">
              <a:ln w="11430"/>
              <a:solidFill>
                <a:srgbClr val="FF0000"/>
              </a:solidFill>
              <a:effectLst>
                <a:outerShdw blurRad="50800" dist="76200" dir="5460000" algn="tl">
                  <a:srgbClr val="000000">
                    <a:alpha val="38000"/>
                  </a:srgbClr>
                </a:outerShdw>
              </a:effectLst>
              <a:latin typeface="ChopinScript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1242013">
            <a:off x="3481851" y="2335214"/>
            <a:ext cx="5689378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800" dirty="0" smtClean="0">
                <a:ln w="38100">
                  <a:solidFill>
                    <a:srgbClr val="C00000"/>
                  </a:solidFill>
                </a:ln>
                <a:solidFill>
                  <a:srgbClr val="0070C0"/>
                </a:solidFill>
                <a:latin typeface="Stencil" pitchFamily="82" charset="0"/>
              </a:rPr>
              <a:t>f</a:t>
            </a:r>
            <a:r>
              <a:rPr lang="en-US" sz="9800" cap="none" spc="0" dirty="0" smtClean="0">
                <a:ln w="38100">
                  <a:solidFill>
                    <a:srgbClr val="C00000"/>
                  </a:solidFill>
                </a:ln>
                <a:solidFill>
                  <a:srgbClr val="0070C0"/>
                </a:solidFill>
                <a:latin typeface="Stencil" pitchFamily="82" charset="0"/>
              </a:rPr>
              <a:t>athers</a:t>
            </a:r>
            <a:endParaRPr lang="en-US" sz="9800" cap="none" spc="0" dirty="0">
              <a:ln w="38100">
                <a:solidFill>
                  <a:srgbClr val="C00000"/>
                </a:solidFill>
              </a:ln>
              <a:solidFill>
                <a:srgbClr val="0070C0"/>
              </a:solidFill>
              <a:latin typeface="Stencil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 rot="21268586">
            <a:off x="2540231" y="4108812"/>
            <a:ext cx="522944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dirty="0" smtClean="0">
                <a:ln w="11430"/>
                <a:solidFill>
                  <a:srgbClr val="FF0000"/>
                </a:solidFill>
                <a:effectLst>
                  <a:outerShdw blurRad="50800" dist="76200" dir="5460000" algn="tl">
                    <a:srgbClr val="000000">
                      <a:alpha val="38000"/>
                    </a:srgbClr>
                  </a:outerShdw>
                </a:effectLst>
                <a:latin typeface="BSB DF 50" pitchFamily="82" charset="0"/>
                <a:cs typeface="Calibri" pitchFamily="34" charset="0"/>
              </a:rPr>
              <a:t>Psalm 112:1-10</a:t>
            </a:r>
            <a:endParaRPr lang="en-US" sz="4500" cap="none" spc="0" dirty="0">
              <a:ln w="11430"/>
              <a:solidFill>
                <a:srgbClr val="FF0000"/>
              </a:solidFill>
              <a:effectLst>
                <a:outerShdw blurRad="50800" dist="76200" dir="5460000" algn="tl">
                  <a:srgbClr val="000000">
                    <a:alpha val="38000"/>
                  </a:srgbClr>
                </a:outerShdw>
              </a:effectLst>
              <a:latin typeface="BSB DF 50" pitchFamily="82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0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b="1" dirty="0" smtClean="0"/>
              <a:t>a FAITHFUL FATHER…</a:t>
            </a:r>
            <a:endParaRPr lang="en-US" sz="4400" dirty="0" smtClean="0"/>
          </a:p>
          <a:p>
            <a:pPr algn="ctr">
              <a:buNone/>
            </a:pPr>
            <a:r>
              <a:rPr lang="en-US" sz="4000" b="1" dirty="0" smtClean="0"/>
              <a:t>makes his WALK with GOD </a:t>
            </a:r>
          </a:p>
          <a:p>
            <a:pPr algn="ctr">
              <a:buNone/>
            </a:pPr>
            <a:r>
              <a:rPr lang="en-US" sz="4000" b="1" dirty="0" smtClean="0"/>
              <a:t>a </a:t>
            </a:r>
            <a:r>
              <a:rPr lang="en-US" sz="4000" b="1" u="sng" dirty="0" smtClean="0"/>
              <a:t>PRIORITY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742950"/>
            <a:ext cx="6400800" cy="2400300"/>
          </a:xfrm>
        </p:spPr>
        <p:txBody>
          <a:bodyPr/>
          <a:lstStyle/>
          <a:p>
            <a:pPr eaLnBrk="1" hangingPunct="1"/>
            <a:r>
              <a:rPr lang="en-US" sz="4400" b="1" dirty="0" smtClean="0"/>
              <a:t>a FAITHFUL FATHER…</a:t>
            </a:r>
          </a:p>
          <a:p>
            <a:pPr eaLnBrk="1" hangingPunct="1"/>
            <a:r>
              <a:rPr lang="en-US" sz="4400" b="1" dirty="0" smtClean="0"/>
              <a:t>impacts </a:t>
            </a:r>
            <a:r>
              <a:rPr lang="en-US" sz="4400" b="1" u="sng" dirty="0" smtClean="0"/>
              <a:t>GENERATIONS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s Dad_wide_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57288">
            <a:off x="210165" y="750548"/>
            <a:ext cx="8796749" cy="381210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/>
              <a:t>When I reach the end of my days,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b="1" dirty="0" smtClean="0"/>
              <a:t>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/>
              <a:t>I hope to look back on something more meaningful than the pursuit of houses, land, machines, stocks and bonds.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b="1" dirty="0" smtClean="0"/>
              <a:t>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/>
              <a:t>I will consider my earthly existence to have been wasted unless I can recall a loving family, a consistent investment in the lives of people and an earnest attempt to serve the God who made me.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								</a:t>
            </a:r>
            <a:r>
              <a:rPr lang="en-US" sz="2700" dirty="0" smtClean="0"/>
              <a:t>Dr. James Dobson</a:t>
            </a:r>
            <a:endParaRPr lang="en-US" sz="2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742950"/>
            <a:ext cx="6400800" cy="2400300"/>
          </a:xfrm>
        </p:spPr>
        <p:txBody>
          <a:bodyPr/>
          <a:lstStyle/>
          <a:p>
            <a:pPr eaLnBrk="1" hangingPunct="1"/>
            <a:r>
              <a:rPr lang="en-US" sz="4400" b="1" dirty="0" smtClean="0"/>
              <a:t>a FAITHFUL FATHER…</a:t>
            </a:r>
          </a:p>
          <a:p>
            <a:pPr eaLnBrk="1" hangingPunct="1"/>
            <a:r>
              <a:rPr lang="en-US" sz="4400" b="1" dirty="0" smtClean="0"/>
              <a:t>impacts </a:t>
            </a:r>
            <a:r>
              <a:rPr lang="en-US" sz="4400" b="1" u="sng" dirty="0" smtClean="0"/>
              <a:t>GENERATIONS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99358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FAITHFUL FATHER…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maintains </a:t>
            </a:r>
            <a:r>
              <a:rPr lang="en-US" sz="3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during difficult times</a:t>
            </a:r>
            <a:endParaRPr lang="en-US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1657350"/>
            <a:ext cx="6477000" cy="1828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FAITHFUL</a:t>
            </a:r>
            <a:r>
              <a:rPr lang="en-US" sz="4000" b="1" kern="0" dirty="0" smtClean="0"/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FATHER…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/>
              <a:t> 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lives 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GENEROUSLY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" pitchFamily="1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52024"/>
            <a:ext cx="8763000" cy="254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b="1" dirty="0" smtClean="0"/>
              <a:t>a FAITHFUL FATHER…</a:t>
            </a:r>
          </a:p>
          <a:p>
            <a:pPr>
              <a:lnSpc>
                <a:spcPct val="125000"/>
              </a:lnSpc>
            </a:pPr>
            <a:r>
              <a:rPr lang="en-US" sz="4400" b="1" dirty="0" smtClean="0"/>
              <a:t>	lives </a:t>
            </a:r>
            <a:r>
              <a:rPr lang="en-US" sz="4400" b="1" u="sng" dirty="0" smtClean="0"/>
              <a:t>CONFIDENTLY</a:t>
            </a:r>
            <a:r>
              <a:rPr lang="en-US" sz="4400" b="1" dirty="0" smtClean="0"/>
              <a:t> </a:t>
            </a:r>
          </a:p>
          <a:p>
            <a:pPr>
              <a:lnSpc>
                <a:spcPct val="125000"/>
              </a:lnSpc>
            </a:pPr>
            <a:r>
              <a:rPr lang="en-US" sz="4400" b="1" dirty="0" smtClean="0"/>
              <a:t>			not </a:t>
            </a:r>
            <a:r>
              <a:rPr lang="en-US" sz="4400" b="1" u="sng" dirty="0" smtClean="0"/>
              <a:t>FEARFULLY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He is our King, He is our Love</a:t>
            </a:r>
          </a:p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He is our God </a:t>
            </a:r>
            <a:r>
              <a:rPr lang="en-US" b="1" dirty="0" smtClean="0">
                <a:latin typeface="Arial" charset="0"/>
                <a:cs typeface="Arial" charset="0"/>
              </a:rPr>
              <a:t>who’s come </a:t>
            </a:r>
            <a:endParaRPr lang="en-US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to bring us back to Him</a:t>
            </a:r>
          </a:p>
          <a:p>
            <a:pPr eaLnBrk="1" hangingPunct="1"/>
            <a:r>
              <a:rPr lang="en-US" b="1" dirty="0" smtClean="0">
                <a:latin typeface="Arial" charset="0"/>
                <a:cs typeface="Arial" charset="0"/>
              </a:rPr>
              <a:t>He is the One, He is Jesus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8229600" cy="226695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chemeClr val="bg1"/>
                </a:solidFill>
              </a:rPr>
              <a:t>a FAITHFUL FATHER…</a:t>
            </a:r>
          </a:p>
          <a:p>
            <a:pPr eaLnBrk="1" hangingPunct="1"/>
            <a:r>
              <a:rPr lang="en-US" sz="4400" b="1" dirty="0" smtClean="0">
                <a:solidFill>
                  <a:schemeClr val="bg1"/>
                </a:solidFill>
              </a:rPr>
              <a:t>confounds the </a:t>
            </a:r>
            <a:r>
              <a:rPr lang="en-US" sz="4400" b="1" u="sng" dirty="0" smtClean="0">
                <a:solidFill>
                  <a:schemeClr val="bg1"/>
                </a:solidFill>
              </a:rPr>
              <a:t>WICKED</a:t>
            </a:r>
            <a:endParaRPr lang="en-US" sz="4400" dirty="0" smtClean="0">
              <a:solidFill>
                <a:schemeClr val="bg1"/>
              </a:solidFill>
              <a:latin typeface="Time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835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DADS…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great </a:t>
            </a:r>
            <a:r>
              <a:rPr lang="en-US" sz="3200" b="1" u="sng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dividends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sz="3200" b="1" u="sng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your </a:t>
            </a:r>
            <a:r>
              <a:rPr lang="en-US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van video</a:t>
            </a:r>
            <a:endParaRPr lang="en-US" dirty="0"/>
          </a:p>
        </p:txBody>
      </p:sp>
      <p:pic>
        <p:nvPicPr>
          <p:cNvPr id="4" name="1036_Miniva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4588"/>
            <a:ext cx="6096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Faithful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b="1" dirty="0" smtClean="0"/>
              <a:t>Faithful </a:t>
            </a:r>
            <a:r>
              <a:rPr lang="en-US" b="1" dirty="0"/>
              <a:t>forever You are </a:t>
            </a:r>
            <a:r>
              <a:rPr lang="en-US" b="1" dirty="0" smtClean="0"/>
              <a:t>faithful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Father </a:t>
            </a:r>
            <a:r>
              <a:rPr lang="en-US" b="1" dirty="0"/>
              <a:t>to the </a:t>
            </a:r>
            <a:r>
              <a:rPr lang="en-US" b="1" dirty="0" smtClean="0"/>
              <a:t>fatherless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 uphold the one who feels </a:t>
            </a:r>
            <a:r>
              <a:rPr lang="en-US" b="1" dirty="0" smtClean="0"/>
              <a:t>forsaken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 are faithful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Faithful </a:t>
            </a:r>
            <a:r>
              <a:rPr lang="en-US" b="1" dirty="0"/>
              <a:t>forever You are </a:t>
            </a:r>
            <a:r>
              <a:rPr lang="en-US" b="1" dirty="0" smtClean="0"/>
              <a:t>faithful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Lover </a:t>
            </a:r>
            <a:r>
              <a:rPr lang="en-US" b="1" dirty="0"/>
              <a:t>of the wounded </a:t>
            </a:r>
            <a:r>
              <a:rPr lang="en-US" b="1" dirty="0" smtClean="0"/>
              <a:t>heart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 defend the poor and the </a:t>
            </a:r>
            <a:r>
              <a:rPr lang="en-US" b="1" dirty="0" smtClean="0"/>
              <a:t>forgotten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 are faithful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</p:spPr>
        <p:txBody>
          <a:bodyPr>
            <a:normAutofit/>
          </a:bodyPr>
          <a:lstStyle/>
          <a:p>
            <a:r>
              <a:rPr lang="en-US" b="1" dirty="0" smtClean="0"/>
              <a:t>I </a:t>
            </a:r>
            <a:r>
              <a:rPr lang="en-US" b="1" dirty="0"/>
              <a:t>will sing to the Maker of heaven and </a:t>
            </a:r>
            <a:r>
              <a:rPr lang="en-US" b="1" dirty="0" smtClean="0"/>
              <a:t>earth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God You reign forever </a:t>
            </a:r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Your love will </a:t>
            </a:r>
            <a:r>
              <a:rPr lang="en-US" b="1" dirty="0" smtClean="0"/>
              <a:t>endure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Faithful and true is the name of the </a:t>
            </a:r>
            <a:r>
              <a:rPr lang="en-US" b="1" dirty="0" smtClean="0"/>
              <a:t>Lord</a:t>
            </a:r>
          </a:p>
          <a:p>
            <a:r>
              <a:rPr lang="en-US" b="1" dirty="0" smtClean="0"/>
              <a:t>You </a:t>
            </a:r>
            <a:r>
              <a:rPr lang="en-US" b="1" dirty="0"/>
              <a:t>are faithful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Faithful </a:t>
            </a:r>
            <a:r>
              <a:rPr lang="en-US" b="1" dirty="0"/>
              <a:t>forever You are </a:t>
            </a:r>
            <a:r>
              <a:rPr lang="en-US" b="1" dirty="0" smtClean="0"/>
              <a:t>faithful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Shelter for the fragile </a:t>
            </a:r>
            <a:r>
              <a:rPr lang="en-US" b="1" dirty="0" smtClean="0"/>
              <a:t>soul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 lift us up You hold us all </a:t>
            </a:r>
            <a:r>
              <a:rPr lang="en-US" b="1" dirty="0" smtClean="0"/>
              <a:t>together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 are faithful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 </a:t>
            </a:r>
            <a:r>
              <a:rPr lang="en-US" b="1" dirty="0"/>
              <a:t>will sing to the Maker of heaven and </a:t>
            </a:r>
            <a:r>
              <a:rPr lang="en-US" b="1" dirty="0" smtClean="0"/>
              <a:t>earth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God You reign forever </a:t>
            </a:r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Your love will </a:t>
            </a:r>
            <a:r>
              <a:rPr lang="en-US" b="1" dirty="0" smtClean="0"/>
              <a:t>endure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Faithful and true is the name of the </a:t>
            </a:r>
            <a:r>
              <a:rPr lang="en-US" b="1" dirty="0" smtClean="0"/>
              <a:t>Lord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 are faithful </a:t>
            </a:r>
            <a:r>
              <a:rPr lang="en-US" b="1" dirty="0" smtClean="0"/>
              <a:t>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You are there in </a:t>
            </a:r>
            <a:r>
              <a:rPr lang="en-US" b="1" dirty="0" err="1"/>
              <a:t>ev'ry</a:t>
            </a:r>
            <a:r>
              <a:rPr lang="en-US" b="1" dirty="0"/>
              <a:t> season of my </a:t>
            </a:r>
            <a:r>
              <a:rPr lang="en-US" b="1" dirty="0" smtClean="0"/>
              <a:t>soul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 are </a:t>
            </a:r>
            <a:r>
              <a:rPr lang="en-US" b="1" dirty="0" smtClean="0"/>
              <a:t>there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You're the anchor that will </a:t>
            </a:r>
            <a:r>
              <a:rPr lang="en-US" b="1" dirty="0" smtClean="0"/>
              <a:t>hold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You </a:t>
            </a:r>
            <a:r>
              <a:rPr lang="en-US" b="1" dirty="0"/>
              <a:t>are </a:t>
            </a:r>
            <a:r>
              <a:rPr lang="en-US" b="1" dirty="0" smtClean="0"/>
              <a:t>there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In the valley of the shadows </a:t>
            </a:r>
            <a:endParaRPr lang="en-US" b="1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You </a:t>
            </a:r>
            <a:r>
              <a:rPr lang="en-US" b="1" dirty="0"/>
              <a:t>are faithful </a:t>
            </a:r>
            <a:r>
              <a:rPr lang="en-US" b="1" dirty="0" smtClean="0"/>
              <a:t>God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(repeat)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 </a:t>
            </a:r>
            <a:r>
              <a:rPr lang="en-US" b="1" dirty="0"/>
              <a:t>will sing to the Maker of heaven and </a:t>
            </a:r>
            <a:r>
              <a:rPr lang="en-US" b="1" dirty="0" smtClean="0"/>
              <a:t>earth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God You reign forever </a:t>
            </a:r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Your love will </a:t>
            </a:r>
            <a:r>
              <a:rPr lang="en-US" b="1" dirty="0" smtClean="0"/>
              <a:t>endure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Faithful and true is the name of the </a:t>
            </a:r>
            <a:r>
              <a:rPr lang="en-US" b="1" dirty="0" smtClean="0"/>
              <a:t>Lord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You are faithful </a:t>
            </a:r>
            <a:r>
              <a:rPr lang="en-US" b="1" dirty="0" smtClean="0"/>
              <a:t>God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57400" y="4552950"/>
            <a:ext cx="5469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TEMPLE BIBLE CHURCH Used by Permission CCLI#78316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And what was said to the rose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To make it unfold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Was said to me here in my chest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So be quiet now and  </a:t>
            </a:r>
            <a:r>
              <a:rPr lang="en-US" b="1" dirty="0" smtClean="0">
                <a:latin typeface="Arial" charset="0"/>
                <a:cs typeface="Arial" charset="0"/>
              </a:rPr>
              <a:t>rest</a:t>
            </a:r>
            <a:endParaRPr lang="en-US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appy fathers day_wide_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1943100"/>
            <a:ext cx="6400800" cy="131445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s Dad_wide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97184">
            <a:off x="36524" y="362027"/>
            <a:ext cx="39624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49"/>
            <a:ext cx="8229600" cy="29372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text</a:t>
            </a:r>
            <a:endParaRPr lang="en-US" sz="4000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 watching you dad</a:t>
            </a:r>
            <a:endParaRPr lang="en-US" dirty="0"/>
          </a:p>
        </p:txBody>
      </p:sp>
      <p:pic>
        <p:nvPicPr>
          <p:cNvPr id="4" name="imwatchingyoudad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095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The ocean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is growing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The tide is coming in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here it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Here is our King, Here is our Love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Here is our God </a:t>
            </a:r>
            <a:r>
              <a:rPr lang="en-US" b="1" dirty="0" smtClean="0">
                <a:latin typeface="Arial" charset="0"/>
                <a:cs typeface="Arial" charset="0"/>
              </a:rPr>
              <a:t>who’s come </a:t>
            </a:r>
            <a:endParaRPr lang="en-US" b="1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to bring us back to Him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Arial" charset="0"/>
                <a:cs typeface="Arial" charset="0"/>
              </a:rPr>
              <a:t>He is the One, He is Jesus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1490</Words>
  <Application>Microsoft Office PowerPoint</Application>
  <PresentationFormat>On-screen Show (16:9)</PresentationFormat>
  <Paragraphs>286</Paragraphs>
  <Slides>73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Office Theme</vt:lpstr>
      <vt:lpstr>Default Design</vt:lpstr>
      <vt:lpstr>Custom Design</vt:lpstr>
      <vt:lpstr>1_Default Design</vt:lpstr>
      <vt:lpstr>1_Custom Design</vt:lpstr>
      <vt:lpstr>2_Custom Design</vt:lpstr>
      <vt:lpstr>3_Custom Design</vt:lpstr>
      <vt:lpstr>2_Default Design</vt:lpstr>
      <vt:lpstr>3_Default Design</vt:lpstr>
      <vt:lpstr>4_Custom Design</vt:lpstr>
      <vt:lpstr>4_Default Design</vt:lpstr>
      <vt:lpstr>Slide 1</vt:lpstr>
      <vt:lpstr>Slide 2</vt:lpstr>
      <vt:lpstr>Here is Our King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GOD OF WONDERS</vt:lpstr>
      <vt:lpstr>Slide 15</vt:lpstr>
      <vt:lpstr>Slide 16</vt:lpstr>
      <vt:lpstr>Slide 17</vt:lpstr>
      <vt:lpstr>Slide 18</vt:lpstr>
      <vt:lpstr>Slide 19</vt:lpstr>
      <vt:lpstr>Slide 20</vt:lpstr>
      <vt:lpstr>Special dad video</vt:lpstr>
      <vt:lpstr>Slide 22</vt:lpstr>
      <vt:lpstr>I Give You My Heart</vt:lpstr>
      <vt:lpstr>Slide 24</vt:lpstr>
      <vt:lpstr>Slide 25</vt:lpstr>
      <vt:lpstr>Slide 26</vt:lpstr>
      <vt:lpstr>Reign in Us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HOW MARVELOUS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Mini van video</vt:lpstr>
      <vt:lpstr>Faithful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reference</vt:lpstr>
      <vt:lpstr>Im watching you dad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dac</cp:lastModifiedBy>
  <cp:revision>50</cp:revision>
  <dcterms:created xsi:type="dcterms:W3CDTF">2011-06-17T18:26:23Z</dcterms:created>
  <dcterms:modified xsi:type="dcterms:W3CDTF">2011-06-19T15:45:57Z</dcterms:modified>
</cp:coreProperties>
</file>