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68" r:id="rId2"/>
    <p:sldMasterId id="2147483670" r:id="rId3"/>
    <p:sldMasterId id="2147483672" r:id="rId4"/>
    <p:sldMasterId id="2147483674" r:id="rId5"/>
  </p:sldMasterIdLst>
  <p:handoutMasterIdLst>
    <p:handoutMasterId r:id="rId62"/>
  </p:handoutMasterIdLst>
  <p:sldIdLst>
    <p:sldId id="266" r:id="rId6"/>
    <p:sldId id="338" r:id="rId7"/>
    <p:sldId id="283" r:id="rId8"/>
    <p:sldId id="284" r:id="rId9"/>
    <p:sldId id="285" r:id="rId10"/>
    <p:sldId id="286" r:id="rId11"/>
    <p:sldId id="287" r:id="rId12"/>
    <p:sldId id="334" r:id="rId13"/>
    <p:sldId id="288" r:id="rId14"/>
    <p:sldId id="279" r:id="rId15"/>
    <p:sldId id="280" r:id="rId16"/>
    <p:sldId id="281" r:id="rId17"/>
    <p:sldId id="330" r:id="rId18"/>
    <p:sldId id="331" r:id="rId19"/>
    <p:sldId id="332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335" r:id="rId29"/>
    <p:sldId id="33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33" r:id="rId50"/>
    <p:sldId id="256" r:id="rId51"/>
    <p:sldId id="260" r:id="rId52"/>
    <p:sldId id="271" r:id="rId53"/>
    <p:sldId id="339" r:id="rId54"/>
    <p:sldId id="261" r:id="rId55"/>
    <p:sldId id="273" r:id="rId56"/>
    <p:sldId id="341" r:id="rId57"/>
    <p:sldId id="268" r:id="rId58"/>
    <p:sldId id="267" r:id="rId59"/>
    <p:sldId id="270" r:id="rId60"/>
    <p:sldId id="340" r:id="rId6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FF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B23E7B2E-3A94-4FE6-8B97-13A9785C6E68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AE9A5023-5B10-4955-BACA-E001A1706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7E345-06AF-4EC4-BC3C-FA51F30110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645376-10EB-4A46-95E3-F599B89B83A2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3D0CA5-DD0D-49C5-974D-A7DCC151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645376-10EB-4A46-95E3-F599B89B83A2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3D0CA5-DD0D-49C5-974D-A7DCC151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645376-10EB-4A46-95E3-F599B89B83A2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3D0CA5-DD0D-49C5-974D-A7DCC151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645376-10EB-4A46-95E3-F599B89B83A2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3D0CA5-DD0D-49C5-974D-A7DCC151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645376-10EB-4A46-95E3-F599B89B83A2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3D0CA5-DD0D-49C5-974D-A7DCC151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645376-10EB-4A46-95E3-F599B89B83A2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3D0CA5-DD0D-49C5-974D-A7DCC151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0E878-38DE-43D9-8F53-502B5BB645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E4987-9DB5-4209-9B4D-A01D467C20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99FE-F230-4D55-B6E0-6EA8762AF8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645376-10EB-4A46-95E3-F599B89B83A2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3D0CA5-DD0D-49C5-974D-A7DCC151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645376-10EB-4A46-95E3-F599B89B83A2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3D0CA5-DD0D-49C5-974D-A7DCC151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645376-10EB-4A46-95E3-F599B89B83A2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3D0CA5-DD0D-49C5-974D-A7DCC151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645376-10EB-4A46-95E3-F599B89B83A2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3D0CA5-DD0D-49C5-974D-A7DCC151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645376-10EB-4A46-95E3-F599B89B83A2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3D0CA5-DD0D-49C5-974D-A7DCC151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56C2CF-18F7-4B9A-86AC-52677DA8C33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129" descr="foundations_t_nv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3C304A-9E41-45F5-A16D-4BC9A41C245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5" name="Picture 132" descr="foundations_c_nv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4E5E14-E6EA-4015-9782-3695E1E7479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9" name="Picture 82" descr="foundations_c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99FE-F230-4D55-B6E0-6EA8762AF84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129" descr="this summer at church_t_nt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36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ctr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324013">
            <a:off x="2506057" y="1100866"/>
            <a:ext cx="345158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ln w="19050">
                  <a:solidFill>
                    <a:srgbClr val="FFFFCC"/>
                  </a:solidFill>
                  <a:prstDash val="solid"/>
                </a:ln>
                <a:solidFill>
                  <a:srgbClr val="99CC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orable" pitchFamily="66" charset="0"/>
              </a:rPr>
              <a:t>Welcome</a:t>
            </a:r>
          </a:p>
        </p:txBody>
      </p:sp>
      <p:sp>
        <p:nvSpPr>
          <p:cNvPr id="3" name="Rectangle 2"/>
          <p:cNvSpPr/>
          <p:nvPr/>
        </p:nvSpPr>
        <p:spPr>
          <a:xfrm rot="21324013">
            <a:off x="2477254" y="1999081"/>
            <a:ext cx="408797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ln w="19050">
                  <a:solidFill>
                    <a:srgbClr val="FFFFCC"/>
                  </a:solidFill>
                  <a:prstDash val="solid"/>
                </a:ln>
                <a:solidFill>
                  <a:srgbClr val="99CC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orable" pitchFamily="66" charset="0"/>
              </a:rPr>
              <a:t>to Temple Bible</a:t>
            </a:r>
            <a:endParaRPr lang="en-US" sz="4000" b="1" dirty="0">
              <a:ln w="19050">
                <a:solidFill>
                  <a:srgbClr val="FFFFCC"/>
                </a:solidFill>
                <a:prstDash val="solid"/>
              </a:ln>
              <a:solidFill>
                <a:srgbClr val="99CC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dorable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 rot="21324013">
            <a:off x="4307229" y="2563720"/>
            <a:ext cx="187102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ln w="19050">
                  <a:solidFill>
                    <a:srgbClr val="FFFFCC"/>
                  </a:solidFill>
                  <a:prstDash val="solid"/>
                </a:ln>
                <a:solidFill>
                  <a:srgbClr val="99CC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orable" pitchFamily="66" charset="0"/>
              </a:rPr>
              <a:t>Church</a:t>
            </a:r>
            <a:endParaRPr lang="en-US" sz="4000" b="1" dirty="0">
              <a:ln w="19050">
                <a:solidFill>
                  <a:srgbClr val="FFFFCC"/>
                </a:solidFill>
                <a:prstDash val="solid"/>
              </a:ln>
              <a:solidFill>
                <a:srgbClr val="99CC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dorabl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1295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r>
              <a:rPr lang="en-US" dirty="0" smtClean="0"/>
              <a:t>I BOW DOWN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8839200" cy="4343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Lord I stand in Your presence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Broken before You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My heart’s desire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is to love and adore You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With all of my heart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With all of my soul, forever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4343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dirty="0" smtClean="0"/>
              <a:t>Lord I fall at Your altar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 sweet surrender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I’ve never known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 mercy so tender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It’s healing my heart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It’s healing my soul, forever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839200" cy="4343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>
            <a:normAutofit/>
          </a:bodyPr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 bow down at Your feet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 bow down at Your feet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 bow down to worship You Jesus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My Savior, My King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(repeat)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19200"/>
            <a:ext cx="8458200" cy="4191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Lord I stand in Your presence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Broken before You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My heart’s desire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is to love and adore You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With all of my heart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With all of my soul, forever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447800"/>
            <a:ext cx="8153400" cy="4114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Lord I fall at Your altar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In sweet surrender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I’ve never known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A mercy so tender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It’s healing my heart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It’s healing my soul, forever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219200"/>
            <a:ext cx="7620000" cy="4343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>
            <a:normAutofit/>
          </a:bodyPr>
          <a:lstStyle/>
          <a:p>
            <a:pPr>
              <a:lnSpc>
                <a:spcPct val="9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I bow down at Your feet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I bow down at Your feet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I bow down to worship You Jesus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My Savior, My King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(repeat)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52600" y="5715000"/>
            <a:ext cx="54695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TEMPLE BIBLE CHURCH Used by Permission CCLI#78316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Reign in Us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thought of us </a:t>
            </a:r>
          </a:p>
          <a:p>
            <a:r>
              <a:rPr lang="en-US"/>
              <a:t>before the world began to breathe</a:t>
            </a:r>
          </a:p>
          <a:p>
            <a:r>
              <a:rPr lang="en-US"/>
              <a:t>You knew our names</a:t>
            </a:r>
          </a:p>
          <a:p>
            <a:r>
              <a:rPr lang="en-US"/>
              <a:t>Before we came to 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saw the very day</a:t>
            </a:r>
          </a:p>
          <a:p>
            <a:r>
              <a:rPr lang="en-US"/>
              <a:t>We’d fall away from You</a:t>
            </a:r>
          </a:p>
          <a:p>
            <a:r>
              <a:rPr lang="en-US"/>
              <a:t>How desperately </a:t>
            </a:r>
          </a:p>
          <a:p>
            <a:r>
              <a:rPr lang="en-US"/>
              <a:t>we need to be redeemed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Lord Jesus</a:t>
            </a:r>
          </a:p>
          <a:p>
            <a:r>
              <a:rPr lang="en-US"/>
              <a:t>Come lead us</a:t>
            </a:r>
          </a:p>
          <a:p>
            <a:r>
              <a:rPr lang="en-US"/>
              <a:t>We’re desperate</a:t>
            </a:r>
          </a:p>
          <a:p>
            <a:r>
              <a:rPr lang="en-US"/>
              <a:t>For Your touch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Oh great and mighty One</a:t>
            </a:r>
          </a:p>
          <a:p>
            <a:r>
              <a:rPr lang="en-US"/>
              <a:t>With one desire we come</a:t>
            </a:r>
          </a:p>
          <a:p>
            <a:r>
              <a:rPr lang="en-US"/>
              <a:t>That You would reign</a:t>
            </a:r>
          </a:p>
          <a:p>
            <a:r>
              <a:rPr lang="en-US"/>
              <a:t>That You would reign in us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324013">
            <a:off x="2506057" y="1100866"/>
            <a:ext cx="345158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ln w="19050">
                  <a:solidFill>
                    <a:srgbClr val="FFFFCC"/>
                  </a:solidFill>
                  <a:prstDash val="solid"/>
                </a:ln>
                <a:solidFill>
                  <a:srgbClr val="99CC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orable" pitchFamily="66" charset="0"/>
              </a:rPr>
              <a:t>Welcome</a:t>
            </a:r>
          </a:p>
        </p:txBody>
      </p:sp>
      <p:sp>
        <p:nvSpPr>
          <p:cNvPr id="3" name="Rectangle 2"/>
          <p:cNvSpPr/>
          <p:nvPr/>
        </p:nvSpPr>
        <p:spPr>
          <a:xfrm rot="21324013">
            <a:off x="2477254" y="1999081"/>
            <a:ext cx="408797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ln w="19050">
                  <a:solidFill>
                    <a:srgbClr val="FFFFCC"/>
                  </a:solidFill>
                  <a:prstDash val="solid"/>
                </a:ln>
                <a:solidFill>
                  <a:srgbClr val="99CC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orable" pitchFamily="66" charset="0"/>
              </a:rPr>
              <a:t>to Temple Bible</a:t>
            </a:r>
            <a:endParaRPr lang="en-US" sz="4000" b="1" dirty="0">
              <a:ln w="19050">
                <a:solidFill>
                  <a:srgbClr val="FFFFCC"/>
                </a:solidFill>
                <a:prstDash val="solid"/>
              </a:ln>
              <a:solidFill>
                <a:srgbClr val="99CC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dorable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 rot="21324013">
            <a:off x="4307229" y="2563720"/>
            <a:ext cx="187102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ln w="19050">
                  <a:solidFill>
                    <a:srgbClr val="FFFFCC"/>
                  </a:solidFill>
                  <a:prstDash val="solid"/>
                </a:ln>
                <a:solidFill>
                  <a:srgbClr val="99CC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orable" pitchFamily="66" charset="0"/>
              </a:rPr>
              <a:t>Church</a:t>
            </a:r>
            <a:endParaRPr lang="en-US" sz="4000" b="1" dirty="0">
              <a:ln w="19050">
                <a:solidFill>
                  <a:srgbClr val="FFFFCC"/>
                </a:solidFill>
                <a:prstDash val="solid"/>
              </a:ln>
              <a:solidFill>
                <a:srgbClr val="99CC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dorable" pitchFamily="66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4" descr="Ukraine 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offering up our lives</a:t>
            </a:r>
          </a:p>
          <a:p>
            <a:r>
              <a:rPr lang="en-US" dirty="0"/>
              <a:t>A living sacrifice</a:t>
            </a:r>
          </a:p>
          <a:p>
            <a:r>
              <a:rPr lang="en-US" dirty="0"/>
              <a:t>That </a:t>
            </a:r>
            <a:r>
              <a:rPr lang="en-US" dirty="0" smtClean="0"/>
              <a:t>You </a:t>
            </a:r>
            <a:r>
              <a:rPr lang="en-US" dirty="0"/>
              <a:t>would reign</a:t>
            </a:r>
          </a:p>
          <a:p>
            <a:r>
              <a:rPr lang="en-US" dirty="0"/>
              <a:t>That You would reign in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Spirit of the living God</a:t>
            </a:r>
          </a:p>
          <a:p>
            <a:r>
              <a:rPr lang="en-US"/>
              <a:t>Fall fresh again</a:t>
            </a:r>
          </a:p>
          <a:p>
            <a:r>
              <a:rPr lang="en-US"/>
              <a:t>Come search our hearts and</a:t>
            </a:r>
          </a:p>
          <a:p>
            <a:r>
              <a:rPr lang="en-US"/>
              <a:t>Purify our lives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need Your perfect love</a:t>
            </a:r>
          </a:p>
          <a:p>
            <a:r>
              <a:rPr lang="en-US"/>
              <a:t>We need Your discipline</a:t>
            </a:r>
          </a:p>
          <a:p>
            <a:r>
              <a:rPr lang="en-US"/>
              <a:t>We’re lost unless You guide us</a:t>
            </a:r>
          </a:p>
          <a:p>
            <a:r>
              <a:rPr lang="en-US"/>
              <a:t>With Your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Lord Jesus</a:t>
            </a:r>
          </a:p>
          <a:p>
            <a:r>
              <a:rPr lang="en-US"/>
              <a:t>Come lead us</a:t>
            </a:r>
          </a:p>
          <a:p>
            <a:r>
              <a:rPr lang="en-US"/>
              <a:t>We’re desperate</a:t>
            </a:r>
          </a:p>
          <a:p>
            <a:r>
              <a:rPr lang="en-US"/>
              <a:t>For Your touch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143000"/>
            <a:ext cx="7010400" cy="4495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Oh great and mighty One</a:t>
            </a:r>
          </a:p>
          <a:p>
            <a:r>
              <a:rPr lang="en-US" dirty="0">
                <a:solidFill>
                  <a:schemeClr val="bg1"/>
                </a:solidFill>
              </a:rPr>
              <a:t>With one desire we come</a:t>
            </a:r>
          </a:p>
          <a:p>
            <a:r>
              <a:rPr lang="en-US" dirty="0">
                <a:solidFill>
                  <a:schemeClr val="bg1"/>
                </a:solidFill>
              </a:rPr>
              <a:t>That You would reign</a:t>
            </a:r>
          </a:p>
          <a:p>
            <a:r>
              <a:rPr lang="en-US" dirty="0">
                <a:solidFill>
                  <a:schemeClr val="bg1"/>
                </a:solidFill>
              </a:rPr>
              <a:t>That You would reign in 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752600"/>
            <a:ext cx="6400800" cy="3352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We’re offering up our lives</a:t>
            </a:r>
          </a:p>
          <a:p>
            <a:r>
              <a:rPr lang="en-US" dirty="0">
                <a:solidFill>
                  <a:schemeClr val="bg1"/>
                </a:solidFill>
              </a:rPr>
              <a:t>A living sacrifice</a:t>
            </a:r>
          </a:p>
          <a:p>
            <a:r>
              <a:rPr lang="en-US" dirty="0">
                <a:solidFill>
                  <a:schemeClr val="bg1"/>
                </a:solidFill>
              </a:rPr>
              <a:t>That </a:t>
            </a:r>
            <a:r>
              <a:rPr lang="en-US" dirty="0" smtClean="0">
                <a:solidFill>
                  <a:schemeClr val="bg1"/>
                </a:solidFill>
              </a:rPr>
              <a:t>You </a:t>
            </a:r>
            <a:r>
              <a:rPr lang="en-US" dirty="0">
                <a:solidFill>
                  <a:schemeClr val="bg1"/>
                </a:solidFill>
              </a:rPr>
              <a:t>would reign</a:t>
            </a:r>
          </a:p>
          <a:p>
            <a:r>
              <a:rPr lang="en-US" dirty="0">
                <a:solidFill>
                  <a:schemeClr val="bg1"/>
                </a:solidFill>
              </a:rPr>
              <a:t>That You would reign in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cry out for Your life to refine us</a:t>
            </a:r>
          </a:p>
          <a:p>
            <a:r>
              <a:rPr lang="en-US"/>
              <a:t>Cry out for Your love to define us</a:t>
            </a:r>
          </a:p>
          <a:p>
            <a:r>
              <a:rPr lang="en-US"/>
              <a:t>Cry out for Your mercy to keep us</a:t>
            </a:r>
          </a:p>
          <a:p>
            <a:r>
              <a:rPr lang="en-US"/>
              <a:t>Blameless until You 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Oh great and mighty One</a:t>
            </a:r>
          </a:p>
          <a:p>
            <a:r>
              <a:rPr lang="en-US"/>
              <a:t>With one desire we come</a:t>
            </a:r>
          </a:p>
          <a:p>
            <a:r>
              <a:rPr lang="en-US"/>
              <a:t>That You would reign</a:t>
            </a:r>
          </a:p>
          <a:p>
            <a:r>
              <a:rPr lang="en-US"/>
              <a:t>That You would reign in us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offering up our lives</a:t>
            </a:r>
          </a:p>
          <a:p>
            <a:r>
              <a:rPr lang="en-US" dirty="0"/>
              <a:t>A living sacrifice</a:t>
            </a:r>
          </a:p>
          <a:p>
            <a:r>
              <a:rPr lang="en-US" dirty="0"/>
              <a:t>That </a:t>
            </a:r>
            <a:r>
              <a:rPr lang="en-US" dirty="0" smtClean="0"/>
              <a:t>You </a:t>
            </a:r>
            <a:r>
              <a:rPr lang="en-US" dirty="0"/>
              <a:t>would reign</a:t>
            </a:r>
          </a:p>
          <a:p>
            <a:r>
              <a:rPr lang="en-US" dirty="0"/>
              <a:t>That You would reign in us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821338" y="5334000"/>
            <a:ext cx="54695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TEMPLE BIBLE CHURCH Used by Permission CCLI#78316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Mighty to Save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Everyone needs compassion</a:t>
            </a:r>
          </a:p>
          <a:p>
            <a:pPr>
              <a:buFontTx/>
              <a:buNone/>
            </a:pPr>
            <a:r>
              <a:rPr lang="en-US"/>
              <a:t>Love that’s never failing</a:t>
            </a:r>
          </a:p>
          <a:p>
            <a:pPr>
              <a:buFontTx/>
              <a:buNone/>
            </a:pPr>
            <a:r>
              <a:rPr lang="en-US"/>
              <a:t>Let mercy fall on me</a:t>
            </a:r>
          </a:p>
          <a:p>
            <a:pPr>
              <a:buFontTx/>
              <a:buNone/>
            </a:pPr>
            <a:r>
              <a:rPr lang="en-US"/>
              <a:t>Everyone needs forgiveness</a:t>
            </a:r>
          </a:p>
          <a:p>
            <a:pPr>
              <a:buFontTx/>
              <a:buNone/>
            </a:pPr>
            <a:r>
              <a:rPr lang="en-US"/>
              <a:t>The kindness of a Savior</a:t>
            </a:r>
          </a:p>
          <a:p>
            <a:pPr>
              <a:buFontTx/>
              <a:buNone/>
            </a:pPr>
            <a:r>
              <a:rPr lang="en-US"/>
              <a:t>The hope of 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295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r>
              <a:rPr lang="en-US" sz="4800" dirty="0"/>
              <a:t>GOD OF WONDERS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4114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endParaRPr lang="en-US"/>
          </a:p>
          <a:p>
            <a:endParaRPr lang="en-US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53988" y="1758950"/>
            <a:ext cx="8759825" cy="479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Lord of all creation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water, earth and sky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heavens are Your tabernacle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Glory to the Lord on high</a:t>
            </a:r>
          </a:p>
          <a:p>
            <a:pPr algn="ctr" eaLnBrk="0" hangingPunct="0">
              <a:spcBef>
                <a:spcPct val="50000"/>
              </a:spcBef>
            </a:pP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Savior</a:t>
            </a:r>
          </a:p>
          <a:p>
            <a:pPr>
              <a:buFontTx/>
              <a:buNone/>
            </a:pPr>
            <a:r>
              <a:rPr lang="en-US"/>
              <a:t>He can move the mountains</a:t>
            </a:r>
          </a:p>
          <a:p>
            <a:pPr>
              <a:buFontTx/>
              <a:buNone/>
            </a:pPr>
            <a:r>
              <a:rPr lang="en-US"/>
              <a:t>My God is mighty to save</a:t>
            </a:r>
          </a:p>
          <a:p>
            <a:pPr>
              <a:buFontTx/>
              <a:buNone/>
            </a:pPr>
            <a:r>
              <a:rPr lang="en-US"/>
              <a:t>He is mighty to save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Forever</a:t>
            </a:r>
          </a:p>
          <a:p>
            <a:pPr>
              <a:buFontTx/>
              <a:buNone/>
            </a:pPr>
            <a:r>
              <a:rPr lang="en-US"/>
              <a:t>Author of salvation</a:t>
            </a:r>
          </a:p>
          <a:p>
            <a:pPr>
              <a:buFontTx/>
              <a:buNone/>
            </a:pPr>
            <a:r>
              <a:rPr lang="en-US"/>
              <a:t>He rose and conquered the grave</a:t>
            </a:r>
          </a:p>
          <a:p>
            <a:pPr>
              <a:buFontTx/>
              <a:buNone/>
            </a:pPr>
            <a:r>
              <a:rPr lang="en-US"/>
              <a:t>Jesus conquered the grave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So take me as You find me</a:t>
            </a:r>
          </a:p>
          <a:p>
            <a:pPr>
              <a:buFontTx/>
              <a:buNone/>
            </a:pPr>
            <a:r>
              <a:rPr lang="en-US"/>
              <a:t>All my fears and failures</a:t>
            </a:r>
          </a:p>
          <a:p>
            <a:pPr>
              <a:buFontTx/>
              <a:buNone/>
            </a:pPr>
            <a:r>
              <a:rPr lang="en-US"/>
              <a:t>Fill my life again</a:t>
            </a:r>
          </a:p>
          <a:p>
            <a:pPr>
              <a:buFontTx/>
              <a:buNone/>
            </a:pPr>
            <a:r>
              <a:rPr lang="en-US"/>
              <a:t>I give my life to follow</a:t>
            </a:r>
          </a:p>
          <a:p>
            <a:pPr>
              <a:buFontTx/>
              <a:buNone/>
            </a:pPr>
            <a:r>
              <a:rPr lang="en-US"/>
              <a:t>Everything I believe in</a:t>
            </a:r>
          </a:p>
          <a:p>
            <a:pPr>
              <a:buFontTx/>
              <a:buNone/>
            </a:pPr>
            <a:r>
              <a:rPr lang="en-US"/>
              <a:t>Now I surrender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Savior</a:t>
            </a:r>
          </a:p>
          <a:p>
            <a:pPr>
              <a:buFontTx/>
              <a:buNone/>
            </a:pPr>
            <a:r>
              <a:rPr lang="en-US"/>
              <a:t>He can move the mountains</a:t>
            </a:r>
          </a:p>
          <a:p>
            <a:pPr>
              <a:buFontTx/>
              <a:buNone/>
            </a:pPr>
            <a:r>
              <a:rPr lang="en-US"/>
              <a:t>My God is mighty to save</a:t>
            </a:r>
          </a:p>
          <a:p>
            <a:pPr>
              <a:buFontTx/>
              <a:buNone/>
            </a:pPr>
            <a:r>
              <a:rPr lang="en-US"/>
              <a:t>He is mighty to save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Forever</a:t>
            </a:r>
          </a:p>
          <a:p>
            <a:pPr>
              <a:buFontTx/>
              <a:buNone/>
            </a:pPr>
            <a:r>
              <a:rPr lang="en-US"/>
              <a:t>Author of salvation</a:t>
            </a:r>
          </a:p>
          <a:p>
            <a:pPr>
              <a:buFontTx/>
              <a:buNone/>
            </a:pPr>
            <a:r>
              <a:rPr lang="en-US"/>
              <a:t>He rose and conquered the grave</a:t>
            </a:r>
          </a:p>
          <a:p>
            <a:pPr>
              <a:buFontTx/>
              <a:buNone/>
            </a:pPr>
            <a:r>
              <a:rPr lang="en-US"/>
              <a:t>Jesus conquered the grave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Shine Your light</a:t>
            </a:r>
          </a:p>
          <a:p>
            <a:pPr>
              <a:buFontTx/>
              <a:buNone/>
            </a:pPr>
            <a:r>
              <a:rPr lang="en-US" dirty="0"/>
              <a:t>And let the whole world see</a:t>
            </a:r>
          </a:p>
          <a:p>
            <a:pPr>
              <a:buFontTx/>
              <a:buNone/>
            </a:pPr>
            <a:r>
              <a:rPr lang="en-US" dirty="0"/>
              <a:t>We’re singing for the Glory 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of </a:t>
            </a:r>
            <a:r>
              <a:rPr lang="en-US" dirty="0"/>
              <a:t>the risen </a:t>
            </a:r>
            <a:r>
              <a:rPr lang="en-US" dirty="0" smtClean="0"/>
              <a:t>King</a:t>
            </a:r>
          </a:p>
          <a:p>
            <a:pPr>
              <a:buFontTx/>
              <a:buNone/>
            </a:pPr>
            <a:r>
              <a:rPr lang="en-US" dirty="0" smtClean="0"/>
              <a:t>(repeat)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Savior</a:t>
            </a:r>
          </a:p>
          <a:p>
            <a:pPr>
              <a:buFontTx/>
              <a:buNone/>
            </a:pPr>
            <a:r>
              <a:rPr lang="en-US"/>
              <a:t>He can move the mountains</a:t>
            </a:r>
          </a:p>
          <a:p>
            <a:pPr>
              <a:buFontTx/>
              <a:buNone/>
            </a:pPr>
            <a:r>
              <a:rPr lang="en-US"/>
              <a:t>My God is mighty to save</a:t>
            </a:r>
          </a:p>
          <a:p>
            <a:pPr>
              <a:buFontTx/>
              <a:buNone/>
            </a:pPr>
            <a:r>
              <a:rPr lang="en-US"/>
              <a:t>He is mighty to save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Forever</a:t>
            </a:r>
          </a:p>
          <a:p>
            <a:pPr>
              <a:buFontTx/>
              <a:buNone/>
            </a:pPr>
            <a:r>
              <a:rPr lang="en-US" dirty="0"/>
              <a:t>Author of salvation</a:t>
            </a:r>
          </a:p>
          <a:p>
            <a:pPr>
              <a:buFontTx/>
              <a:buNone/>
            </a:pPr>
            <a:r>
              <a:rPr lang="en-US" dirty="0"/>
              <a:t>He rose and conquered the grave</a:t>
            </a:r>
          </a:p>
          <a:p>
            <a:pPr>
              <a:buFontTx/>
              <a:buNone/>
            </a:pPr>
            <a:r>
              <a:rPr lang="en-US" dirty="0"/>
              <a:t>Jesus conquered the grave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344557" y="6172200"/>
            <a:ext cx="480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Temple Bible Church Used by permission 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447800" y="228600"/>
            <a:ext cx="64770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SAID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said,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“Ask and you will receive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Whatever you need.”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said, “Pray and I’ll hear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From heaven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I’ll heal your land.”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8610600" cy="302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said Your glory will fill the earth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Like water the sea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said, “Lift up your eyes;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harvest is here,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kingdom is near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4114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/>
              <a:t>God of wonders beyond our galaxy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/>
              <a:t>You are holy, holy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/>
              <a:t>The universe declares Your majesty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/>
              <a:t>You are holy, holy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/>
              <a:t>Lord of heaven and earth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/>
              <a:t>Lord of heaven and earth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5105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/>
          <a:lstStyle/>
          <a:p>
            <a:pPr algn="ctr"/>
            <a:r>
              <a:rPr lang="en-US" sz="3600" b="1" dirty="0"/>
              <a:t>You said, Ask and I’ll give</a:t>
            </a:r>
          </a:p>
          <a:p>
            <a:pPr algn="ctr"/>
            <a:r>
              <a:rPr lang="en-US" sz="3600" b="1" dirty="0"/>
              <a:t>The nations to you</a:t>
            </a:r>
          </a:p>
          <a:p>
            <a:pPr algn="ctr"/>
            <a:r>
              <a:rPr lang="en-US" sz="3600" b="1" dirty="0"/>
              <a:t>Oh Lord, that’s the cry of my heart</a:t>
            </a:r>
          </a:p>
          <a:p>
            <a:pPr algn="ctr"/>
            <a:r>
              <a:rPr lang="en-US" sz="3600" b="1" dirty="0"/>
              <a:t>Distant shores and </a:t>
            </a:r>
          </a:p>
          <a:p>
            <a:pPr algn="ctr"/>
            <a:r>
              <a:rPr lang="en-US" sz="3600" b="1" dirty="0"/>
              <a:t>The islands will see</a:t>
            </a:r>
          </a:p>
          <a:p>
            <a:pPr algn="ctr"/>
            <a:r>
              <a:rPr lang="en-US" sz="3600" b="1" dirty="0"/>
              <a:t>Your light as it rises on 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1447800"/>
            <a:ext cx="91440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said,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“Ask and you will receive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Whatever you need.”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said, “Pray and I’ll hear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From heaven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I’ll heal your land.”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8610600" cy="302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said Your glory will fill the earth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Like water the sea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said, “Lift up your eyes;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harvest is here,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kingdom is near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486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/>
          <a:lstStyle/>
          <a:p>
            <a:pPr algn="ctr"/>
            <a:r>
              <a:rPr lang="en-US" sz="3600" b="1" dirty="0"/>
              <a:t>You said, “Ask and I’ll give</a:t>
            </a:r>
          </a:p>
          <a:p>
            <a:pPr algn="ctr"/>
            <a:r>
              <a:rPr lang="en-US" sz="3600" b="1" dirty="0"/>
              <a:t>The nations to you.”</a:t>
            </a:r>
          </a:p>
          <a:p>
            <a:pPr algn="ctr"/>
            <a:r>
              <a:rPr lang="en-US" sz="3600" b="1" dirty="0"/>
              <a:t>Oh Lord, that’s the cry of my heart</a:t>
            </a:r>
          </a:p>
          <a:p>
            <a:pPr algn="ctr"/>
            <a:r>
              <a:rPr lang="en-US" sz="3600" b="1" dirty="0"/>
              <a:t>Distant shores and </a:t>
            </a:r>
          </a:p>
          <a:p>
            <a:pPr algn="ctr"/>
            <a:r>
              <a:rPr lang="en-US" sz="3600" b="1" dirty="0"/>
              <a:t>The islands will see</a:t>
            </a:r>
          </a:p>
          <a:p>
            <a:pPr algn="ctr"/>
            <a:r>
              <a:rPr lang="en-US" sz="3600" b="1" dirty="0"/>
              <a:t>Your light as it rises on us</a:t>
            </a:r>
          </a:p>
          <a:p>
            <a:pPr algn="ctr"/>
            <a:r>
              <a:rPr lang="en-US" sz="3600" b="1" i="1" dirty="0"/>
              <a:t>(Repeat)</a:t>
            </a:r>
            <a:endParaRPr lang="en-US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14400" y="2286000"/>
            <a:ext cx="73152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Oh Lord I ask for the nations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Oh Lord I ask for the nations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TEMPLE BIBLE CHURCH Used by Permission CCLI 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28600"/>
            <a:ext cx="8458200" cy="6096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LORD I GIVE YOU MY HEART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Lord </a:t>
            </a:r>
            <a:r>
              <a:rPr lang="en-US" dirty="0" smtClean="0">
                <a:solidFill>
                  <a:schemeClr val="bg1"/>
                </a:solidFill>
              </a:rPr>
              <a:t>I give You my heart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 give Yo</a:t>
            </a:r>
            <a:r>
              <a:rPr lang="en-US" dirty="0" smtClean="0">
                <a:solidFill>
                  <a:schemeClr val="bg1"/>
                </a:solidFill>
              </a:rPr>
              <a:t>u my soul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 live for You alone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Every breath that I take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Every moment I’m awake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Lord, have Your way in me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TEMPLE BIBLE CHURCH Used by Permission CCLI #78316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ouseOfcardsTIN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3505"/>
            <a:ext cx="9144000" cy="615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9800" y="2971800"/>
            <a:ext cx="291457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500" b="1" spc="150" dirty="0" smtClean="0">
                <a:ln w="1143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8F8F8">
                        <a:shade val="30000"/>
                        <a:satMod val="115000"/>
                      </a:srgbClr>
                    </a:gs>
                    <a:gs pos="50000">
                      <a:srgbClr val="F8F8F8">
                        <a:shade val="67500"/>
                        <a:satMod val="115000"/>
                      </a:srgbClr>
                    </a:gs>
                    <a:gs pos="100000">
                      <a:srgbClr val="F8F8F8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Genesis 2:18-25</a:t>
            </a:r>
            <a:endParaRPr lang="en-US" sz="2500" b="1" cap="none" spc="150" dirty="0">
              <a:ln w="11430">
                <a:solidFill>
                  <a:schemeClr val="bg1"/>
                </a:solidFill>
              </a:ln>
              <a:gradFill flip="none" rotWithShape="1">
                <a:gsLst>
                  <a:gs pos="0">
                    <a:srgbClr val="F8F8F8">
                      <a:shade val="30000"/>
                      <a:satMod val="115000"/>
                    </a:srgbClr>
                  </a:gs>
                  <a:gs pos="50000">
                    <a:srgbClr val="F8F8F8">
                      <a:shade val="67500"/>
                      <a:satMod val="115000"/>
                    </a:srgbClr>
                  </a:gs>
                  <a:gs pos="100000">
                    <a:srgbClr val="F8F8F8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aryb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5257800" cy="6858001"/>
          </a:xfrm>
          <a:ln w="38100" cmpd="dbl">
            <a:solidFill>
              <a:srgbClr val="FFFF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ouseOfcardsTIN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3505"/>
            <a:ext cx="9144000" cy="615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991600" cy="4114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r>
              <a:rPr lang="en-US"/>
              <a:t>Early in the morning</a:t>
            </a:r>
          </a:p>
          <a:p>
            <a:r>
              <a:rPr lang="en-US"/>
              <a:t>I will celebrate the light</a:t>
            </a:r>
          </a:p>
          <a:p>
            <a:r>
              <a:rPr lang="en-US"/>
              <a:t>And when I stumble in the darkness</a:t>
            </a:r>
          </a:p>
          <a:p>
            <a:r>
              <a:rPr lang="en-US"/>
              <a:t>I will call Your name by night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524000"/>
            <a:ext cx="8153400" cy="1752600"/>
          </a:xfrm>
        </p:spPr>
        <p:txBody>
          <a:bodyPr/>
          <a:lstStyle/>
          <a:p>
            <a:pPr eaLnBrk="1" hangingPunct="1"/>
            <a:r>
              <a:rPr lang="en-US" sz="9500" dirty="0" smtClean="0">
                <a:solidFill>
                  <a:srgbClr val="FFFFCC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ction of the Time Upper Lower" pitchFamily="82" charset="0"/>
              </a:rPr>
              <a:t>God’s Provision</a:t>
            </a:r>
          </a:p>
        </p:txBody>
      </p:sp>
      <p:sp>
        <p:nvSpPr>
          <p:cNvPr id="3" name="Rectangle 27"/>
          <p:cNvSpPr txBox="1">
            <a:spLocks noChangeArrowheads="1"/>
          </p:cNvSpPr>
          <p:nvPr/>
        </p:nvSpPr>
        <p:spPr bwMode="auto">
          <a:xfrm>
            <a:off x="3962400" y="556260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solidFill>
                  <a:srgbClr val="FFFF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ction of the Time Upper Lower" pitchFamily="82" charset="0"/>
                <a:ea typeface="+mn-ea"/>
                <a:cs typeface="+mn-cs"/>
              </a:rPr>
              <a:t>Firm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524000"/>
            <a:ext cx="8610600" cy="1752600"/>
          </a:xfrm>
        </p:spPr>
        <p:txBody>
          <a:bodyPr/>
          <a:lstStyle/>
          <a:p>
            <a:pPr eaLnBrk="1" hangingPunct="1"/>
            <a:r>
              <a:rPr lang="en-US" sz="9500" dirty="0" smtClean="0">
                <a:solidFill>
                  <a:srgbClr val="FFFFCC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ction of the Time Upper Lower" pitchFamily="82" charset="0"/>
              </a:rPr>
              <a:t>Adam’s Response</a:t>
            </a:r>
          </a:p>
        </p:txBody>
      </p:sp>
      <p:sp>
        <p:nvSpPr>
          <p:cNvPr id="3" name="Rectangle 27"/>
          <p:cNvSpPr txBox="1">
            <a:spLocks noChangeArrowheads="1"/>
          </p:cNvSpPr>
          <p:nvPr/>
        </p:nvSpPr>
        <p:spPr bwMode="auto">
          <a:xfrm>
            <a:off x="3962400" y="556260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solidFill>
                  <a:srgbClr val="FFFF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ction of the Time Upper Lower" pitchFamily="82" charset="0"/>
                <a:ea typeface="+mn-ea"/>
                <a:cs typeface="+mn-cs"/>
              </a:rPr>
              <a:t>Firm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066800"/>
            <a:ext cx="6400800" cy="1752600"/>
          </a:xfrm>
        </p:spPr>
        <p:txBody>
          <a:bodyPr/>
          <a:lstStyle/>
          <a:p>
            <a:pPr eaLnBrk="1" hangingPunct="1"/>
            <a:r>
              <a:rPr lang="en-US" sz="9500" dirty="0" smtClean="0">
                <a:solidFill>
                  <a:srgbClr val="FFFFCC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ction of the Time Upper Lower" pitchFamily="82" charset="0"/>
              </a:rPr>
              <a:t>God’s Response</a:t>
            </a:r>
          </a:p>
        </p:txBody>
      </p:sp>
      <p:sp>
        <p:nvSpPr>
          <p:cNvPr id="3" name="Rectangle 27"/>
          <p:cNvSpPr txBox="1">
            <a:spLocks noChangeArrowheads="1"/>
          </p:cNvSpPr>
          <p:nvPr/>
        </p:nvSpPr>
        <p:spPr bwMode="auto">
          <a:xfrm>
            <a:off x="3962400" y="556260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solidFill>
                  <a:srgbClr val="FFFF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ction of the Time Upper Lower" pitchFamily="82" charset="0"/>
                <a:ea typeface="+mn-ea"/>
                <a:cs typeface="+mn-cs"/>
              </a:rPr>
              <a:t>Firm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28600"/>
            <a:ext cx="8610600" cy="1752600"/>
          </a:xfrm>
        </p:spPr>
        <p:txBody>
          <a:bodyPr/>
          <a:lstStyle/>
          <a:p>
            <a:pPr eaLnBrk="1" hangingPunct="1"/>
            <a:r>
              <a:rPr lang="en-US" sz="9500" dirty="0" smtClean="0">
                <a:solidFill>
                  <a:srgbClr val="FFFFCC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ction of the Time Upper Lower" pitchFamily="82" charset="0"/>
              </a:rPr>
              <a:t>God’s Command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1533465"/>
            <a:ext cx="5181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solidFill>
                  <a:srgbClr val="00B0F0"/>
                </a:solidFill>
                <a:sym typeface="Wingdings"/>
              </a:rPr>
              <a:t></a:t>
            </a:r>
            <a:endParaRPr lang="en-US" sz="30000" dirty="0" smtClean="0">
              <a:solidFill>
                <a:srgbClr val="FFFF99"/>
              </a:solidFill>
            </a:endParaRPr>
          </a:p>
          <a:p>
            <a:pPr algn="ctr"/>
            <a:r>
              <a:rPr lang="en-US" sz="4000" dirty="0" smtClean="0">
                <a:solidFill>
                  <a:srgbClr val="FFFF99"/>
                </a:solidFill>
              </a:rPr>
              <a:t>     </a:t>
            </a:r>
            <a:endParaRPr lang="en-US" sz="3200" dirty="0">
              <a:solidFill>
                <a:srgbClr val="FFFF9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1905000"/>
            <a:ext cx="260359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ction of the Time Upper Lower" pitchFamily="82" charset="0"/>
              </a:rPr>
              <a:t>CLEAVE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191000"/>
            <a:ext cx="218521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ction of the Time Upper Lower" pitchFamily="82" charset="0"/>
              </a:rPr>
              <a:t>LEAVE</a:t>
            </a:r>
            <a:r>
              <a:rPr lang="en-US" dirty="0" smtClean="0">
                <a:solidFill>
                  <a:srgbClr val="FFFF99"/>
                </a:solidFill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63785" y="4191000"/>
            <a:ext cx="442781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ction of the Time Upper Lower" pitchFamily="82" charset="0"/>
              </a:rPr>
              <a:t>BECOME ONE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229" y="6197025"/>
            <a:ext cx="3122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ction of the Time Upper Lower" pitchFamily="82" charset="0"/>
              </a:rPr>
              <a:t>Timeless Triangle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27"/>
          <p:cNvSpPr txBox="1">
            <a:spLocks noChangeArrowheads="1"/>
          </p:cNvSpPr>
          <p:nvPr/>
        </p:nvSpPr>
        <p:spPr bwMode="auto">
          <a:xfrm>
            <a:off x="3962400" y="556260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solidFill>
                  <a:srgbClr val="FFFF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ction of the Time Upper Lower" pitchFamily="82" charset="0"/>
                <a:ea typeface="+mn-ea"/>
                <a:cs typeface="+mn-cs"/>
              </a:rPr>
              <a:t>Firm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10600" cy="3505200"/>
          </a:xfrm>
        </p:spPr>
        <p:txBody>
          <a:bodyPr/>
          <a:lstStyle/>
          <a:p>
            <a:pPr eaLnBrk="1" hangingPunct="1"/>
            <a:r>
              <a:rPr lang="en-US" sz="9500" dirty="0" smtClean="0">
                <a:solidFill>
                  <a:srgbClr val="FFFFCC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ction of the Time Upper Lower" pitchFamily="82" charset="0"/>
              </a:rPr>
              <a:t>Adam &amp; Eve’s</a:t>
            </a:r>
          </a:p>
          <a:p>
            <a:pPr eaLnBrk="1" hangingPunct="1"/>
            <a:r>
              <a:rPr lang="en-US" sz="9500" dirty="0" smtClean="0">
                <a:solidFill>
                  <a:srgbClr val="FFFFCC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ction of the Time Upper Lower" pitchFamily="82" charset="0"/>
              </a:rPr>
              <a:t>Condition</a:t>
            </a:r>
          </a:p>
        </p:txBody>
      </p:sp>
      <p:sp>
        <p:nvSpPr>
          <p:cNvPr id="3" name="Rectangle 27"/>
          <p:cNvSpPr txBox="1">
            <a:spLocks noChangeArrowheads="1"/>
          </p:cNvSpPr>
          <p:nvPr/>
        </p:nvSpPr>
        <p:spPr bwMode="auto">
          <a:xfrm>
            <a:off x="3962400" y="556260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solidFill>
                  <a:srgbClr val="FFFF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ction of the Time Upper Lower" pitchFamily="82" charset="0"/>
                <a:ea typeface="+mn-ea"/>
                <a:cs typeface="+mn-cs"/>
              </a:rPr>
              <a:t>Firm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7"/>
          <p:cNvSpPr txBox="1">
            <a:spLocks noChangeArrowheads="1"/>
          </p:cNvSpPr>
          <p:nvPr/>
        </p:nvSpPr>
        <p:spPr bwMode="auto">
          <a:xfrm>
            <a:off x="381000" y="1981200"/>
            <a:ext cx="6781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0" cap="none" spc="0" normalizeH="0" baseline="0" noProof="0" dirty="0" smtClean="0">
                <a:solidFill>
                  <a:srgbClr val="FFFFB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ction of the Time Upper Lower" pitchFamily="82" charset="0"/>
                <a:ea typeface="+mn-ea"/>
                <a:cs typeface="+mn-cs"/>
              </a:rPr>
              <a:t>Your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2286000"/>
            <a:ext cx="39004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9600" kern="0" dirty="0" smtClean="0">
                <a:solidFill>
                  <a:srgbClr val="FFFFB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ction of the Time Upper Lower" pitchFamily="82" charset="0"/>
              </a:rPr>
              <a:t>Home’s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4876800"/>
            <a:ext cx="2377574" cy="1371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Shaky</a:t>
            </a:r>
          </a:p>
          <a:p>
            <a:pPr algn="ctr"/>
            <a:r>
              <a:rPr lang="en-US" sz="25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Or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strong</a:t>
            </a:r>
            <a:endParaRPr lang="en-US" sz="4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FF9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5105400"/>
            <a:ext cx="2377574" cy="1371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Firm</a:t>
            </a:r>
          </a:p>
          <a:p>
            <a:pPr algn="ctr"/>
            <a:r>
              <a:rPr lang="en-US" sz="25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Or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Faulty</a:t>
            </a:r>
            <a:endParaRPr lang="en-US" sz="4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FF9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5562600"/>
            <a:ext cx="2377574" cy="1371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en-US" sz="8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???</a:t>
            </a:r>
            <a:endParaRPr lang="en-US" sz="8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FF9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ouseOfcardsTIN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4000" cy="615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5715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smtClean="0"/>
              <a:t>God </a:t>
            </a:r>
            <a:r>
              <a:rPr lang="en-US" dirty="0"/>
              <a:t>of wonders beyond our galaxy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You are holy, holy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The universe declares Your majesty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You are holy, holy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Lord of heaven and earth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Lord of heaven and earth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46482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US"/>
              <a:t>Hallelujah</a:t>
            </a:r>
          </a:p>
          <a:p>
            <a:pPr>
              <a:spcBef>
                <a:spcPct val="50000"/>
              </a:spcBef>
            </a:pPr>
            <a:r>
              <a:rPr lang="en-US"/>
              <a:t>To the Lord of Heaven and earth</a:t>
            </a:r>
          </a:p>
          <a:p>
            <a:pPr>
              <a:spcBef>
                <a:spcPct val="50000"/>
              </a:spcBef>
            </a:pPr>
            <a:r>
              <a:rPr lang="en-US"/>
              <a:t>Hallelujah</a:t>
            </a:r>
          </a:p>
          <a:p>
            <a:pPr>
              <a:spcBef>
                <a:spcPct val="50000"/>
              </a:spcBef>
            </a:pPr>
            <a:r>
              <a:rPr lang="en-US"/>
              <a:t>To the Lord of Heaven and earth</a:t>
            </a:r>
          </a:p>
          <a:p>
            <a:pPr>
              <a:spcBef>
                <a:spcPct val="50000"/>
              </a:spcBef>
            </a:pPr>
            <a:r>
              <a:rPr lang="en-US"/>
              <a:t>Hallelujah </a:t>
            </a:r>
          </a:p>
          <a:p>
            <a:pPr>
              <a:spcBef>
                <a:spcPct val="50000"/>
              </a:spcBef>
            </a:pPr>
            <a:r>
              <a:rPr lang="en-US"/>
              <a:t>To the Lord of Heaven and earth</a:t>
            </a:r>
          </a:p>
          <a:p>
            <a:pPr>
              <a:spcBef>
                <a:spcPct val="50000"/>
              </a:spcBef>
            </a:pPr>
            <a:endParaRPr lang="en-US" sz="160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 are holy, holy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334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God of wonders beyond our galaxy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You are holy, holy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The universe declares Your majesty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You are holy, holy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Lord of heaven and earth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Lord of heaven and earth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dirty="0"/>
              <a:t>TEMPLE BIBLE CHURCH Used by Permission CCLI #78316</a:t>
            </a:r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arah ariel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1084</Words>
  <Application>Microsoft Office PowerPoint</Application>
  <PresentationFormat>On-screen Show (4:3)</PresentationFormat>
  <Paragraphs>254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1_Default Design</vt:lpstr>
      <vt:lpstr>2_Custom Design</vt:lpstr>
      <vt:lpstr>3_Custom Design</vt:lpstr>
      <vt:lpstr>Default Design</vt:lpstr>
      <vt:lpstr>sarah ariel theme</vt:lpstr>
      <vt:lpstr>Slide 1</vt:lpstr>
      <vt:lpstr>Slide 2</vt:lpstr>
      <vt:lpstr>GOD OF WONDERS</vt:lpstr>
      <vt:lpstr>Slide 4</vt:lpstr>
      <vt:lpstr>Slide 5</vt:lpstr>
      <vt:lpstr>Slide 6</vt:lpstr>
      <vt:lpstr>Slide 7</vt:lpstr>
      <vt:lpstr>You are holy, holy </vt:lpstr>
      <vt:lpstr>Slide 9</vt:lpstr>
      <vt:lpstr>I BOW DOWN</vt:lpstr>
      <vt:lpstr>Slide 11</vt:lpstr>
      <vt:lpstr>Slide 12</vt:lpstr>
      <vt:lpstr>Slide 13</vt:lpstr>
      <vt:lpstr>Slide 14</vt:lpstr>
      <vt:lpstr>Slide 15</vt:lpstr>
      <vt:lpstr>Reign in Us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Mighty to Save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41</cp:revision>
  <dcterms:created xsi:type="dcterms:W3CDTF">2010-06-11T16:14:38Z</dcterms:created>
  <dcterms:modified xsi:type="dcterms:W3CDTF">2010-06-14T16:45:54Z</dcterms:modified>
</cp:coreProperties>
</file>