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tags/tag8.xml" ContentType="application/vnd.openxmlformats-officedocument.presentationml.tags+xml"/>
  <Override PartName="/ppt/slides/slide36.xml" ContentType="application/vnd.openxmlformats-officedocument.presentationml.slide+xml"/>
  <Override PartName="/ppt/slides/slide83.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Masters/slideMaster19.xml" ContentType="application/vnd.openxmlformats-officedocument.presentationml.slideMaster+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theme/theme18.xml" ContentType="application/vnd.openxmlformats-officedocument.theme+xml"/>
  <Override PartName="/ppt/slideLayouts/slideLayout113.xml" ContentType="application/vnd.openxmlformats-officedocument.presentationml.slideLayout+xml"/>
  <Override PartName="/ppt/theme/theme29.xml" ContentType="application/vnd.openxmlformats-officedocument.theme+xml"/>
  <Override PartName="/ppt/theme/themeOverride1.xml" ContentType="application/vnd.openxmlformats-officedocument.themeOverride+xml"/>
  <Override PartName="/ppt/tableStyles.xml" ContentType="application/vnd.openxmlformats-officedocument.presentationml.tableStyles+xml"/>
  <Override PartName="/ppt/slideLayouts/slideLayout102.xml" ContentType="application/vnd.openxmlformats-officedocument.presentationml.slideLayout+xml"/>
  <Override PartName="/ppt/tags/tag16.xml" ContentType="application/vnd.openxmlformats-officedocument.presentationml.tags+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Masters/slideMaster22.xml" ContentType="application/vnd.openxmlformats-officedocument.presentationml.slideMaster+xml"/>
  <Override PartName="/ppt/theme/theme21.xml" ContentType="application/vnd.openxmlformats-officedocument.theme+xml"/>
  <Override PartName="/ppt/slides/slide77.xml" ContentType="application/vnd.openxmlformats-officedocument.presentationml.slide+xml"/>
  <Override PartName="/ppt/slides/slide88.xml" ContentType="application/vnd.openxmlformats-officedocument.presentationml.slide+xml"/>
  <Override PartName="/ppt/theme/theme10.xml" ContentType="application/vnd.openxmlformats-officedocument.them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s/slide55.xml" ContentType="application/vnd.openxmlformats-officedocument.presentationml.slide+xml"/>
  <Override PartName="/ppt/theme/theme2.xml" ContentType="application/vnd.openxmlformats-officedocument.theme+xml"/>
  <Override PartName="/ppt/slideLayouts/slideLayout18.xml" ContentType="application/vnd.openxmlformats-officedocument.presentationml.slideLayout+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tags/tag5.xml" ContentType="application/vnd.openxmlformats-officedocument.presentationml.tags+xml"/>
  <Override PartName="/ppt/slideMasters/slideMaster27.xml" ContentType="application/vnd.openxmlformats-officedocument.presentationml.slideMaster+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theme/theme26.xml" ContentType="application/vnd.openxmlformats-officedocument.theme+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Layouts/slideLayout10.xml" ContentType="application/vnd.openxmlformats-officedocument.presentationml.slideLayout+xml"/>
  <Override PartName="/ppt/theme/theme15.xml" ContentType="application/vnd.openxmlformats-officedocument.theme+xml"/>
  <Override PartName="/ppt/tags/tag13.xml" ContentType="application/vnd.openxmlformats-officedocument.presentationml.tags+xml"/>
  <Override PartName="/ppt/slideMasters/slideMaster5.xml" ContentType="application/vnd.openxmlformats-officedocument.presentationml.slideMaster+xml"/>
  <Override PartName="/ppt/slides/slide49.xml" ContentType="application/vnd.openxmlformats-officedocument.presentationml.slide+xml"/>
  <Override PartName="/ppt/theme/theme7.xml" ContentType="application/vnd.openxmlformats-officedocument.theme+xml"/>
  <Override PartName="/ppt/slideLayouts/slideLayout59.xml" ContentType="application/vnd.openxmlformats-officedocument.presentationml.slideLayout+xml"/>
  <Override PartName="/ppt/slides/slide38.xml" ContentType="application/vnd.openxmlformats-officedocument.presentationml.slide+xml"/>
  <Override PartName="/ppt/slides/slide85.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tags/tag2.xml" ContentType="application/vnd.openxmlformats-officedocument.presentationml.tags+xml"/>
  <Override PartName="/ppt/theme/themeOverride3.xml" ContentType="application/vnd.openxmlformats-officedocument.themeOverr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Masters/slideMaster24.xml" ContentType="application/vnd.openxmlformats-officedocument.presentationml.slideMaster+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theme/theme16.xml" ContentType="application/vnd.openxmlformats-officedocument.theme+xml"/>
  <Override PartName="/ppt/slideLayouts/slideLayout111.xml" ContentType="application/vnd.openxmlformats-officedocument.presentationml.slideLayout+xml"/>
  <Override PartName="/ppt/theme/theme27.xml" ContentType="application/vnd.openxmlformats-officedocument.theme+xml"/>
  <Override PartName="/ppt/tags/tag18.xml" ContentType="application/vnd.openxmlformats-officedocument.presentationml.tags+xml"/>
  <Override PartName="/ppt/slideMasters/slideMaster13.xml" ContentType="application/vnd.openxmlformats-officedocument.presentationml.slideMaster+xml"/>
  <Override PartName="/ppt/theme/theme23.xml" ContentType="application/vnd.openxmlformats-officedocument.theme+xml"/>
  <Override PartName="/ppt/slideLayouts/slideLayout100.xml" ContentType="application/vnd.openxmlformats-officedocument.presentationml.slideLayout+xml"/>
  <Override PartName="/ppt/tags/tag14.xml" ContentType="application/vnd.openxmlformats-officedocument.presentationml.tags+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slides/slide79.xml" ContentType="application/vnd.openxmlformats-officedocument.presentationml.slide+xml"/>
  <Override PartName="/ppt/theme/theme8.xml" ContentType="application/vnd.openxmlformats-officedocument.theme+xml"/>
  <Override PartName="/ppt/theme/theme12.xml" ContentType="application/vnd.openxmlformats-officedocument.theme+xml"/>
  <Override PartName="/ppt/slideLayouts/slideLayout89.xml" ContentType="application/vnd.openxmlformats-officedocument.presentationml.slideLayout+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tags/tag10.xml" ContentType="application/vnd.openxmlformats-officedocument.presentationml.tags+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tags/tag7.xml" ContentType="application/vnd.openxmlformats-officedocument.presentationml.tags+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tags/tag3.xml" ContentType="application/vnd.openxmlformats-officedocument.presentationml.tags+xml"/>
  <Override PartName="/ppt/slideMasters/slideMaster25.xml" ContentType="application/vnd.openxmlformats-officedocument.presentationml.slideMaster+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theme/theme28.xml" ContentType="application/vnd.openxmlformats-officedocument.them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theme/theme17.xml" ContentType="application/vnd.openxmlformats-officedocument.theme+xml"/>
  <Override PartName="/ppt/slideLayouts/slideLayout101.xml" ContentType="application/vnd.openxmlformats-officedocument.presentationml.slideLayout+xml"/>
  <Override PartName="/ppt/slideMasters/slideMaster21.xml" ContentType="application/vnd.openxmlformats-officedocument.presentationml.slideMaster+xml"/>
  <Override PartName="/ppt/theme/theme24.xml" ContentType="application/vnd.openxmlformats-officedocument.theme+xml"/>
  <Default Extension="tiff" ContentType="image/tiff"/>
  <Override PartName="/ppt/tags/tag15.xml" ContentType="application/vnd.openxmlformats-officedocument.presentationml.tags+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theme/theme20.xml" ContentType="application/vnd.openxmlformats-officedocument.theme+xml"/>
  <Override PartName="/ppt/slideLayouts/slideLayout97.xml" ContentType="application/vnd.openxmlformats-officedocument.presentationml.slideLayout+xml"/>
  <Override PartName="/ppt/tags/tag11.xml" ContentType="application/vnd.openxmlformats-officedocument.presentationml.tags+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tags/tag4.xml" ContentType="application/vnd.openxmlformats-officedocument.presentationml.tags+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Masters/slideMaster26.xml" ContentType="application/vnd.openxmlformats-officedocument.presentationml.slideMaster+xml"/>
  <Override PartName="/ppt/slides/slide32.xml" ContentType="application/vnd.openxmlformats-officedocument.presentationml.slide+xml"/>
  <Override PartName="/ppt/slideLayouts/slideLayout42.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theme/theme14.xml" ContentType="application/vnd.openxmlformats-officedocument.theme+xml"/>
  <Override PartName="/ppt/theme/theme25.xml" ContentType="application/vnd.openxmlformats-officedocument.theme+xml"/>
  <Override PartName="/ppt/tags/tag12.xml" ContentType="application/vnd.openxmlformats-officedocument.presentationml.tags+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tags/tag9.xml" ContentType="application/vnd.openxmlformats-officedocument.presentationml.tags+xml"/>
  <Override PartName="/ppt/slides/slide48.xml" ContentType="application/vnd.openxmlformats-officedocument.presentationml.slide+xml"/>
  <Override PartName="/ppt/slideLayouts/slideLayout58.xml" ContentType="application/vnd.openxmlformats-officedocument.presentationml.slideLayout+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theme/theme19.xml" ContentType="application/vnd.openxmlformats-officedocument.theme+xml"/>
  <Override PartName="/ppt/slideLayouts/slideLayout103.xml" ContentType="application/vnd.openxmlformats-officedocument.presentationml.slideLayout+xml"/>
  <Override PartName="/ppt/tags/tag1.xml" ContentType="application/vnd.openxmlformats-officedocument.presentationml.tags+xml"/>
  <Override PartName="/ppt/theme/themeOverride2.xml" ContentType="application/vnd.openxmlformats-officedocument.themeOverride+xml"/>
  <Override PartName="/ppt/slideMasters/slideMaster23.xml" ContentType="application/vnd.openxmlformats-officedocument.presentationml.slideMaster+xml"/>
  <Override PartName="/ppt/slides/slide40.xml" ContentType="application/vnd.openxmlformats-officedocument.presentationml.slide+xml"/>
  <Override PartName="/ppt/slideLayouts/slideLayout50.xml" ContentType="application/vnd.openxmlformats-officedocument.presentationml.slideLayout+xml"/>
  <Override PartName="/ppt/tags/tag17.xml" ContentType="application/vnd.openxmlformats-officedocument.presentationml.tags+xml"/>
  <Override PartName="/ppt/slideMasters/slideMaster9.xml" ContentType="application/vnd.openxmlformats-officedocument.presentationml.slideMaster+xml"/>
  <Override PartName="/ppt/slideMasters/slideMaster12.xml" ContentType="application/vnd.openxmlformats-officedocument.presentationml.slideMaster+xml"/>
  <Default Extension="gif" ContentType="image/gif"/>
  <Override PartName="/ppt/theme/theme22.xml" ContentType="application/vnd.openxmlformats-officedocument.theme+xml"/>
  <Override PartName="/ppt/slideLayouts/slideLayout99.xml" ContentType="application/vnd.openxmlformats-officedocument.presentationml.slideLayout+xml"/>
  <Override PartName="/ppt/slides/slide78.xml" ContentType="application/vnd.openxmlformats-officedocument.presentationml.slide+xml"/>
  <Override PartName="/ppt/theme/theme11.xml" ContentType="application/vnd.openxmlformats-officedocument.theme+xml"/>
  <Override PartName="/ppt/slideLayouts/slideLayout88.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Masters/slideMaster28.xml" ContentType="application/vnd.openxmlformats-officedocument.presentationml.slideMaster+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64" r:id="rId4"/>
    <p:sldMasterId id="2147483668" r:id="rId5"/>
    <p:sldMasterId id="2147483670" r:id="rId6"/>
    <p:sldMasterId id="2147483671" r:id="rId7"/>
    <p:sldMasterId id="2147483750" r:id="rId8"/>
    <p:sldMasterId id="2147483762" r:id="rId9"/>
    <p:sldMasterId id="2147483764" r:id="rId10"/>
    <p:sldMasterId id="2147483769" r:id="rId11"/>
    <p:sldMasterId id="2147483771" r:id="rId12"/>
    <p:sldMasterId id="2147483772" r:id="rId13"/>
    <p:sldMasterId id="2147483774" r:id="rId14"/>
    <p:sldMasterId id="2147483775" r:id="rId15"/>
    <p:sldMasterId id="2147483787" r:id="rId16"/>
    <p:sldMasterId id="2147483799" r:id="rId17"/>
    <p:sldMasterId id="2147483811" r:id="rId18"/>
    <p:sldMasterId id="2147483815" r:id="rId19"/>
    <p:sldMasterId id="2147483818" r:id="rId20"/>
    <p:sldMasterId id="2147483821" r:id="rId21"/>
    <p:sldMasterId id="2147483822" r:id="rId22"/>
    <p:sldMasterId id="2147483823" r:id="rId23"/>
    <p:sldMasterId id="2147483835" r:id="rId24"/>
    <p:sldMasterId id="2147483847" r:id="rId25"/>
    <p:sldMasterId id="2147483849" r:id="rId26"/>
    <p:sldMasterId id="2147483850" r:id="rId27"/>
    <p:sldMasterId id="2147483862" r:id="rId28"/>
  </p:sldMasterIdLst>
  <p:notesMasterIdLst>
    <p:notesMasterId r:id="rId117"/>
  </p:notesMasterIdLst>
  <p:sldIdLst>
    <p:sldId id="263" r:id="rId29"/>
    <p:sldId id="257" r:id="rId30"/>
    <p:sldId id="258" r:id="rId31"/>
    <p:sldId id="259" r:id="rId32"/>
    <p:sldId id="323" r:id="rId33"/>
    <p:sldId id="324" r:id="rId34"/>
    <p:sldId id="325" r:id="rId35"/>
    <p:sldId id="326" r:id="rId36"/>
    <p:sldId id="327" r:id="rId37"/>
    <p:sldId id="328" r:id="rId38"/>
    <p:sldId id="329" r:id="rId39"/>
    <p:sldId id="330" r:id="rId40"/>
    <p:sldId id="331" r:id="rId41"/>
    <p:sldId id="332" r:id="rId42"/>
    <p:sldId id="333" r:id="rId43"/>
    <p:sldId id="334" r:id="rId44"/>
    <p:sldId id="335" r:id="rId45"/>
    <p:sldId id="336" r:id="rId46"/>
    <p:sldId id="337" r:id="rId47"/>
    <p:sldId id="338" r:id="rId48"/>
    <p:sldId id="339" r:id="rId49"/>
    <p:sldId id="340" r:id="rId50"/>
    <p:sldId id="341" r:id="rId51"/>
    <p:sldId id="342" r:id="rId52"/>
    <p:sldId id="343" r:id="rId53"/>
    <p:sldId id="345" r:id="rId54"/>
    <p:sldId id="346" r:id="rId55"/>
    <p:sldId id="347" r:id="rId56"/>
    <p:sldId id="260" r:id="rId57"/>
    <p:sldId id="348" r:id="rId58"/>
    <p:sldId id="349" r:id="rId59"/>
    <p:sldId id="350" r:id="rId60"/>
    <p:sldId id="351" r:id="rId61"/>
    <p:sldId id="352" r:id="rId62"/>
    <p:sldId id="353" r:id="rId63"/>
    <p:sldId id="354" r:id="rId64"/>
    <p:sldId id="355" r:id="rId65"/>
    <p:sldId id="356" r:id="rId66"/>
    <p:sldId id="357" r:id="rId67"/>
    <p:sldId id="358" r:id="rId68"/>
    <p:sldId id="359" r:id="rId69"/>
    <p:sldId id="360" r:id="rId70"/>
    <p:sldId id="361" r:id="rId71"/>
    <p:sldId id="279" r:id="rId72"/>
    <p:sldId id="261" r:id="rId73"/>
    <p:sldId id="293" r:id="rId74"/>
    <p:sldId id="296" r:id="rId75"/>
    <p:sldId id="298" r:id="rId76"/>
    <p:sldId id="291" r:id="rId77"/>
    <p:sldId id="277" r:id="rId78"/>
    <p:sldId id="299" r:id="rId79"/>
    <p:sldId id="300" r:id="rId80"/>
    <p:sldId id="313" r:id="rId81"/>
    <p:sldId id="320" r:id="rId82"/>
    <p:sldId id="301" r:id="rId83"/>
    <p:sldId id="302" r:id="rId84"/>
    <p:sldId id="278" r:id="rId85"/>
    <p:sldId id="285" r:id="rId86"/>
    <p:sldId id="303" r:id="rId87"/>
    <p:sldId id="304" r:id="rId88"/>
    <p:sldId id="274" r:id="rId89"/>
    <p:sldId id="367" r:id="rId90"/>
    <p:sldId id="305" r:id="rId91"/>
    <p:sldId id="306" r:id="rId92"/>
    <p:sldId id="307" r:id="rId93"/>
    <p:sldId id="308" r:id="rId94"/>
    <p:sldId id="370" r:id="rId95"/>
    <p:sldId id="284" r:id="rId96"/>
    <p:sldId id="287" r:id="rId97"/>
    <p:sldId id="309" r:id="rId98"/>
    <p:sldId id="310" r:id="rId99"/>
    <p:sldId id="371" r:id="rId100"/>
    <p:sldId id="317" r:id="rId101"/>
    <p:sldId id="311" r:id="rId102"/>
    <p:sldId id="312" r:id="rId103"/>
    <p:sldId id="314" r:id="rId104"/>
    <p:sldId id="315" r:id="rId105"/>
    <p:sldId id="316" r:id="rId106"/>
    <p:sldId id="283" r:id="rId107"/>
    <p:sldId id="282" r:id="rId108"/>
    <p:sldId id="288" r:id="rId109"/>
    <p:sldId id="318" r:id="rId110"/>
    <p:sldId id="319" r:id="rId111"/>
    <p:sldId id="290" r:id="rId112"/>
    <p:sldId id="281" r:id="rId113"/>
    <p:sldId id="321" r:id="rId114"/>
    <p:sldId id="286" r:id="rId115"/>
    <p:sldId id="322" r:id="rId11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03" autoAdjust="0"/>
    <p:restoredTop sz="94727" autoAdjust="0"/>
  </p:normalViewPr>
  <p:slideViewPr>
    <p:cSldViewPr>
      <p:cViewPr varScale="1">
        <p:scale>
          <a:sx n="94" d="100"/>
          <a:sy n="94" d="100"/>
        </p:scale>
        <p:origin x="-480" y="-102"/>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notesMaster" Target="notesMasters/notesMaster1.xml"/><Relationship Id="rId21" Type="http://schemas.openxmlformats.org/officeDocument/2006/relationships/slideMaster" Target="slideMasters/slideMaster21.xml"/><Relationship Id="rId42" Type="http://schemas.openxmlformats.org/officeDocument/2006/relationships/slide" Target="slides/slide14.xml"/><Relationship Id="rId47" Type="http://schemas.openxmlformats.org/officeDocument/2006/relationships/slide" Target="slides/slide19.xml"/><Relationship Id="rId63" Type="http://schemas.openxmlformats.org/officeDocument/2006/relationships/slide" Target="slides/slide35.xml"/><Relationship Id="rId68" Type="http://schemas.openxmlformats.org/officeDocument/2006/relationships/slide" Target="slides/slide40.xml"/><Relationship Id="rId84" Type="http://schemas.openxmlformats.org/officeDocument/2006/relationships/slide" Target="slides/slide56.xml"/><Relationship Id="rId89" Type="http://schemas.openxmlformats.org/officeDocument/2006/relationships/slide" Target="slides/slide61.xml"/><Relationship Id="rId112" Type="http://schemas.openxmlformats.org/officeDocument/2006/relationships/slide" Target="slides/slide84.xml"/><Relationship Id="rId16" Type="http://schemas.openxmlformats.org/officeDocument/2006/relationships/slideMaster" Target="slideMasters/slideMaster16.xml"/><Relationship Id="rId107" Type="http://schemas.openxmlformats.org/officeDocument/2006/relationships/slide" Target="slides/slide79.xml"/><Relationship Id="rId11" Type="http://schemas.openxmlformats.org/officeDocument/2006/relationships/slideMaster" Target="slideMasters/slideMaster11.xml"/><Relationship Id="rId32" Type="http://schemas.openxmlformats.org/officeDocument/2006/relationships/slide" Target="slides/slide4.xml"/><Relationship Id="rId37" Type="http://schemas.openxmlformats.org/officeDocument/2006/relationships/slide" Target="slides/slide9.xml"/><Relationship Id="rId53" Type="http://schemas.openxmlformats.org/officeDocument/2006/relationships/slide" Target="slides/slide25.xml"/><Relationship Id="rId58" Type="http://schemas.openxmlformats.org/officeDocument/2006/relationships/slide" Target="slides/slide30.xml"/><Relationship Id="rId74" Type="http://schemas.openxmlformats.org/officeDocument/2006/relationships/slide" Target="slides/slide46.xml"/><Relationship Id="rId79" Type="http://schemas.openxmlformats.org/officeDocument/2006/relationships/slide" Target="slides/slide51.xml"/><Relationship Id="rId102" Type="http://schemas.openxmlformats.org/officeDocument/2006/relationships/slide" Target="slides/slide74.xml"/><Relationship Id="rId5" Type="http://schemas.openxmlformats.org/officeDocument/2006/relationships/slideMaster" Target="slideMasters/slideMaster5.xml"/><Relationship Id="rId61" Type="http://schemas.openxmlformats.org/officeDocument/2006/relationships/slide" Target="slides/slide33.xml"/><Relationship Id="rId82" Type="http://schemas.openxmlformats.org/officeDocument/2006/relationships/slide" Target="slides/slide54.xml"/><Relationship Id="rId90" Type="http://schemas.openxmlformats.org/officeDocument/2006/relationships/slide" Target="slides/slide62.xml"/><Relationship Id="rId95" Type="http://schemas.openxmlformats.org/officeDocument/2006/relationships/slide" Target="slides/slide6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 Target="slides/slide2.xml"/><Relationship Id="rId35" Type="http://schemas.openxmlformats.org/officeDocument/2006/relationships/slide" Target="slides/slide7.xml"/><Relationship Id="rId43" Type="http://schemas.openxmlformats.org/officeDocument/2006/relationships/slide" Target="slides/slide15.xml"/><Relationship Id="rId48" Type="http://schemas.openxmlformats.org/officeDocument/2006/relationships/slide" Target="slides/slide20.xml"/><Relationship Id="rId56" Type="http://schemas.openxmlformats.org/officeDocument/2006/relationships/slide" Target="slides/slide28.xml"/><Relationship Id="rId64" Type="http://schemas.openxmlformats.org/officeDocument/2006/relationships/slide" Target="slides/slide36.xml"/><Relationship Id="rId69" Type="http://schemas.openxmlformats.org/officeDocument/2006/relationships/slide" Target="slides/slide41.xml"/><Relationship Id="rId77" Type="http://schemas.openxmlformats.org/officeDocument/2006/relationships/slide" Target="slides/slide49.xml"/><Relationship Id="rId100" Type="http://schemas.openxmlformats.org/officeDocument/2006/relationships/slide" Target="slides/slide72.xml"/><Relationship Id="rId105" Type="http://schemas.openxmlformats.org/officeDocument/2006/relationships/slide" Target="slides/slide77.xml"/><Relationship Id="rId113" Type="http://schemas.openxmlformats.org/officeDocument/2006/relationships/slide" Target="slides/slide85.xml"/><Relationship Id="rId11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23.xml"/><Relationship Id="rId72" Type="http://schemas.openxmlformats.org/officeDocument/2006/relationships/slide" Target="slides/slide44.xml"/><Relationship Id="rId80" Type="http://schemas.openxmlformats.org/officeDocument/2006/relationships/slide" Target="slides/slide52.xml"/><Relationship Id="rId85" Type="http://schemas.openxmlformats.org/officeDocument/2006/relationships/slide" Target="slides/slide57.xml"/><Relationship Id="rId93" Type="http://schemas.openxmlformats.org/officeDocument/2006/relationships/slide" Target="slides/slide65.xml"/><Relationship Id="rId98" Type="http://schemas.openxmlformats.org/officeDocument/2006/relationships/slide" Target="slides/slide70.xml"/><Relationship Id="rId12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5.xml"/><Relationship Id="rId38" Type="http://schemas.openxmlformats.org/officeDocument/2006/relationships/slide" Target="slides/slide10.xml"/><Relationship Id="rId46" Type="http://schemas.openxmlformats.org/officeDocument/2006/relationships/slide" Target="slides/slide18.xml"/><Relationship Id="rId59" Type="http://schemas.openxmlformats.org/officeDocument/2006/relationships/slide" Target="slides/slide31.xml"/><Relationship Id="rId67" Type="http://schemas.openxmlformats.org/officeDocument/2006/relationships/slide" Target="slides/slide39.xml"/><Relationship Id="rId103" Type="http://schemas.openxmlformats.org/officeDocument/2006/relationships/slide" Target="slides/slide75.xml"/><Relationship Id="rId108" Type="http://schemas.openxmlformats.org/officeDocument/2006/relationships/slide" Target="slides/slide80.xml"/><Relationship Id="rId116" Type="http://schemas.openxmlformats.org/officeDocument/2006/relationships/slide" Target="slides/slide88.xml"/><Relationship Id="rId20" Type="http://schemas.openxmlformats.org/officeDocument/2006/relationships/slideMaster" Target="slideMasters/slideMaster20.xml"/><Relationship Id="rId41" Type="http://schemas.openxmlformats.org/officeDocument/2006/relationships/slide" Target="slides/slide13.xml"/><Relationship Id="rId54" Type="http://schemas.openxmlformats.org/officeDocument/2006/relationships/slide" Target="slides/slide26.xml"/><Relationship Id="rId62" Type="http://schemas.openxmlformats.org/officeDocument/2006/relationships/slide" Target="slides/slide34.xml"/><Relationship Id="rId70" Type="http://schemas.openxmlformats.org/officeDocument/2006/relationships/slide" Target="slides/slide42.xml"/><Relationship Id="rId75" Type="http://schemas.openxmlformats.org/officeDocument/2006/relationships/slide" Target="slides/slide47.xml"/><Relationship Id="rId83" Type="http://schemas.openxmlformats.org/officeDocument/2006/relationships/slide" Target="slides/slide55.xml"/><Relationship Id="rId88" Type="http://schemas.openxmlformats.org/officeDocument/2006/relationships/slide" Target="slides/slide60.xml"/><Relationship Id="rId91" Type="http://schemas.openxmlformats.org/officeDocument/2006/relationships/slide" Target="slides/slide63.xml"/><Relationship Id="rId96" Type="http://schemas.openxmlformats.org/officeDocument/2006/relationships/slide" Target="slides/slide68.xml"/><Relationship Id="rId111" Type="http://schemas.openxmlformats.org/officeDocument/2006/relationships/slide" Target="slides/slide8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8.xml"/><Relationship Id="rId49" Type="http://schemas.openxmlformats.org/officeDocument/2006/relationships/slide" Target="slides/slide21.xml"/><Relationship Id="rId57" Type="http://schemas.openxmlformats.org/officeDocument/2006/relationships/slide" Target="slides/slide29.xml"/><Relationship Id="rId106" Type="http://schemas.openxmlformats.org/officeDocument/2006/relationships/slide" Target="slides/slide78.xml"/><Relationship Id="rId114" Type="http://schemas.openxmlformats.org/officeDocument/2006/relationships/slide" Target="slides/slide86.xml"/><Relationship Id="rId119"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3.xml"/><Relationship Id="rId44" Type="http://schemas.openxmlformats.org/officeDocument/2006/relationships/slide" Target="slides/slide16.xml"/><Relationship Id="rId52" Type="http://schemas.openxmlformats.org/officeDocument/2006/relationships/slide" Target="slides/slide24.xml"/><Relationship Id="rId60" Type="http://schemas.openxmlformats.org/officeDocument/2006/relationships/slide" Target="slides/slide32.xml"/><Relationship Id="rId65" Type="http://schemas.openxmlformats.org/officeDocument/2006/relationships/slide" Target="slides/slide37.xml"/><Relationship Id="rId73" Type="http://schemas.openxmlformats.org/officeDocument/2006/relationships/slide" Target="slides/slide45.xml"/><Relationship Id="rId78" Type="http://schemas.openxmlformats.org/officeDocument/2006/relationships/slide" Target="slides/slide50.xml"/><Relationship Id="rId81" Type="http://schemas.openxmlformats.org/officeDocument/2006/relationships/slide" Target="slides/slide53.xml"/><Relationship Id="rId86" Type="http://schemas.openxmlformats.org/officeDocument/2006/relationships/slide" Target="slides/slide58.xml"/><Relationship Id="rId94" Type="http://schemas.openxmlformats.org/officeDocument/2006/relationships/slide" Target="slides/slide66.xml"/><Relationship Id="rId99" Type="http://schemas.openxmlformats.org/officeDocument/2006/relationships/slide" Target="slides/slide71.xml"/><Relationship Id="rId101" Type="http://schemas.openxmlformats.org/officeDocument/2006/relationships/slide" Target="slides/slide73.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1.xml"/><Relationship Id="rId109" Type="http://schemas.openxmlformats.org/officeDocument/2006/relationships/slide" Target="slides/slide81.xml"/><Relationship Id="rId34" Type="http://schemas.openxmlformats.org/officeDocument/2006/relationships/slide" Target="slides/slide6.xml"/><Relationship Id="rId50" Type="http://schemas.openxmlformats.org/officeDocument/2006/relationships/slide" Target="slides/slide22.xml"/><Relationship Id="rId55" Type="http://schemas.openxmlformats.org/officeDocument/2006/relationships/slide" Target="slides/slide27.xml"/><Relationship Id="rId76" Type="http://schemas.openxmlformats.org/officeDocument/2006/relationships/slide" Target="slides/slide48.xml"/><Relationship Id="rId97" Type="http://schemas.openxmlformats.org/officeDocument/2006/relationships/slide" Target="slides/slide69.xml"/><Relationship Id="rId104" Type="http://schemas.openxmlformats.org/officeDocument/2006/relationships/slide" Target="slides/slide76.xml"/><Relationship Id="rId120"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43.xml"/><Relationship Id="rId92"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1.xml"/><Relationship Id="rId24" Type="http://schemas.openxmlformats.org/officeDocument/2006/relationships/slideMaster" Target="slideMasters/slideMaster24.xml"/><Relationship Id="rId40" Type="http://schemas.openxmlformats.org/officeDocument/2006/relationships/slide" Target="slides/slide12.xml"/><Relationship Id="rId45" Type="http://schemas.openxmlformats.org/officeDocument/2006/relationships/slide" Target="slides/slide17.xml"/><Relationship Id="rId66" Type="http://schemas.openxmlformats.org/officeDocument/2006/relationships/slide" Target="slides/slide38.xml"/><Relationship Id="rId87" Type="http://schemas.openxmlformats.org/officeDocument/2006/relationships/slide" Target="slides/slide59.xml"/><Relationship Id="rId110" Type="http://schemas.openxmlformats.org/officeDocument/2006/relationships/slide" Target="slides/slide82.xml"/><Relationship Id="rId115"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459F9C-754B-4282-BA1F-EFD521C19BA3}" type="datetimeFigureOut">
              <a:rPr lang="en-US" smtClean="0"/>
              <a:pPr/>
              <a:t>5/31/2011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A14F0B-7279-48E7-8927-5A90138A5CB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A14F0B-7279-48E7-8927-5A90138A5CBE}" type="slidenum">
              <a:rPr lang="en-US" smtClean="0"/>
              <a:pPr/>
              <a:t>62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935"/>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4C7E1B4-C573-4C19-872B-38CECD6B4E4C}" type="datetimeFigureOut">
              <a:rPr lang="en-US" smtClean="0"/>
              <a:pPr/>
              <a:t>5/31/2011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C7E1B4-C573-4C19-872B-38CECD6B4E4C}" type="datetimeFigureOut">
              <a:rPr lang="en-US" smtClean="0"/>
              <a:pPr/>
              <a:t>5/31/2011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C7E1B4-C573-4C19-872B-38CECD6B4E4C}" type="datetimeFigureOut">
              <a:rPr lang="en-US" smtClean="0"/>
              <a:pPr/>
              <a:t>5/31/2011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C7E1B4-C573-4C19-872B-38CECD6B4E4C}" type="datetimeFigureOut">
              <a:rPr lang="en-US" smtClean="0"/>
              <a:pPr/>
              <a:t>5/31/2011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C7E1B4-C573-4C19-872B-38CECD6B4E4C}" type="datetimeFigureOut">
              <a:rPr lang="en-US" smtClean="0"/>
              <a:pPr/>
              <a:t>5/31/2011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C7E1B4-C573-4C19-872B-38CECD6B4E4C}" type="datetimeFigureOut">
              <a:rPr lang="en-US" smtClean="0"/>
              <a:pPr/>
              <a:t>5/31/2011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C7E1B4-C573-4C19-872B-38CECD6B4E4C}" type="datetimeFigureOut">
              <a:rPr lang="en-US" smtClean="0"/>
              <a:pPr/>
              <a:t>5/31/2011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C7E1B4-C573-4C19-872B-38CECD6B4E4C}" type="datetimeFigureOut">
              <a:rPr lang="en-US" smtClean="0"/>
              <a:pPr/>
              <a:t>5/31/2011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AE01159-D4C9-4F99-8413-79F8FA148FB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4C7E1B4-C573-4C19-872B-38CECD6B4E4C}" type="datetimeFigureOut">
              <a:rPr lang="en-US" smtClean="0"/>
              <a:pPr/>
              <a:t>5/31/2011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bc worship">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algn="ctr">
              <a:buNone/>
              <a:defRPr sz="3400">
                <a:latin typeface="Arial" pitchFamily="34" charset="0"/>
                <a:cs typeface="Arial" pitchFamily="34" charset="0"/>
              </a:defRPr>
            </a:lvl1pPr>
            <a:lvl2pPr algn="ctr">
              <a:buNone/>
              <a:defRPr sz="3400">
                <a:latin typeface="Arial" pitchFamily="34" charset="0"/>
                <a:cs typeface="Arial" pitchFamily="34" charset="0"/>
              </a:defRPr>
            </a:lvl2pPr>
            <a:lvl3pPr algn="ctr">
              <a:buNone/>
              <a:defRPr sz="3400">
                <a:latin typeface="Arial" pitchFamily="34" charset="0"/>
                <a:cs typeface="Arial" pitchFamily="34" charset="0"/>
              </a:defRPr>
            </a:lvl3pPr>
            <a:lvl4pPr algn="ctr">
              <a:buNone/>
              <a:defRPr sz="3400">
                <a:latin typeface="Arial" pitchFamily="34" charset="0"/>
                <a:cs typeface="Arial" pitchFamily="34" charset="0"/>
              </a:defRPr>
            </a:lvl4pPr>
            <a:lvl5pPr algn="ctr">
              <a:buNone/>
              <a:defRPr sz="34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23E078D6-02BC-4E79-9719-B7CFE63E2A1D}" type="slidenum">
              <a:rPr lang="en-US" smtClean="0">
                <a:solidFill>
                  <a:srgbClr val="000000"/>
                </a:solidFill>
              </a:rPr>
              <a:pPr>
                <a:defRPr/>
              </a:pPr>
              <a:t>‹#›</a:t>
            </a:fld>
            <a:endParaRPr lang="en-US">
              <a:solidFill>
                <a:srgbClr val="000000"/>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C7E1B4-C573-4C19-872B-38CECD6B4E4C}" type="datetimeFigureOut">
              <a:rPr lang="en-US" smtClean="0"/>
              <a:pPr/>
              <a:t>5/31/2011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C7E1B4-C573-4C19-872B-38CECD6B4E4C}" type="datetimeFigureOut">
              <a:rPr lang="en-US" smtClean="0"/>
              <a:pPr/>
              <a:t>5/31/2011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4C7E1B4-C573-4C19-872B-38CECD6B4E4C}" type="datetimeFigureOut">
              <a:rPr lang="en-US" smtClean="0"/>
              <a:pPr/>
              <a:t>5/31/2011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4C7E1B4-C573-4C19-872B-38CECD6B4E4C}" type="datetimeFigureOut">
              <a:rPr lang="en-US" smtClean="0"/>
              <a:pPr/>
              <a:t>5/31/2011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C7E1B4-C573-4C19-872B-38CECD6B4E4C}" type="datetimeFigureOut">
              <a:rPr lang="en-US" smtClean="0"/>
              <a:pPr/>
              <a:t>5/31/2011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C7E1B4-C573-4C19-872B-38CECD6B4E4C}" type="datetimeFigureOut">
              <a:rPr lang="en-US" smtClean="0"/>
              <a:pPr/>
              <a:t>5/31/2011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C7E1B4-C573-4C19-872B-38CECD6B4E4C}" type="datetimeFigureOut">
              <a:rPr lang="en-US" smtClean="0"/>
              <a:pPr/>
              <a:t>5/31/2011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C7E1B4-C573-4C19-872B-38CECD6B4E4C}" type="datetimeFigureOut">
              <a:rPr lang="en-US" smtClean="0"/>
              <a:pPr/>
              <a:t>5/31/2011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C7E1B4-C573-4C19-872B-38CECD6B4E4C}" type="datetimeFigureOut">
              <a:rPr lang="en-US" smtClean="0"/>
              <a:pPr/>
              <a:t>5/31/2011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C7E1B4-C573-4C19-872B-38CECD6B4E4C}" type="datetimeFigureOut">
              <a:rPr lang="en-US" smtClean="0"/>
              <a:pPr/>
              <a:t>5/31/2011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4C7E1B4-C573-4C19-872B-38CECD6B4E4C}" type="datetimeFigureOut">
              <a:rPr lang="en-US">
                <a:solidFill>
                  <a:prstClr val="black">
                    <a:tint val="75000"/>
                  </a:prstClr>
                </a:solidFill>
              </a:rPr>
              <a:pPr/>
              <a:t>5/31/2011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94D033-DF35-4F2C-B926-1F3553CF0C2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C7E1B4-C573-4C19-872B-38CECD6B4E4C}" type="datetimeFigureOut">
              <a:rPr lang="en-US">
                <a:solidFill>
                  <a:prstClr val="black">
                    <a:tint val="75000"/>
                  </a:prstClr>
                </a:solidFill>
              </a:rPr>
              <a:pPr/>
              <a:t>5/31/2011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94D033-DF35-4F2C-B926-1F3553CF0C2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935"/>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9B6AA6-7B04-40EF-9D26-3AAD28548056}" type="datetimeFigureOut">
              <a:rPr lang="en-US" smtClean="0">
                <a:solidFill>
                  <a:prstClr val="black">
                    <a:tint val="75000"/>
                  </a:prstClr>
                </a:solidFill>
              </a:rPr>
              <a:pPr/>
              <a:t>5/31/2011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C84073-F4F1-49C2-B34D-56B512FF029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C7E1B4-C573-4C19-872B-38CECD6B4E4C}" type="datetimeFigureOut">
              <a:rPr lang="en-US">
                <a:solidFill>
                  <a:prstClr val="black">
                    <a:tint val="75000"/>
                  </a:prstClr>
                </a:solidFill>
              </a:rPr>
              <a:pPr/>
              <a:t>5/31/2011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94D033-DF35-4F2C-B926-1F3553CF0C2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4C7E1B4-C573-4C19-872B-38CECD6B4E4C}" type="datetimeFigureOut">
              <a:rPr lang="en-US">
                <a:solidFill>
                  <a:prstClr val="black">
                    <a:tint val="75000"/>
                  </a:prstClr>
                </a:solidFill>
              </a:rPr>
              <a:pPr/>
              <a:t>5/31/2011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D94D033-DF35-4F2C-B926-1F3553CF0C2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4C7E1B4-C573-4C19-872B-38CECD6B4E4C}" type="datetimeFigureOut">
              <a:rPr lang="en-US">
                <a:solidFill>
                  <a:prstClr val="black">
                    <a:tint val="75000"/>
                  </a:prstClr>
                </a:solidFill>
              </a:rPr>
              <a:pPr/>
              <a:t>5/31/2011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D94D033-DF35-4F2C-B926-1F3553CF0C2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C7E1B4-C573-4C19-872B-38CECD6B4E4C}" type="datetimeFigureOut">
              <a:rPr lang="en-US">
                <a:solidFill>
                  <a:prstClr val="black">
                    <a:tint val="75000"/>
                  </a:prstClr>
                </a:solidFill>
              </a:rPr>
              <a:pPr/>
              <a:t>5/31/2011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D94D033-DF35-4F2C-B926-1F3553CF0C2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C7E1B4-C573-4C19-872B-38CECD6B4E4C}" type="datetimeFigureOut">
              <a:rPr lang="en-US">
                <a:solidFill>
                  <a:prstClr val="black">
                    <a:tint val="75000"/>
                  </a:prstClr>
                </a:solidFill>
              </a:rPr>
              <a:pPr/>
              <a:t>5/31/2011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D94D033-DF35-4F2C-B926-1F3553CF0C2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C7E1B4-C573-4C19-872B-38CECD6B4E4C}" type="datetimeFigureOut">
              <a:rPr lang="en-US">
                <a:solidFill>
                  <a:prstClr val="black">
                    <a:tint val="75000"/>
                  </a:prstClr>
                </a:solidFill>
              </a:rPr>
              <a:pPr/>
              <a:t>5/31/2011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D94D033-DF35-4F2C-B926-1F3553CF0C2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C7E1B4-C573-4C19-872B-38CECD6B4E4C}" type="datetimeFigureOut">
              <a:rPr lang="en-US">
                <a:solidFill>
                  <a:prstClr val="black">
                    <a:tint val="75000"/>
                  </a:prstClr>
                </a:solidFill>
              </a:rPr>
              <a:pPr/>
              <a:t>5/31/2011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D94D033-DF35-4F2C-B926-1F3553CF0C2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C7E1B4-C573-4C19-872B-38CECD6B4E4C}" type="datetimeFigureOut">
              <a:rPr lang="en-US">
                <a:solidFill>
                  <a:prstClr val="black">
                    <a:tint val="75000"/>
                  </a:prstClr>
                </a:solidFill>
              </a:rPr>
              <a:pPr/>
              <a:t>5/31/2011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94D033-DF35-4F2C-B926-1F3553CF0C2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C7E1B4-C573-4C19-872B-38CECD6B4E4C}" type="datetimeFigureOut">
              <a:rPr lang="en-US">
                <a:solidFill>
                  <a:prstClr val="black">
                    <a:tint val="75000"/>
                  </a:prstClr>
                </a:solidFill>
              </a:rPr>
              <a:pPr/>
              <a:t>5/31/2011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94D033-DF35-4F2C-B926-1F3553CF0C2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C7E1B4-C573-4C19-872B-38CECD6B4E4C}" type="datetimeFigureOut">
              <a:rPr lang="en-US" smtClean="0"/>
              <a:pPr/>
              <a:t>5/31/2011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C7E1B4-C573-4C19-872B-38CECD6B4E4C}" type="datetimeFigureOut">
              <a:rPr lang="en-US" smtClean="0"/>
              <a:pPr/>
              <a:t>5/31/2011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9B6AA6-7B04-40EF-9D26-3AAD28548056}" type="datetimeFigureOut">
              <a:rPr lang="en-US" smtClean="0">
                <a:solidFill>
                  <a:prstClr val="black">
                    <a:tint val="75000"/>
                  </a:prstClr>
                </a:solidFill>
              </a:rPr>
              <a:pPr/>
              <a:t>5/31/2011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C84073-F4F1-49C2-B34D-56B512FF029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C7E1B4-C573-4C19-872B-38CECD6B4E4C}" type="datetimeFigureOut">
              <a:rPr lang="en-US" smtClean="0"/>
              <a:pPr/>
              <a:t>5/31/2011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9B6AA6-7B04-40EF-9D26-3AAD28548056}" type="datetimeFigureOut">
              <a:rPr lang="en-US" smtClean="0">
                <a:solidFill>
                  <a:prstClr val="black">
                    <a:tint val="75000"/>
                  </a:prstClr>
                </a:solidFill>
              </a:rPr>
              <a:pPr/>
              <a:t>5/31/2011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C84073-F4F1-49C2-B34D-56B512FF029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C7E1B4-C573-4C19-872B-38CECD6B4E4C}" type="datetimeFigureOut">
              <a:rPr lang="en-US" smtClean="0"/>
              <a:pPr/>
              <a:t>5/31/2011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935"/>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4C7E1B4-C573-4C19-872B-38CECD6B4E4C}" type="datetimeFigureOut">
              <a:rPr lang="en-US">
                <a:solidFill>
                  <a:prstClr val="black">
                    <a:tint val="75000"/>
                  </a:prstClr>
                </a:solidFill>
              </a:rPr>
              <a:pPr/>
              <a:t>5/31/2011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94D033-DF35-4F2C-B926-1F3553CF0C2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C7E1B4-C573-4C19-872B-38CECD6B4E4C}" type="datetimeFigureOut">
              <a:rPr lang="en-US" smtClean="0"/>
              <a:pPr/>
              <a:t>5/31/2011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C7E1B4-C573-4C19-872B-38CECD6B4E4C}" type="datetimeFigureOut">
              <a:rPr lang="en-US">
                <a:solidFill>
                  <a:prstClr val="black">
                    <a:tint val="75000"/>
                  </a:prstClr>
                </a:solidFill>
              </a:rPr>
              <a:pPr/>
              <a:t>5/31/2011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94D033-DF35-4F2C-B926-1F3553CF0C2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C7E1B4-C573-4C19-872B-38CECD6B4E4C}" type="datetimeFigureOut">
              <a:rPr lang="en-US">
                <a:solidFill>
                  <a:prstClr val="black">
                    <a:tint val="75000"/>
                  </a:prstClr>
                </a:solidFill>
              </a:rPr>
              <a:pPr/>
              <a:t>5/31/2011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94D033-DF35-4F2C-B926-1F3553CF0C2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4C7E1B4-C573-4C19-872B-38CECD6B4E4C}" type="datetimeFigureOut">
              <a:rPr lang="en-US">
                <a:solidFill>
                  <a:prstClr val="black">
                    <a:tint val="75000"/>
                  </a:prstClr>
                </a:solidFill>
              </a:rPr>
              <a:pPr/>
              <a:t>5/31/2011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D94D033-DF35-4F2C-B926-1F3553CF0C2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4C7E1B4-C573-4C19-872B-38CECD6B4E4C}" type="datetimeFigureOut">
              <a:rPr lang="en-US">
                <a:solidFill>
                  <a:prstClr val="black">
                    <a:tint val="75000"/>
                  </a:prstClr>
                </a:solidFill>
              </a:rPr>
              <a:pPr/>
              <a:t>5/31/2011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D94D033-DF35-4F2C-B926-1F3553CF0C2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C7E1B4-C573-4C19-872B-38CECD6B4E4C}" type="datetimeFigureOut">
              <a:rPr lang="en-US">
                <a:solidFill>
                  <a:prstClr val="black">
                    <a:tint val="75000"/>
                  </a:prstClr>
                </a:solidFill>
              </a:rPr>
              <a:pPr/>
              <a:t>5/31/2011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D94D033-DF35-4F2C-B926-1F3553CF0C2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C7E1B4-C573-4C19-872B-38CECD6B4E4C}" type="datetimeFigureOut">
              <a:rPr lang="en-US">
                <a:solidFill>
                  <a:prstClr val="black">
                    <a:tint val="75000"/>
                  </a:prstClr>
                </a:solidFill>
              </a:rPr>
              <a:pPr/>
              <a:t>5/31/2011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D94D033-DF35-4F2C-B926-1F3553CF0C2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90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C7E1B4-C573-4C19-872B-38CECD6B4E4C}" type="datetimeFigureOut">
              <a:rPr lang="en-US">
                <a:solidFill>
                  <a:prstClr val="black">
                    <a:tint val="75000"/>
                  </a:prstClr>
                </a:solidFill>
              </a:rPr>
              <a:pPr/>
              <a:t>5/31/2011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D94D033-DF35-4F2C-B926-1F3553CF0C2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619"/>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C7E1B4-C573-4C19-872B-38CECD6B4E4C}" type="datetimeFigureOut">
              <a:rPr lang="en-US">
                <a:solidFill>
                  <a:prstClr val="black">
                    <a:tint val="75000"/>
                  </a:prstClr>
                </a:solidFill>
              </a:rPr>
              <a:pPr/>
              <a:t>5/31/2011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D94D033-DF35-4F2C-B926-1F3553CF0C2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C7E1B4-C573-4C19-872B-38CECD6B4E4C}" type="datetimeFigureOut">
              <a:rPr lang="en-US">
                <a:solidFill>
                  <a:prstClr val="black">
                    <a:tint val="75000"/>
                  </a:prstClr>
                </a:solidFill>
              </a:rPr>
              <a:pPr/>
              <a:t>5/31/2011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94D033-DF35-4F2C-B926-1F3553CF0C2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C7E1B4-C573-4C19-872B-38CECD6B4E4C}" type="datetimeFigureOut">
              <a:rPr lang="en-US">
                <a:solidFill>
                  <a:prstClr val="black">
                    <a:tint val="75000"/>
                  </a:prstClr>
                </a:solidFill>
              </a:rPr>
              <a:pPr/>
              <a:t>5/31/2011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94D033-DF35-4F2C-B926-1F3553CF0C2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C7E1B4-C573-4C19-872B-38CECD6B4E4C}" type="datetimeFigureOut">
              <a:rPr lang="en-US" smtClean="0"/>
              <a:pPr/>
              <a:t>5/31/2011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4C7E1B4-C573-4C19-872B-38CECD6B4E4C}" type="datetimeFigureOut">
              <a:rPr lang="en-US" smtClean="0"/>
              <a:pPr/>
              <a:t>5/31/2011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23E078D6-02BC-4E79-9719-B7CFE63E2A1D}" type="slidenum">
              <a:rPr lang="en-US" smtClean="0">
                <a:solidFill>
                  <a:srgbClr val="000000"/>
                </a:solidFill>
              </a:rPr>
              <a:pPr>
                <a:defRPr/>
              </a:pPr>
              <a:t>‹#›</a:t>
            </a:fld>
            <a:endParaRPr lang="en-US">
              <a:solidFill>
                <a:srgbClr val="000000"/>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C7E1B4-C573-4C19-872B-38CECD6B4E4C}" type="datetimeFigureOut">
              <a:rPr lang="en-US" smtClean="0"/>
              <a:pPr/>
              <a:t>5/31/2011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4C7E1B4-C573-4C19-872B-38CECD6B4E4C}" type="datetimeFigureOut">
              <a:rPr lang="en-US" smtClean="0"/>
              <a:pPr/>
              <a:t>5/31/2011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4C7E1B4-C573-4C19-872B-38CECD6B4E4C}" type="datetimeFigureOut">
              <a:rPr lang="en-US" smtClean="0"/>
              <a:pPr/>
              <a:t>5/31/2011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C7E1B4-C573-4C19-872B-38CECD6B4E4C}" type="datetimeFigureOut">
              <a:rPr lang="en-US" smtClean="0"/>
              <a:pPr/>
              <a:t>5/31/2011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C7E1B4-C573-4C19-872B-38CECD6B4E4C}" type="datetimeFigureOut">
              <a:rPr lang="en-US" smtClean="0"/>
              <a:pPr/>
              <a:t>5/31/2011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C7E1B4-C573-4C19-872B-38CECD6B4E4C}" type="datetimeFigureOut">
              <a:rPr lang="en-US" smtClean="0"/>
              <a:pPr/>
              <a:t>5/31/2011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C7E1B4-C573-4C19-872B-38CECD6B4E4C}" type="datetimeFigureOut">
              <a:rPr lang="en-US" smtClean="0"/>
              <a:pPr/>
              <a:t>5/31/2011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C7E1B4-C573-4C19-872B-38CECD6B4E4C}" type="datetimeFigureOut">
              <a:rPr lang="en-US" smtClean="0"/>
              <a:pPr/>
              <a:t>5/31/2011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4C7E1B4-C573-4C19-872B-38CECD6B4E4C}" type="datetimeFigureOut">
              <a:rPr lang="en-US" smtClean="0"/>
              <a:pPr/>
              <a:t>5/31/2011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C7E1B4-C573-4C19-872B-38CECD6B4E4C}" type="datetimeFigureOut">
              <a:rPr lang="en-US" smtClean="0"/>
              <a:pPr/>
              <a:t>5/31/2011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AE01159-D4C9-4F99-8413-79F8FA148FB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AE01159-D4C9-4F99-8413-79F8FA148FB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AE01159-D4C9-4F99-8413-79F8FA148FB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4C7E1B4-C573-4C19-872B-38CECD6B4E4C}" type="datetimeFigureOut">
              <a:rPr lang="en-US" smtClean="0"/>
              <a:pPr/>
              <a:t>5/31/2011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23E078D6-02BC-4E79-9719-B7CFE63E2A1D}" type="slidenum">
              <a:rPr lang="en-US" smtClean="0">
                <a:solidFill>
                  <a:srgbClr val="000000"/>
                </a:solidFill>
              </a:rPr>
              <a:pPr>
                <a:defRPr/>
              </a:pPr>
              <a:t>‹#›</a:t>
            </a:fld>
            <a:endParaRPr lang="en-US">
              <a:solidFill>
                <a:srgbClr val="000000"/>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C7E1B4-C573-4C19-872B-38CECD6B4E4C}" type="datetimeFigureOut">
              <a:rPr lang="en-US" smtClean="0"/>
              <a:pPr/>
              <a:t>5/31/2011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4C7E1B4-C573-4C19-872B-38CECD6B4E4C}" type="datetimeFigureOut">
              <a:rPr lang="en-US" smtClean="0"/>
              <a:pPr/>
              <a:t>5/31/2011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4C7E1B4-C573-4C19-872B-38CECD6B4E4C}" type="datetimeFigureOut">
              <a:rPr lang="en-US" smtClean="0"/>
              <a:pPr/>
              <a:t>5/31/2011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C7E1B4-C573-4C19-872B-38CECD6B4E4C}" type="datetimeFigureOut">
              <a:rPr lang="en-US" smtClean="0"/>
              <a:pPr/>
              <a:t>5/31/2011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4C7E1B4-C573-4C19-872B-38CECD6B4E4C}" type="datetimeFigureOut">
              <a:rPr lang="en-US" smtClean="0"/>
              <a:pPr/>
              <a:t>5/31/2011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C7E1B4-C573-4C19-872B-38CECD6B4E4C}" type="datetimeFigureOut">
              <a:rPr lang="en-US" smtClean="0"/>
              <a:pPr/>
              <a:t>5/31/2011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C7E1B4-C573-4C19-872B-38CECD6B4E4C}" type="datetimeFigureOut">
              <a:rPr lang="en-US" smtClean="0"/>
              <a:pPr/>
              <a:t>5/31/2011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C7E1B4-C573-4C19-872B-38CECD6B4E4C}" type="datetimeFigureOut">
              <a:rPr lang="en-US" smtClean="0"/>
              <a:pPr/>
              <a:t>5/31/2011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C7E1B4-C573-4C19-872B-38CECD6B4E4C}" type="datetimeFigureOut">
              <a:rPr lang="en-US" smtClean="0"/>
              <a:pPr/>
              <a:t>5/31/2011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C7E1B4-C573-4C19-872B-38CECD6B4E4C}" type="datetimeFigureOut">
              <a:rPr lang="en-US" smtClean="0"/>
              <a:pPr/>
              <a:t>5/31/2011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4C7E1B4-C573-4C19-872B-38CECD6B4E4C}" type="datetimeFigureOut">
              <a:rPr lang="en-US">
                <a:solidFill>
                  <a:prstClr val="black">
                    <a:tint val="75000"/>
                  </a:prstClr>
                </a:solidFill>
              </a:rPr>
              <a:pPr/>
              <a:t>5/31/2011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94D033-DF35-4F2C-B926-1F3553CF0C2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C7E1B4-C573-4C19-872B-38CECD6B4E4C}" type="datetimeFigureOut">
              <a:rPr lang="en-US">
                <a:solidFill>
                  <a:prstClr val="black">
                    <a:tint val="75000"/>
                  </a:prstClr>
                </a:solidFill>
              </a:rPr>
              <a:pPr/>
              <a:t>5/31/2011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94D033-DF35-4F2C-B926-1F3553CF0C2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C7E1B4-C573-4C19-872B-38CECD6B4E4C}" type="datetimeFigureOut">
              <a:rPr lang="en-US">
                <a:solidFill>
                  <a:prstClr val="black">
                    <a:tint val="75000"/>
                  </a:prstClr>
                </a:solidFill>
              </a:rPr>
              <a:pPr/>
              <a:t>5/31/2011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94D033-DF35-4F2C-B926-1F3553CF0C2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4C7E1B4-C573-4C19-872B-38CECD6B4E4C}" type="datetimeFigureOut">
              <a:rPr lang="en-US">
                <a:solidFill>
                  <a:prstClr val="black">
                    <a:tint val="75000"/>
                  </a:prstClr>
                </a:solidFill>
              </a:rPr>
              <a:pPr/>
              <a:t>5/31/2011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D94D033-DF35-4F2C-B926-1F3553CF0C2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4C7E1B4-C573-4C19-872B-38CECD6B4E4C}" type="datetimeFigureOut">
              <a:rPr lang="en-US">
                <a:solidFill>
                  <a:prstClr val="black">
                    <a:tint val="75000"/>
                  </a:prstClr>
                </a:solidFill>
              </a:rPr>
              <a:pPr/>
              <a:t>5/31/2011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D94D033-DF35-4F2C-B926-1F3553CF0C2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C7E1B4-C573-4C19-872B-38CECD6B4E4C}" type="datetimeFigureOut">
              <a:rPr lang="en-US" smtClean="0"/>
              <a:pPr/>
              <a:t>5/31/2011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C7E1B4-C573-4C19-872B-38CECD6B4E4C}" type="datetimeFigureOut">
              <a:rPr lang="en-US">
                <a:solidFill>
                  <a:prstClr val="black">
                    <a:tint val="75000"/>
                  </a:prstClr>
                </a:solidFill>
              </a:rPr>
              <a:pPr/>
              <a:t>5/31/2011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D94D033-DF35-4F2C-B926-1F3553CF0C2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C7E1B4-C573-4C19-872B-38CECD6B4E4C}" type="datetimeFigureOut">
              <a:rPr lang="en-US">
                <a:solidFill>
                  <a:prstClr val="black">
                    <a:tint val="75000"/>
                  </a:prstClr>
                </a:solidFill>
              </a:rPr>
              <a:pPr/>
              <a:t>5/31/2011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D94D033-DF35-4F2C-B926-1F3553CF0C2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C7E1B4-C573-4C19-872B-38CECD6B4E4C}" type="datetimeFigureOut">
              <a:rPr lang="en-US">
                <a:solidFill>
                  <a:prstClr val="black">
                    <a:tint val="75000"/>
                  </a:prstClr>
                </a:solidFill>
              </a:rPr>
              <a:pPr/>
              <a:t>5/31/2011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D94D033-DF35-4F2C-B926-1F3553CF0C2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C7E1B4-C573-4C19-872B-38CECD6B4E4C}" type="datetimeFigureOut">
              <a:rPr lang="en-US">
                <a:solidFill>
                  <a:prstClr val="black">
                    <a:tint val="75000"/>
                  </a:prstClr>
                </a:solidFill>
              </a:rPr>
              <a:pPr/>
              <a:t>5/31/2011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D94D033-DF35-4F2C-B926-1F3553CF0C2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C7E1B4-C573-4C19-872B-38CECD6B4E4C}" type="datetimeFigureOut">
              <a:rPr lang="en-US">
                <a:solidFill>
                  <a:prstClr val="black">
                    <a:tint val="75000"/>
                  </a:prstClr>
                </a:solidFill>
              </a:rPr>
              <a:pPr/>
              <a:t>5/31/2011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94D033-DF35-4F2C-B926-1F3553CF0C2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C7E1B4-C573-4C19-872B-38CECD6B4E4C}" type="datetimeFigureOut">
              <a:rPr lang="en-US">
                <a:solidFill>
                  <a:prstClr val="black">
                    <a:tint val="75000"/>
                  </a:prstClr>
                </a:solidFill>
              </a:rPr>
              <a:pPr/>
              <a:t>5/31/2011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94D033-DF35-4F2C-B926-1F3553CF0C2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935"/>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4C7E1B4-C573-4C19-872B-38CECD6B4E4C}" type="datetimeFigureOut">
              <a:rPr lang="en-US" smtClean="0"/>
              <a:pPr/>
              <a:t>5/31/2011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23E078D6-02BC-4E79-9719-B7CFE63E2A1D}" type="slidenum">
              <a:rPr lang="en-US" smtClean="0">
                <a:solidFill>
                  <a:srgbClr val="000000"/>
                </a:solidFill>
              </a:rPr>
              <a:pPr>
                <a:defRPr/>
              </a:pPr>
              <a:t>‹#›</a:t>
            </a:fld>
            <a:endParaRPr lang="en-US">
              <a:solidFill>
                <a:srgbClr val="000000"/>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C7E1B4-C573-4C19-872B-38CECD6B4E4C}" type="datetimeFigureOut">
              <a:rPr lang="en-US" smtClean="0"/>
              <a:pPr/>
              <a:t>5/31/2011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4C7E1B4-C573-4C19-872B-38CECD6B4E4C}" type="datetimeFigureOut">
              <a:rPr lang="en-US" smtClean="0"/>
              <a:pPr/>
              <a:t>5/31/2011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C7E1B4-C573-4C19-872B-38CECD6B4E4C}" type="datetimeFigureOut">
              <a:rPr lang="en-US" smtClean="0"/>
              <a:pPr/>
              <a:t>5/31/2011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4C7E1B4-C573-4C19-872B-38CECD6B4E4C}" type="datetimeFigureOut">
              <a:rPr lang="en-US" smtClean="0"/>
              <a:pPr/>
              <a:t>5/31/2011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C7E1B4-C573-4C19-872B-38CECD6B4E4C}" type="datetimeFigureOut">
              <a:rPr lang="en-US" smtClean="0"/>
              <a:pPr/>
              <a:t>5/31/2011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C7E1B4-C573-4C19-872B-38CECD6B4E4C}" type="datetimeFigureOut">
              <a:rPr lang="en-US" smtClean="0"/>
              <a:pPr/>
              <a:t>5/31/2011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90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C7E1B4-C573-4C19-872B-38CECD6B4E4C}" type="datetimeFigureOut">
              <a:rPr lang="en-US" smtClean="0"/>
              <a:pPr/>
              <a:t>5/31/2011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4025619"/>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C7E1B4-C573-4C19-872B-38CECD6B4E4C}" type="datetimeFigureOut">
              <a:rPr lang="en-US" smtClean="0"/>
              <a:pPr/>
              <a:t>5/31/2011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C7E1B4-C573-4C19-872B-38CECD6B4E4C}" type="datetimeFigureOut">
              <a:rPr lang="en-US" smtClean="0"/>
              <a:pPr/>
              <a:t>5/31/2011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C7E1B4-C573-4C19-872B-38CECD6B4E4C}" type="datetimeFigureOut">
              <a:rPr lang="en-US" smtClean="0"/>
              <a:pPr/>
              <a:t>5/31/2011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935"/>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9B6AA6-7B04-40EF-9D26-3AAD28548056}" type="datetimeFigureOut">
              <a:rPr lang="en-US" smtClean="0">
                <a:solidFill>
                  <a:prstClr val="black">
                    <a:tint val="75000"/>
                  </a:prstClr>
                </a:solidFill>
              </a:rPr>
              <a:pPr/>
              <a:t>5/31/2011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C84073-F4F1-49C2-B34D-56B512FF029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C7E1B4-C573-4C19-872B-38CECD6B4E4C}" type="datetimeFigureOut">
              <a:rPr lang="en-US" smtClean="0"/>
              <a:pPr/>
              <a:t>5/31/2011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C7E1B4-C573-4C19-872B-38CECD6B4E4C}" type="datetimeFigureOut">
              <a:rPr lang="en-US" smtClean="0"/>
              <a:pPr/>
              <a:t>5/31/2011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90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C7E1B4-C573-4C19-872B-38CECD6B4E4C}" type="datetimeFigureOut">
              <a:rPr lang="en-US" smtClean="0"/>
              <a:pPr/>
              <a:t>5/31/2011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9B6AA6-7B04-40EF-9D26-3AAD28548056}" type="datetimeFigureOut">
              <a:rPr lang="en-US" smtClean="0">
                <a:solidFill>
                  <a:prstClr val="black">
                    <a:tint val="75000"/>
                  </a:prstClr>
                </a:solidFill>
              </a:rPr>
              <a:pPr/>
              <a:t>5/31/2011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C84073-F4F1-49C2-B34D-56B512FF029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C7E1B4-C573-4C19-872B-38CECD6B4E4C}" type="datetimeFigureOut">
              <a:rPr lang="en-US" smtClean="0"/>
              <a:pPr/>
              <a:t>5/31/2011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9B6AA6-7B04-40EF-9D26-3AAD28548056}" type="datetimeFigureOut">
              <a:rPr lang="en-US" smtClean="0">
                <a:solidFill>
                  <a:prstClr val="black">
                    <a:tint val="75000"/>
                  </a:prstClr>
                </a:solidFill>
              </a:rPr>
              <a:pPr/>
              <a:t>5/31/2011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C84073-F4F1-49C2-B34D-56B512FF029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C7E1B4-C573-4C19-872B-38CECD6B4E4C}" type="datetimeFigureOut">
              <a:rPr lang="en-US" smtClean="0"/>
              <a:pPr/>
              <a:t>5/31/2011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935"/>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4C7E1B4-C573-4C19-872B-38CECD6B4E4C}" type="datetimeFigureOut">
              <a:rPr lang="en-US">
                <a:solidFill>
                  <a:prstClr val="black">
                    <a:tint val="75000"/>
                  </a:prstClr>
                </a:solidFill>
              </a:rPr>
              <a:pPr/>
              <a:t>5/31/2011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94D033-DF35-4F2C-B926-1F3553CF0C2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C7E1B4-C573-4C19-872B-38CECD6B4E4C}" type="datetimeFigureOut">
              <a:rPr lang="en-US">
                <a:solidFill>
                  <a:prstClr val="black">
                    <a:tint val="75000"/>
                  </a:prstClr>
                </a:solidFill>
              </a:rPr>
              <a:pPr/>
              <a:t>5/31/2011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94D033-DF35-4F2C-B926-1F3553CF0C2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C7E1B4-C573-4C19-872B-38CECD6B4E4C}" type="datetimeFigureOut">
              <a:rPr lang="en-US">
                <a:solidFill>
                  <a:prstClr val="black">
                    <a:tint val="75000"/>
                  </a:prstClr>
                </a:solidFill>
              </a:rPr>
              <a:pPr/>
              <a:t>5/31/2011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94D033-DF35-4F2C-B926-1F3553CF0C2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4C7E1B4-C573-4C19-872B-38CECD6B4E4C}" type="datetimeFigureOut">
              <a:rPr lang="en-US">
                <a:solidFill>
                  <a:prstClr val="black">
                    <a:tint val="75000"/>
                  </a:prstClr>
                </a:solidFill>
              </a:rPr>
              <a:pPr/>
              <a:t>5/31/2011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D94D033-DF35-4F2C-B926-1F3553CF0C2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4C7E1B4-C573-4C19-872B-38CECD6B4E4C}" type="datetimeFigureOut">
              <a:rPr lang="en-US">
                <a:solidFill>
                  <a:prstClr val="black">
                    <a:tint val="75000"/>
                  </a:prstClr>
                </a:solidFill>
              </a:rPr>
              <a:pPr/>
              <a:t>5/31/2011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D94D033-DF35-4F2C-B926-1F3553CF0C2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C7E1B4-C573-4C19-872B-38CECD6B4E4C}" type="datetimeFigureOut">
              <a:rPr lang="en-US">
                <a:solidFill>
                  <a:prstClr val="black">
                    <a:tint val="75000"/>
                  </a:prstClr>
                </a:solidFill>
              </a:rPr>
              <a:pPr/>
              <a:t>5/31/2011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D94D033-DF35-4F2C-B926-1F3553CF0C2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619"/>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C7E1B4-C573-4C19-872B-38CECD6B4E4C}" type="datetimeFigureOut">
              <a:rPr lang="en-US" smtClean="0"/>
              <a:pPr/>
              <a:t>5/31/2011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C7E1B4-C573-4C19-872B-38CECD6B4E4C}" type="datetimeFigureOut">
              <a:rPr lang="en-US">
                <a:solidFill>
                  <a:prstClr val="black">
                    <a:tint val="75000"/>
                  </a:prstClr>
                </a:solidFill>
              </a:rPr>
              <a:pPr/>
              <a:t>5/31/2011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D94D033-DF35-4F2C-B926-1F3553CF0C2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90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C7E1B4-C573-4C19-872B-38CECD6B4E4C}" type="datetimeFigureOut">
              <a:rPr lang="en-US">
                <a:solidFill>
                  <a:prstClr val="black">
                    <a:tint val="75000"/>
                  </a:prstClr>
                </a:solidFill>
              </a:rPr>
              <a:pPr/>
              <a:t>5/31/2011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D94D033-DF35-4F2C-B926-1F3553CF0C2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4025619"/>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C7E1B4-C573-4C19-872B-38CECD6B4E4C}" type="datetimeFigureOut">
              <a:rPr lang="en-US">
                <a:solidFill>
                  <a:prstClr val="black">
                    <a:tint val="75000"/>
                  </a:prstClr>
                </a:solidFill>
              </a:rPr>
              <a:pPr/>
              <a:t>5/31/2011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D94D033-DF35-4F2C-B926-1F3553CF0C2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C7E1B4-C573-4C19-872B-38CECD6B4E4C}" type="datetimeFigureOut">
              <a:rPr lang="en-US">
                <a:solidFill>
                  <a:prstClr val="black">
                    <a:tint val="75000"/>
                  </a:prstClr>
                </a:solidFill>
              </a:rPr>
              <a:pPr/>
              <a:t>5/31/2011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94D033-DF35-4F2C-B926-1F3553CF0C2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C7E1B4-C573-4C19-872B-38CECD6B4E4C}" type="datetimeFigureOut">
              <a:rPr lang="en-US">
                <a:solidFill>
                  <a:prstClr val="black">
                    <a:tint val="75000"/>
                  </a:prstClr>
                </a:solidFill>
              </a:rPr>
              <a:pPr/>
              <a:t>5/31/2011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94D033-DF35-4F2C-B926-1F3553CF0C2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4C7E1B4-C573-4C19-872B-38CECD6B4E4C}" type="datetimeFigureOut">
              <a:rPr lang="en-US" smtClean="0"/>
              <a:pPr/>
              <a:t>5/31/2011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23E078D6-02BC-4E79-9719-B7CFE63E2A1D}" type="slidenum">
              <a:rPr lang="en-US" smtClean="0">
                <a:solidFill>
                  <a:srgbClr val="000000"/>
                </a:solidFill>
              </a:rPr>
              <a:pPr>
                <a:defRPr/>
              </a:pPr>
              <a:t>‹#›</a:t>
            </a:fld>
            <a:endParaRPr lang="en-US">
              <a:solidFill>
                <a:srgbClr val="000000"/>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C7E1B4-C573-4C19-872B-38CECD6B4E4C}" type="datetimeFigureOut">
              <a:rPr lang="en-US" smtClean="0"/>
              <a:pPr/>
              <a:t>5/31/2011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4C7E1B4-C573-4C19-872B-38CECD6B4E4C}" type="datetimeFigureOut">
              <a:rPr lang="en-US" smtClean="0"/>
              <a:pPr/>
              <a:t>5/31/2011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4C7E1B4-C573-4C19-872B-38CECD6B4E4C}" type="datetimeFigureOut">
              <a:rPr lang="en-US" smtClean="0"/>
              <a:pPr/>
              <a:t>5/31/2011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94D033-DF35-4F2C-B926-1F3553CF0C2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1.xml"/><Relationship Id="rId1" Type="http://schemas.openxmlformats.org/officeDocument/2006/relationships/slideLayout" Target="../slideLayouts/slideLayout42.xml"/></Relationships>
</file>

<file path=ppt/slideMasters/_rels/slideMaster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3.xml"/><Relationship Id="rId1" Type="http://schemas.openxmlformats.org/officeDocument/2006/relationships/slideLayout" Target="../slideLayouts/slideLayout43.xml"/></Relationships>
</file>

<file path=ppt/slideMasters/_rels/slideMaster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1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1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1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theme" Target="../theme/theme19.xml"/><Relationship Id="rId2" Type="http://schemas.openxmlformats.org/officeDocument/2006/relationships/slideLayout" Target="../slideLayouts/slideLayout81.xml"/><Relationship Id="rId1" Type="http://schemas.openxmlformats.org/officeDocument/2006/relationships/slideLayout" Target="../slideLayouts/slideLayout8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3" Type="http://schemas.openxmlformats.org/officeDocument/2006/relationships/theme" Target="../theme/theme20.xml"/><Relationship Id="rId2" Type="http://schemas.openxmlformats.org/officeDocument/2006/relationships/slideLayout" Target="../slideLayouts/slideLayout83.xml"/><Relationship Id="rId1" Type="http://schemas.openxmlformats.org/officeDocument/2006/relationships/slideLayout" Target="../slideLayouts/slideLayout82.xml"/></Relationships>
</file>

<file path=ppt/slideMasters/_rels/slideMaster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23.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24.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5.xml"/><Relationship Id="rId1" Type="http://schemas.openxmlformats.org/officeDocument/2006/relationships/slideLayout" Target="../slideLayouts/slideLayout106.xml"/></Relationships>
</file>

<file path=ppt/slideMasters/_rels/slideMaster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27.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28.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7.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8.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9.xml"/><Relationship Id="rId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4C7E1B4-C573-4C19-872B-38CECD6B4E4C}" type="datetimeFigureOut">
              <a:rPr lang="en-US" smtClean="0"/>
              <a:pPr/>
              <a:t>5/31/2011</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D94D033-DF35-4F2C-B926-1F3553CF0C2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457200" y="205979"/>
            <a:ext cx="8229600" cy="857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5363" name="Rectangle 3"/>
          <p:cNvSpPr>
            <a:spLocks noGrp="1" noChangeArrowheads="1"/>
          </p:cNvSpPr>
          <p:nvPr>
            <p:ph type="body" idx="1"/>
          </p:nvPr>
        </p:nvSpPr>
        <p:spPr bwMode="auto">
          <a:xfrm>
            <a:off x="457200" y="1200151"/>
            <a:ext cx="8229600" cy="339447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364"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en-US">
              <a:solidFill>
                <a:srgbClr val="000000"/>
              </a:solidFill>
            </a:endParaRPr>
          </a:p>
        </p:txBody>
      </p:sp>
      <p:sp>
        <p:nvSpPr>
          <p:cNvPr id="15365"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en-US">
              <a:solidFill>
                <a:srgbClr val="000000"/>
              </a:solidFill>
            </a:endParaRPr>
          </a:p>
        </p:txBody>
      </p:sp>
      <p:sp>
        <p:nvSpPr>
          <p:cNvPr id="15366"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E58D8D21-52A7-4FC8-8DE3-84BBBCA4C310}" type="slidenum">
              <a:rPr lang="en-US">
                <a:solidFill>
                  <a:srgbClr val="000000"/>
                </a:solidFill>
              </a:rPr>
              <a:pPr fontAlgn="base">
                <a:spcBef>
                  <a:spcPct val="0"/>
                </a:spcBef>
                <a:spcAft>
                  <a:spcPct val="0"/>
                </a:spcAft>
              </a:pPr>
              <a:t>‹#›</a:t>
            </a:fld>
            <a:endParaRPr lang="en-US">
              <a:solidFill>
                <a:srgbClr val="000000"/>
              </a:solidFill>
            </a:endParaRPr>
          </a:p>
        </p:txBody>
      </p:sp>
      <p:pic>
        <p:nvPicPr>
          <p:cNvPr id="15456" name="Picture 96" descr="easter changes everything_cb"/>
          <p:cNvPicPr>
            <a:picLocks noChangeAspect="1" noChangeArrowheads="1"/>
          </p:cNvPicPr>
          <p:nvPr/>
        </p:nvPicPr>
        <p:blipFill>
          <a:blip r:embed="rId2" cstate="print"/>
          <a:srcRect/>
          <a:stretch>
            <a:fillRect/>
          </a:stretch>
        </p:blipFill>
        <p:spPr bwMode="auto">
          <a:xfrm>
            <a:off x="0" y="1"/>
            <a:ext cx="9145588" cy="5144691"/>
          </a:xfrm>
          <a:prstGeom prst="rect">
            <a:avLst/>
          </a:prstGeom>
          <a:noFill/>
        </p:spPr>
      </p:pic>
    </p:spTree>
  </p:cSld>
  <p:clrMap bg1="lt1" tx1="dk1" bg2="lt2" tx2="dk2" accent1="accent1" accent2="accent2" accent3="accent3" accent4="accent4" accent5="accent5" accent6="accent6" hlink="hlink" folHlink="folHlink"/>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9EAA7C16-C5E1-4D8D-B484-6E869347BA4E}" type="slidenum">
              <a:rPr lang="en-US">
                <a:solidFill>
                  <a:srgbClr val="000000"/>
                </a:solidFill>
              </a:rPr>
              <a:pPr fontAlgn="base">
                <a:spcBef>
                  <a:spcPct val="0"/>
                </a:spcBef>
                <a:spcAft>
                  <a:spcPct val="0"/>
                </a:spcAft>
              </a:pPr>
              <a:t>‹#›</a:t>
            </a:fld>
            <a:endParaRPr lang="en-US">
              <a:solidFill>
                <a:srgbClr val="000000"/>
              </a:solidFill>
            </a:endParaRPr>
          </a:p>
        </p:txBody>
      </p:sp>
      <p:pic>
        <p:nvPicPr>
          <p:cNvPr id="1205" name="Picture 181" descr="easter changes everything_t_nt"/>
          <p:cNvPicPr>
            <a:picLocks noChangeAspect="1" noChangeArrowheads="1"/>
          </p:cNvPicPr>
          <p:nvPr/>
        </p:nvPicPr>
        <p:blipFill>
          <a:blip r:embed="rId3" cstate="print"/>
          <a:srcRect/>
          <a:stretch>
            <a:fillRect/>
          </a:stretch>
        </p:blipFill>
        <p:spPr bwMode="auto">
          <a:xfrm>
            <a:off x="0" y="0"/>
            <a:ext cx="9145588" cy="5144691"/>
          </a:xfrm>
          <a:prstGeom prst="rect">
            <a:avLst/>
          </a:prstGeom>
          <a:noFill/>
        </p:spPr>
      </p:pic>
    </p:spTree>
  </p:cSld>
  <p:clrMap bg1="lt1" tx1="dk1" bg2="lt2" tx2="dk2" accent1="accent1" accent2="accent2" accent3="accent3" accent4="accent4" accent5="accent5" accent6="accent6" hlink="hlink" folHlink="folHlink"/>
  <p:sldLayoutIdLst>
    <p:sldLayoutId id="2147483770" r:id="rId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457200" y="205979"/>
            <a:ext cx="8229600" cy="857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5363" name="Rectangle 3"/>
          <p:cNvSpPr>
            <a:spLocks noGrp="1" noChangeArrowheads="1"/>
          </p:cNvSpPr>
          <p:nvPr>
            <p:ph type="body" idx="1"/>
          </p:nvPr>
        </p:nvSpPr>
        <p:spPr bwMode="auto">
          <a:xfrm>
            <a:off x="457200" y="1200151"/>
            <a:ext cx="8229600" cy="339447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364"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en-US">
              <a:solidFill>
                <a:srgbClr val="000000"/>
              </a:solidFill>
            </a:endParaRPr>
          </a:p>
        </p:txBody>
      </p:sp>
      <p:sp>
        <p:nvSpPr>
          <p:cNvPr id="15365"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en-US">
              <a:solidFill>
                <a:srgbClr val="000000"/>
              </a:solidFill>
            </a:endParaRPr>
          </a:p>
        </p:txBody>
      </p:sp>
      <p:sp>
        <p:nvSpPr>
          <p:cNvPr id="15366"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E58D8D21-52A7-4FC8-8DE3-84BBBCA4C310}" type="slidenum">
              <a:rPr lang="en-US">
                <a:solidFill>
                  <a:srgbClr val="000000"/>
                </a:solidFill>
              </a:rPr>
              <a:pPr fontAlgn="base">
                <a:spcBef>
                  <a:spcPct val="0"/>
                </a:spcBef>
                <a:spcAft>
                  <a:spcPct val="0"/>
                </a:spcAft>
              </a:pPr>
              <a:t>‹#›</a:t>
            </a:fld>
            <a:endParaRPr lang="en-US">
              <a:solidFill>
                <a:srgbClr val="000000"/>
              </a:solidFill>
            </a:endParaRPr>
          </a:p>
        </p:txBody>
      </p:sp>
      <p:pic>
        <p:nvPicPr>
          <p:cNvPr id="15456" name="Picture 96" descr="easter changes everything_cb"/>
          <p:cNvPicPr>
            <a:picLocks noChangeAspect="1" noChangeArrowheads="1"/>
          </p:cNvPicPr>
          <p:nvPr/>
        </p:nvPicPr>
        <p:blipFill>
          <a:blip r:embed="rId2" cstate="print"/>
          <a:srcRect/>
          <a:stretch>
            <a:fillRect/>
          </a:stretch>
        </p:blipFill>
        <p:spPr bwMode="auto">
          <a:xfrm>
            <a:off x="0" y="1"/>
            <a:ext cx="9145588" cy="5144691"/>
          </a:xfrm>
          <a:prstGeom prst="rect">
            <a:avLst/>
          </a:prstGeom>
          <a:noFill/>
        </p:spPr>
      </p:pic>
    </p:spTree>
  </p:cSld>
  <p:clrMap bg1="lt1" tx1="dk1" bg2="lt2" tx2="dk2" accent1="accent1" accent2="accent2" accent3="accent3" accent4="accent4" accent5="accent5" accent6="accent6" hlink="hlink" folHlink="folHlink"/>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9EAA7C16-C5E1-4D8D-B484-6E869347BA4E}" type="slidenum">
              <a:rPr lang="en-US">
                <a:solidFill>
                  <a:srgbClr val="000000"/>
                </a:solidFill>
              </a:rPr>
              <a:pPr fontAlgn="base">
                <a:spcBef>
                  <a:spcPct val="0"/>
                </a:spcBef>
                <a:spcAft>
                  <a:spcPct val="0"/>
                </a:spcAft>
              </a:pPr>
              <a:t>‹#›</a:t>
            </a:fld>
            <a:endParaRPr lang="en-US">
              <a:solidFill>
                <a:srgbClr val="000000"/>
              </a:solidFill>
            </a:endParaRPr>
          </a:p>
        </p:txBody>
      </p:sp>
      <p:pic>
        <p:nvPicPr>
          <p:cNvPr id="1205" name="Picture 181" descr="easter changes everything_t_nt"/>
          <p:cNvPicPr>
            <a:picLocks noChangeAspect="1" noChangeArrowheads="1"/>
          </p:cNvPicPr>
          <p:nvPr/>
        </p:nvPicPr>
        <p:blipFill>
          <a:blip r:embed="rId3" cstate="print"/>
          <a:srcRect/>
          <a:stretch>
            <a:fillRect/>
          </a:stretch>
        </p:blipFill>
        <p:spPr bwMode="auto">
          <a:xfrm>
            <a:off x="0" y="0"/>
            <a:ext cx="9145588" cy="5144691"/>
          </a:xfrm>
          <a:prstGeom prst="rect">
            <a:avLst/>
          </a:prstGeom>
          <a:noFill/>
        </p:spPr>
      </p:pic>
    </p:spTree>
  </p:cSld>
  <p:clrMap bg1="lt1" tx1="dk1" bg2="lt2" tx2="dk2" accent1="accent1" accent2="accent2" accent3="accent3" accent4="accent4" accent5="accent5" accent6="accent6" hlink="hlink" folHlink="folHlink"/>
  <p:sldLayoutIdLst>
    <p:sldLayoutId id="2147483773" r:id="rId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457200" y="205979"/>
            <a:ext cx="8229600" cy="857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5363" name="Rectangle 3"/>
          <p:cNvSpPr>
            <a:spLocks noGrp="1" noChangeArrowheads="1"/>
          </p:cNvSpPr>
          <p:nvPr>
            <p:ph type="body" idx="1"/>
          </p:nvPr>
        </p:nvSpPr>
        <p:spPr bwMode="auto">
          <a:xfrm>
            <a:off x="457200" y="1200151"/>
            <a:ext cx="8229600" cy="339447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364"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en-US">
              <a:solidFill>
                <a:srgbClr val="000000"/>
              </a:solidFill>
            </a:endParaRPr>
          </a:p>
        </p:txBody>
      </p:sp>
      <p:sp>
        <p:nvSpPr>
          <p:cNvPr id="15365"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en-US">
              <a:solidFill>
                <a:srgbClr val="000000"/>
              </a:solidFill>
            </a:endParaRPr>
          </a:p>
        </p:txBody>
      </p:sp>
      <p:sp>
        <p:nvSpPr>
          <p:cNvPr id="15366"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E58D8D21-52A7-4FC8-8DE3-84BBBCA4C310}" type="slidenum">
              <a:rPr lang="en-US">
                <a:solidFill>
                  <a:srgbClr val="000000"/>
                </a:solidFill>
              </a:rPr>
              <a:pPr fontAlgn="base">
                <a:spcBef>
                  <a:spcPct val="0"/>
                </a:spcBef>
                <a:spcAft>
                  <a:spcPct val="0"/>
                </a:spcAft>
              </a:pPr>
              <a:t>‹#›</a:t>
            </a:fld>
            <a:endParaRPr lang="en-US">
              <a:solidFill>
                <a:srgbClr val="000000"/>
              </a:solidFill>
            </a:endParaRPr>
          </a:p>
        </p:txBody>
      </p:sp>
      <p:pic>
        <p:nvPicPr>
          <p:cNvPr id="15456" name="Picture 96" descr="easter changes everything_cb"/>
          <p:cNvPicPr>
            <a:picLocks noChangeAspect="1" noChangeArrowheads="1"/>
          </p:cNvPicPr>
          <p:nvPr/>
        </p:nvPicPr>
        <p:blipFill>
          <a:blip r:embed="rId2" cstate="print"/>
          <a:srcRect/>
          <a:stretch>
            <a:fillRect/>
          </a:stretch>
        </p:blipFill>
        <p:spPr bwMode="auto">
          <a:xfrm>
            <a:off x="0" y="1"/>
            <a:ext cx="9145588" cy="5144691"/>
          </a:xfrm>
          <a:prstGeom prst="rect">
            <a:avLst/>
          </a:prstGeom>
          <a:noFill/>
        </p:spPr>
      </p:pic>
    </p:spTree>
  </p:cSld>
  <p:clrMap bg1="lt1" tx1="dk1" bg2="lt2" tx2="dk2" accent1="accent1" accent2="accent2" accent3="accent3" accent4="accent4" accent5="accent5" accent6="accent6" hlink="hlink" folHlink="folHlink"/>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4C7E1B4-C573-4C19-872B-38CECD6B4E4C}" type="datetimeFigureOut">
              <a:rPr lang="en-US" smtClean="0"/>
              <a:pPr/>
              <a:t>5/31/2011</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D94D033-DF35-4F2C-B926-1F3553CF0C2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4C7E1B4-C573-4C19-872B-38CECD6B4E4C}" type="datetimeFigureOut">
              <a:rPr lang="en-US">
                <a:solidFill>
                  <a:prstClr val="black">
                    <a:tint val="75000"/>
                  </a:prstClr>
                </a:solidFill>
              </a:rPr>
              <a:pPr/>
              <a:t>5/31/2011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D94D033-DF35-4F2C-B926-1F3553CF0C27}"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4C7E1B4-C573-4C19-872B-38CECD6B4E4C}" type="datetimeFigureOut">
              <a:rPr lang="en-US" smtClean="0"/>
              <a:pPr/>
              <a:t>5/31/2011</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D94D033-DF35-4F2C-B926-1F3553CF0C2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E9B6AA6-7B04-40EF-9D26-3AAD28548056}" type="datetimeFigureOut">
              <a:rPr lang="en-US" smtClean="0">
                <a:solidFill>
                  <a:prstClr val="black">
                    <a:tint val="75000"/>
                  </a:prstClr>
                </a:solidFill>
              </a:rPr>
              <a:pPr/>
              <a:t>5/31/2011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AC84073-F4F1-49C2-B34D-56B512FF029F}"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E9B6AA6-7B04-40EF-9D26-3AAD28548056}" type="datetimeFigureOut">
              <a:rPr lang="en-US" smtClean="0">
                <a:solidFill>
                  <a:prstClr val="black">
                    <a:tint val="75000"/>
                  </a:prstClr>
                </a:solidFill>
              </a:rPr>
              <a:pPr/>
              <a:t>5/31/2011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AC84073-F4F1-49C2-B34D-56B512FF029F}"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16" r:id="rId1"/>
    <p:sldLayoutId id="2147483817"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E9B6AA6-7B04-40EF-9D26-3AAD28548056}" type="datetimeFigureOut">
              <a:rPr lang="en-US" smtClean="0">
                <a:solidFill>
                  <a:prstClr val="black">
                    <a:tint val="75000"/>
                  </a:prstClr>
                </a:solidFill>
              </a:rPr>
              <a:pPr/>
              <a:t>5/31/2011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AC84073-F4F1-49C2-B34D-56B512FF029F}"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765" r:id="rId2"/>
    <p:sldLayoutId id="2147483766"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E9B6AA6-7B04-40EF-9D26-3AAD28548056}" type="datetimeFigureOut">
              <a:rPr lang="en-US" smtClean="0">
                <a:solidFill>
                  <a:prstClr val="black">
                    <a:tint val="75000"/>
                  </a:prstClr>
                </a:solidFill>
              </a:rPr>
              <a:pPr/>
              <a:t>5/31/2011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AC84073-F4F1-49C2-B34D-56B512FF029F}"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19" r:id="rId1"/>
    <p:sldLayoutId id="2147483820"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0"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solidFill>
                <a:srgbClr val="000000"/>
              </a:solidFill>
            </a:endParaRPr>
          </a:p>
        </p:txBody>
      </p:sp>
      <p:sp>
        <p:nvSpPr>
          <p:cNvPr id="4101"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solidFill>
                <a:srgbClr val="000000"/>
              </a:solidFill>
            </a:endParaRPr>
          </a:p>
        </p:txBody>
      </p:sp>
      <p:sp>
        <p:nvSpPr>
          <p:cNvPr id="4102"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0544DF8C-E2EF-443F-952C-FC91EB58DCE1}" type="slidenum">
              <a:rPr lang="en-US">
                <a:solidFill>
                  <a:srgbClr val="000000"/>
                </a:solidFill>
              </a:rPr>
              <a:pPr fontAlgn="base">
                <a:spcBef>
                  <a:spcPct val="0"/>
                </a:spcBef>
                <a:spcAft>
                  <a:spcPct val="0"/>
                </a:spcAft>
                <a:defRPr/>
              </a:pPr>
              <a:t>‹#›</a:t>
            </a:fld>
            <a:endParaRPr lang="en-US">
              <a:solidFill>
                <a:srgbClr val="000000"/>
              </a:solidFill>
            </a:endParaRPr>
          </a:p>
        </p:txBody>
      </p:sp>
      <p:pic>
        <p:nvPicPr>
          <p:cNvPr id="2055" name="Picture 168" descr="mission trip china_c_nt"/>
          <p:cNvPicPr>
            <a:picLocks noChangeAspect="1" noChangeArrowheads="1"/>
          </p:cNvPicPr>
          <p:nvPr/>
        </p:nvPicPr>
        <p:blipFill>
          <a:blip r:embed="rId2" cstate="print"/>
          <a:srcRect/>
          <a:stretch>
            <a:fillRect/>
          </a:stretch>
        </p:blipFill>
        <p:spPr bwMode="auto">
          <a:xfrm>
            <a:off x="0" y="2"/>
            <a:ext cx="9145588" cy="5144691"/>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364"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solidFill>
                <a:srgbClr val="000000"/>
              </a:solidFill>
            </a:endParaRPr>
          </a:p>
        </p:txBody>
      </p:sp>
      <p:sp>
        <p:nvSpPr>
          <p:cNvPr id="15365"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solidFill>
                <a:srgbClr val="000000"/>
              </a:solidFill>
            </a:endParaRPr>
          </a:p>
        </p:txBody>
      </p:sp>
      <p:sp>
        <p:nvSpPr>
          <p:cNvPr id="15366"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99CBB5FE-C583-42B5-ACF6-7DDC6BE21FAD}" type="slidenum">
              <a:rPr lang="en-US">
                <a:solidFill>
                  <a:srgbClr val="000000"/>
                </a:solidFill>
              </a:rPr>
              <a:pPr fontAlgn="base">
                <a:spcBef>
                  <a:spcPct val="0"/>
                </a:spcBef>
                <a:spcAft>
                  <a:spcPct val="0"/>
                </a:spcAft>
                <a:defRPr/>
              </a:pPr>
              <a:t>‹#›</a:t>
            </a:fld>
            <a:endParaRPr lang="en-US">
              <a:solidFill>
                <a:srgbClr val="000000"/>
              </a:solidFill>
            </a:endParaRPr>
          </a:p>
        </p:txBody>
      </p:sp>
      <p:pic>
        <p:nvPicPr>
          <p:cNvPr id="3079" name="Picture 91" descr="mission trip_cb"/>
          <p:cNvPicPr>
            <a:picLocks noChangeAspect="1" noChangeArrowheads="1"/>
          </p:cNvPicPr>
          <p:nvPr/>
        </p:nvPicPr>
        <p:blipFill>
          <a:blip r:embed="rId2" cstate="print"/>
          <a:srcRect/>
          <a:stretch>
            <a:fillRect/>
          </a:stretch>
        </p:blipFill>
        <p:spPr bwMode="auto">
          <a:xfrm>
            <a:off x="0" y="2"/>
            <a:ext cx="9145588" cy="5144691"/>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4C7E1B4-C573-4C19-872B-38CECD6B4E4C}" type="datetimeFigureOut">
              <a:rPr lang="en-US">
                <a:solidFill>
                  <a:prstClr val="black">
                    <a:tint val="75000"/>
                  </a:prstClr>
                </a:solidFill>
              </a:rPr>
              <a:pPr/>
              <a:t>5/31/2011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D94D033-DF35-4F2C-B926-1F3553CF0C27}"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4C7E1B4-C573-4C19-872B-38CECD6B4E4C}" type="datetimeFigureOut">
              <a:rPr lang="en-US" smtClean="0"/>
              <a:pPr/>
              <a:t>5/31/2011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D94D033-DF35-4F2C-B926-1F3553CF0C2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9EAA7C16-C5E1-4D8D-B484-6E869347BA4E}" type="slidenum">
              <a:rPr lang="en-US">
                <a:solidFill>
                  <a:srgbClr val="000000"/>
                </a:solidFill>
              </a:rPr>
              <a:pPr fontAlgn="base">
                <a:spcBef>
                  <a:spcPct val="0"/>
                </a:spcBef>
                <a:spcAft>
                  <a:spcPct val="0"/>
                </a:spcAft>
              </a:pPr>
              <a:t>‹#›</a:t>
            </a:fld>
            <a:endParaRPr lang="en-US">
              <a:solidFill>
                <a:srgbClr val="000000"/>
              </a:solidFill>
            </a:endParaRPr>
          </a:p>
        </p:txBody>
      </p:sp>
      <p:pic>
        <p:nvPicPr>
          <p:cNvPr id="1205" name="Picture 181" descr="easter changes everything_t_nt"/>
          <p:cNvPicPr>
            <a:picLocks noChangeAspect="1" noChangeArrowheads="1"/>
          </p:cNvPicPr>
          <p:nvPr/>
        </p:nvPicPr>
        <p:blipFill>
          <a:blip r:embed="rId3" cstate="print"/>
          <a:srcRect/>
          <a:stretch>
            <a:fillRect/>
          </a:stretch>
        </p:blipFill>
        <p:spPr bwMode="auto">
          <a:xfrm>
            <a:off x="0" y="0"/>
            <a:ext cx="9145588" cy="5144691"/>
          </a:xfrm>
          <a:prstGeom prst="rect">
            <a:avLst/>
          </a:prstGeom>
          <a:noFill/>
        </p:spPr>
      </p:pic>
    </p:spTree>
  </p:cSld>
  <p:clrMap bg1="lt1" tx1="dk1" bg2="lt2" tx2="dk2" accent1="accent1" accent2="accent2" accent3="accent3" accent4="accent4" accent5="accent5" accent6="accent6" hlink="hlink" folHlink="folHlink"/>
  <p:sldLayoutIdLst>
    <p:sldLayoutId id="2147483848" r:id="rId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457200" y="205979"/>
            <a:ext cx="8229600" cy="857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5363" name="Rectangle 3"/>
          <p:cNvSpPr>
            <a:spLocks noGrp="1" noChangeArrowheads="1"/>
          </p:cNvSpPr>
          <p:nvPr>
            <p:ph type="body" idx="1"/>
          </p:nvPr>
        </p:nvSpPr>
        <p:spPr bwMode="auto">
          <a:xfrm>
            <a:off x="457200" y="1200151"/>
            <a:ext cx="8229600" cy="339447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364"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en-US">
              <a:solidFill>
                <a:srgbClr val="000000"/>
              </a:solidFill>
            </a:endParaRPr>
          </a:p>
        </p:txBody>
      </p:sp>
      <p:sp>
        <p:nvSpPr>
          <p:cNvPr id="15365"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en-US">
              <a:solidFill>
                <a:srgbClr val="000000"/>
              </a:solidFill>
            </a:endParaRPr>
          </a:p>
        </p:txBody>
      </p:sp>
      <p:sp>
        <p:nvSpPr>
          <p:cNvPr id="15366"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E58D8D21-52A7-4FC8-8DE3-84BBBCA4C310}" type="slidenum">
              <a:rPr lang="en-US">
                <a:solidFill>
                  <a:srgbClr val="000000"/>
                </a:solidFill>
              </a:rPr>
              <a:pPr fontAlgn="base">
                <a:spcBef>
                  <a:spcPct val="0"/>
                </a:spcBef>
                <a:spcAft>
                  <a:spcPct val="0"/>
                </a:spcAft>
              </a:pPr>
              <a:t>‹#›</a:t>
            </a:fld>
            <a:endParaRPr lang="en-US">
              <a:solidFill>
                <a:srgbClr val="000000"/>
              </a:solidFill>
            </a:endParaRPr>
          </a:p>
        </p:txBody>
      </p:sp>
      <p:pic>
        <p:nvPicPr>
          <p:cNvPr id="15456" name="Picture 96" descr="easter changes everything_cb"/>
          <p:cNvPicPr>
            <a:picLocks noChangeAspect="1" noChangeArrowheads="1"/>
          </p:cNvPicPr>
          <p:nvPr/>
        </p:nvPicPr>
        <p:blipFill>
          <a:blip r:embed="rId2" cstate="print"/>
          <a:srcRect/>
          <a:stretch>
            <a:fillRect/>
          </a:stretch>
        </p:blipFill>
        <p:spPr bwMode="auto">
          <a:xfrm>
            <a:off x="0" y="1"/>
            <a:ext cx="9145588" cy="5144691"/>
          </a:xfrm>
          <a:prstGeom prst="rect">
            <a:avLst/>
          </a:prstGeom>
          <a:noFill/>
        </p:spPr>
      </p:pic>
    </p:spTree>
  </p:cSld>
  <p:clrMap bg1="lt1" tx1="dk1" bg2="lt2" tx2="dk2" accent1="accent1" accent2="accent2" accent3="accent3" accent4="accent4" accent5="accent5" accent6="accent6" hlink="hlink" folHlink="folHlink"/>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4C7E1B4-C573-4C19-872B-38CECD6B4E4C}" type="datetimeFigureOut">
              <a:rPr lang="en-US" smtClean="0"/>
              <a:pPr/>
              <a:t>5/31/2011</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D94D033-DF35-4F2C-B926-1F3553CF0C2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4C7E1B4-C573-4C19-872B-38CECD6B4E4C}" type="datetimeFigureOut">
              <a:rPr lang="en-US">
                <a:solidFill>
                  <a:prstClr val="black">
                    <a:tint val="75000"/>
                  </a:prstClr>
                </a:solidFill>
              </a:rPr>
              <a:pPr/>
              <a:t>5/31/2011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D94D033-DF35-4F2C-B926-1F3553CF0C27}"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E9B6AA6-7B04-40EF-9D26-3AAD28548056}" type="datetimeFigureOut">
              <a:rPr lang="en-US" smtClean="0">
                <a:solidFill>
                  <a:prstClr val="black">
                    <a:tint val="75000"/>
                  </a:prstClr>
                </a:solidFill>
              </a:rPr>
              <a:pPr/>
              <a:t>5/31/2011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AC84073-F4F1-49C2-B34D-56B512FF029F}"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3" r:id="rId1"/>
    <p:sldLayoutId id="2147483767"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E9B6AA6-7B04-40EF-9D26-3AAD28548056}" type="datetimeFigureOut">
              <a:rPr lang="en-US" smtClean="0">
                <a:solidFill>
                  <a:prstClr val="black">
                    <a:tint val="75000"/>
                  </a:prstClr>
                </a:solidFill>
              </a:rPr>
              <a:pPr/>
              <a:t>5/31/2011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AC84073-F4F1-49C2-B34D-56B512FF029F}"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5" r:id="rId1"/>
    <p:sldLayoutId id="2147483768"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0"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solidFill>
                <a:srgbClr val="000000"/>
              </a:solidFill>
            </a:endParaRPr>
          </a:p>
        </p:txBody>
      </p:sp>
      <p:sp>
        <p:nvSpPr>
          <p:cNvPr id="4101"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solidFill>
                <a:srgbClr val="000000"/>
              </a:solidFill>
            </a:endParaRPr>
          </a:p>
        </p:txBody>
      </p:sp>
      <p:sp>
        <p:nvSpPr>
          <p:cNvPr id="4102"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0544DF8C-E2EF-443F-952C-FC91EB58DCE1}" type="slidenum">
              <a:rPr lang="en-US">
                <a:solidFill>
                  <a:srgbClr val="000000"/>
                </a:solidFill>
              </a:rPr>
              <a:pPr fontAlgn="base">
                <a:spcBef>
                  <a:spcPct val="0"/>
                </a:spcBef>
                <a:spcAft>
                  <a:spcPct val="0"/>
                </a:spcAft>
                <a:defRPr/>
              </a:pPr>
              <a:t>‹#›</a:t>
            </a:fld>
            <a:endParaRPr lang="en-US">
              <a:solidFill>
                <a:srgbClr val="000000"/>
              </a:solidFill>
            </a:endParaRPr>
          </a:p>
        </p:txBody>
      </p:sp>
      <p:pic>
        <p:nvPicPr>
          <p:cNvPr id="2055" name="Picture 168" descr="mission trip china_c_nt"/>
          <p:cNvPicPr>
            <a:picLocks noChangeAspect="1" noChangeArrowheads="1"/>
          </p:cNvPicPr>
          <p:nvPr userDrawn="1"/>
        </p:nvPicPr>
        <p:blipFill>
          <a:blip r:embed="rId2" cstate="print"/>
          <a:srcRect/>
          <a:stretch>
            <a:fillRect/>
          </a:stretch>
        </p:blipFill>
        <p:spPr bwMode="auto">
          <a:xfrm>
            <a:off x="0" y="2"/>
            <a:ext cx="9145588" cy="5144691"/>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364"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solidFill>
                <a:srgbClr val="000000"/>
              </a:solidFill>
            </a:endParaRPr>
          </a:p>
        </p:txBody>
      </p:sp>
      <p:sp>
        <p:nvSpPr>
          <p:cNvPr id="15365"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solidFill>
                <a:srgbClr val="000000"/>
              </a:solidFill>
            </a:endParaRPr>
          </a:p>
        </p:txBody>
      </p:sp>
      <p:sp>
        <p:nvSpPr>
          <p:cNvPr id="15366"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99CBB5FE-C583-42B5-ACF6-7DDC6BE21FAD}" type="slidenum">
              <a:rPr lang="en-US">
                <a:solidFill>
                  <a:srgbClr val="000000"/>
                </a:solidFill>
              </a:rPr>
              <a:pPr fontAlgn="base">
                <a:spcBef>
                  <a:spcPct val="0"/>
                </a:spcBef>
                <a:spcAft>
                  <a:spcPct val="0"/>
                </a:spcAft>
                <a:defRPr/>
              </a:pPr>
              <a:t>‹#›</a:t>
            </a:fld>
            <a:endParaRPr lang="en-US">
              <a:solidFill>
                <a:srgbClr val="000000"/>
              </a:solidFill>
            </a:endParaRPr>
          </a:p>
        </p:txBody>
      </p:sp>
      <p:pic>
        <p:nvPicPr>
          <p:cNvPr id="3079" name="Picture 91" descr="mission trip_cb"/>
          <p:cNvPicPr>
            <a:picLocks noChangeAspect="1" noChangeArrowheads="1"/>
          </p:cNvPicPr>
          <p:nvPr userDrawn="1"/>
        </p:nvPicPr>
        <p:blipFill>
          <a:blip r:embed="rId2" cstate="print"/>
          <a:srcRect/>
          <a:stretch>
            <a:fillRect/>
          </a:stretch>
        </p:blipFill>
        <p:spPr bwMode="auto">
          <a:xfrm>
            <a:off x="0" y="2"/>
            <a:ext cx="9145588" cy="5144691"/>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4C7E1B4-C573-4C19-872B-38CECD6B4E4C}" type="datetimeFigureOut">
              <a:rPr lang="en-US">
                <a:solidFill>
                  <a:prstClr val="black">
                    <a:tint val="75000"/>
                  </a:prstClr>
                </a:solidFill>
              </a:rPr>
              <a:pPr/>
              <a:t>5/31/2011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D94D033-DF35-4F2C-B926-1F3553CF0C27}"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4C7E1B4-C573-4C19-872B-38CECD6B4E4C}" type="datetimeFigureOut">
              <a:rPr lang="en-US" smtClean="0"/>
              <a:pPr/>
              <a:t>5/31/2011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D94D033-DF35-4F2C-B926-1F3553CF0C2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9EAA7C16-C5E1-4D8D-B484-6E869347BA4E}" type="slidenum">
              <a:rPr lang="en-US">
                <a:solidFill>
                  <a:srgbClr val="000000"/>
                </a:solidFill>
              </a:rPr>
              <a:pPr fontAlgn="base">
                <a:spcBef>
                  <a:spcPct val="0"/>
                </a:spcBef>
                <a:spcAft>
                  <a:spcPct val="0"/>
                </a:spcAft>
              </a:pPr>
              <a:t>‹#›</a:t>
            </a:fld>
            <a:endParaRPr lang="en-US">
              <a:solidFill>
                <a:srgbClr val="000000"/>
              </a:solidFill>
            </a:endParaRPr>
          </a:p>
        </p:txBody>
      </p:sp>
      <p:pic>
        <p:nvPicPr>
          <p:cNvPr id="1205" name="Picture 181" descr="easter changes everything_t_nt"/>
          <p:cNvPicPr>
            <a:picLocks noChangeAspect="1" noChangeArrowheads="1"/>
          </p:cNvPicPr>
          <p:nvPr/>
        </p:nvPicPr>
        <p:blipFill>
          <a:blip r:embed="rId3" cstate="print"/>
          <a:srcRect/>
          <a:stretch>
            <a:fillRect/>
          </a:stretch>
        </p:blipFill>
        <p:spPr bwMode="auto">
          <a:xfrm>
            <a:off x="0" y="0"/>
            <a:ext cx="9145588" cy="5144691"/>
          </a:xfrm>
          <a:prstGeom prst="rect">
            <a:avLst/>
          </a:prstGeom>
          <a:noFill/>
        </p:spPr>
      </p:pic>
    </p:spTree>
  </p:cSld>
  <p:clrMap bg1="lt1" tx1="dk1" bg2="lt2" tx2="dk2" accent1="accent1" accent2="accent2" accent3="accent3" accent4="accent4" accent5="accent5" accent6="accent6" hlink="hlink" folHlink="folHlink"/>
  <p:sldLayoutIdLst>
    <p:sldLayoutId id="2147483763" r:id="rId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08.xml"/><Relationship Id="rId1" Type="http://schemas.openxmlformats.org/officeDocument/2006/relationships/tags" Target="../tags/tag6.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08.xml"/><Relationship Id="rId1" Type="http://schemas.openxmlformats.org/officeDocument/2006/relationships/tags" Target="../tags/tag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08.xml"/><Relationship Id="rId1" Type="http://schemas.openxmlformats.org/officeDocument/2006/relationships/tags" Target="../tags/tag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08.xml"/><Relationship Id="rId2" Type="http://schemas.openxmlformats.org/officeDocument/2006/relationships/tags" Target="../tags/tag9.xml"/><Relationship Id="rId1" Type="http://schemas.openxmlformats.org/officeDocument/2006/relationships/themeOverride" Target="../theme/themeOverride1.xml"/><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08.xml"/><Relationship Id="rId2" Type="http://schemas.openxmlformats.org/officeDocument/2006/relationships/tags" Target="../tags/tag10.xml"/><Relationship Id="rId1" Type="http://schemas.openxmlformats.org/officeDocument/2006/relationships/themeOverride" Target="../theme/themeOverride2.xm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08.xml"/><Relationship Id="rId2" Type="http://schemas.openxmlformats.org/officeDocument/2006/relationships/tags" Target="../tags/tag11.xml"/><Relationship Id="rId1" Type="http://schemas.openxmlformats.org/officeDocument/2006/relationships/themeOverride" Target="../theme/themeOverride3.xml"/><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08.xml"/><Relationship Id="rId1" Type="http://schemas.openxmlformats.org/officeDocument/2006/relationships/tags" Target="../tags/tag1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08.xml"/><Relationship Id="rId1" Type="http://schemas.openxmlformats.org/officeDocument/2006/relationships/tags" Target="../tags/tag13.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08.xml"/><Relationship Id="rId1" Type="http://schemas.openxmlformats.org/officeDocument/2006/relationships/tags" Target="../tags/tag14.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08.xml"/><Relationship Id="rId1" Type="http://schemas.openxmlformats.org/officeDocument/2006/relationships/tags" Target="../tags/tag15.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08.xml"/><Relationship Id="rId1" Type="http://schemas.openxmlformats.org/officeDocument/2006/relationships/tags" Target="../tags/tag16.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08.xml"/><Relationship Id="rId1" Type="http://schemas.openxmlformats.org/officeDocument/2006/relationships/tags" Target="../tags/tag17.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08.xml"/><Relationship Id="rId1" Type="http://schemas.openxmlformats.org/officeDocument/2006/relationships/tags" Target="../tags/tag18.xml"/></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3.xml"/></Relationships>
</file>

<file path=ppt/slides/_rels/slide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3.xml"/></Relationships>
</file>

<file path=ppt/slides/_rels/slid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8.xml"/></Relationships>
</file>

<file path=ppt/slides/_rels/slide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3.xml"/></Relationships>
</file>

<file path=ppt/slides/_rels/slide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8.xml"/></Relationships>
</file>

<file path=ppt/slides/_rels/slide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3.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8.xml"/></Relationships>
</file>

<file path=ppt/slides/_rels/slide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8.xml"/></Relationships>
</file>

<file path=ppt/slides/_rels/slide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8.xml"/></Relationships>
</file>

<file path=ppt/slides/_rels/slide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8.xml"/></Relationships>
</file>

<file path=ppt/slides/_rels/slide3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8.xml"/></Relationships>
</file>

<file path=ppt/slides/_rels/slide3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8.xml"/></Relationships>
</file>

<file path=ppt/slides/_rels/slide3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8.xml"/></Relationships>
</file>

<file path=ppt/slides/_rels/slide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8.xml"/></Relationships>
</file>

<file path=ppt/slides/_rels/slide3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8.xml"/></Relationships>
</file>

<file path=ppt/slides/_rels/slide3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8.xml"/></Relationships>
</file>

<file path=ppt/slides/_rels/slide4.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8.xml"/></Relationships>
</file>

<file path=ppt/slides/_rels/slide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8.xml"/></Relationships>
</file>

<file path=ppt/slides/_rels/slide4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8.xml"/></Relationships>
</file>

<file path=ppt/slides/_rels/slide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8.xml"/></Relationships>
</file>

<file path=ppt/slides/_rels/slide4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08.xml"/><Relationship Id="rId1" Type="http://schemas.openxmlformats.org/officeDocument/2006/relationships/tags" Target="../tags/tag1.xml"/></Relationships>
</file>

<file path=ppt/slides/_rels/slide5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5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5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5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08.xml"/><Relationship Id="rId1" Type="http://schemas.openxmlformats.org/officeDocument/2006/relationships/tags" Target="../tags/tag2.xml"/></Relationships>
</file>

<file path=ppt/slides/_rels/slide6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08.xml"/><Relationship Id="rId1" Type="http://schemas.openxmlformats.org/officeDocument/2006/relationships/tags" Target="../tags/tag3.xml"/></Relationships>
</file>

<file path=ppt/slides/_rels/slide7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08.xml"/><Relationship Id="rId1" Type="http://schemas.openxmlformats.org/officeDocument/2006/relationships/tags" Target="../tags/tag4.xml"/></Relationships>
</file>

<file path=ppt/slides/_rels/slide8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08.xml"/><Relationship Id="rId1" Type="http://schemas.openxmlformats.org/officeDocument/2006/relationships/tags" Target="../tags/tag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welcome_wide_t.jpg"/>
          <p:cNvPicPr>
            <a:picLocks noGrp="1" noChangeAspect="1"/>
          </p:cNvPicPr>
          <p:nvPr>
            <p:ph idx="1"/>
          </p:nvPr>
        </p:nvPicPr>
        <p:blipFill>
          <a:blip r:embed="rId2" cstate="print"/>
          <a:stretch>
            <a:fillRect/>
          </a:stretch>
        </p:blipFill>
        <p:spPr>
          <a:xfrm>
            <a:off x="0" y="0"/>
            <a:ext cx="9144000" cy="5143500"/>
          </a:xfr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17410" name="Rectangle 2"/>
          <p:cNvSpPr>
            <a:spLocks noGrp="1" noChangeArrowheads="1"/>
          </p:cNvSpPr>
          <p:nvPr>
            <p:ph idx="1"/>
          </p:nvPr>
        </p:nvSpPr>
        <p:spPr/>
        <p:txBody>
          <a:bodyPr/>
          <a:lstStyle/>
          <a:p>
            <a:r>
              <a:rPr lang="en-US" dirty="0" smtClean="0">
                <a:solidFill>
                  <a:schemeClr val="bg1"/>
                </a:solidFill>
              </a:rPr>
              <a:t>Your grace is enough</a:t>
            </a:r>
          </a:p>
          <a:p>
            <a:r>
              <a:rPr lang="en-US" dirty="0" smtClean="0">
                <a:solidFill>
                  <a:schemeClr val="bg1"/>
                </a:solidFill>
              </a:rPr>
              <a:t>Your grace is enough</a:t>
            </a:r>
          </a:p>
          <a:p>
            <a:r>
              <a:rPr lang="en-US" dirty="0" smtClean="0">
                <a:solidFill>
                  <a:schemeClr val="bg1"/>
                </a:solidFill>
              </a:rPr>
              <a:t>Your grace is enough for me</a:t>
            </a:r>
          </a:p>
          <a:p>
            <a:r>
              <a:rPr lang="en-US" dirty="0" smtClean="0">
                <a:solidFill>
                  <a:schemeClr val="bg1"/>
                </a:solidFill>
              </a:rPr>
              <a:t>(repeat)</a:t>
            </a:r>
            <a:endParaRPr lang="en-US" dirty="0">
              <a:solidFill>
                <a:schemeClr val="bg1"/>
              </a:solidFill>
            </a:endParaRPr>
          </a:p>
        </p:txBody>
      </p:sp>
    </p:spTree>
    <p:custDataLst>
      <p:tags r:id="rId1"/>
    </p:custData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18434" name="Rectangle 2"/>
          <p:cNvSpPr>
            <a:spLocks noGrp="1" noChangeArrowheads="1"/>
          </p:cNvSpPr>
          <p:nvPr>
            <p:ph idx="1"/>
          </p:nvPr>
        </p:nvSpPr>
        <p:spPr/>
        <p:txBody>
          <a:bodyPr/>
          <a:lstStyle/>
          <a:p>
            <a:r>
              <a:rPr lang="en-US" dirty="0" smtClean="0">
                <a:solidFill>
                  <a:schemeClr val="bg1"/>
                </a:solidFill>
              </a:rPr>
              <a:t>So remember Your people</a:t>
            </a:r>
          </a:p>
          <a:p>
            <a:r>
              <a:rPr lang="en-US" dirty="0" smtClean="0">
                <a:solidFill>
                  <a:schemeClr val="bg1"/>
                </a:solidFill>
              </a:rPr>
              <a:t>Remember Your children</a:t>
            </a:r>
          </a:p>
          <a:p>
            <a:r>
              <a:rPr lang="en-US" dirty="0" smtClean="0">
                <a:solidFill>
                  <a:schemeClr val="bg1"/>
                </a:solidFill>
              </a:rPr>
              <a:t>Remember Your promise oh God</a:t>
            </a:r>
            <a:endParaRPr lang="en-US" dirty="0">
              <a:solidFill>
                <a:schemeClr val="bg1"/>
              </a:solidFill>
            </a:endParaRPr>
          </a:p>
        </p:txBody>
      </p:sp>
    </p:spTree>
    <p:custDataLst>
      <p:tags r:id="rId1"/>
    </p:custData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19458" name="Rectangle 2"/>
          <p:cNvSpPr>
            <a:spLocks noGrp="1" noChangeArrowheads="1"/>
          </p:cNvSpPr>
          <p:nvPr>
            <p:ph idx="1"/>
          </p:nvPr>
        </p:nvSpPr>
        <p:spPr/>
        <p:txBody>
          <a:bodyPr/>
          <a:lstStyle/>
          <a:p>
            <a:r>
              <a:rPr lang="en-US" dirty="0" smtClean="0">
                <a:solidFill>
                  <a:schemeClr val="bg1"/>
                </a:solidFill>
              </a:rPr>
              <a:t>Your grace is enough</a:t>
            </a:r>
          </a:p>
          <a:p>
            <a:r>
              <a:rPr lang="en-US" dirty="0" smtClean="0">
                <a:solidFill>
                  <a:schemeClr val="bg1"/>
                </a:solidFill>
              </a:rPr>
              <a:t>Your grace is enough</a:t>
            </a:r>
          </a:p>
          <a:p>
            <a:r>
              <a:rPr lang="en-US" dirty="0" smtClean="0">
                <a:solidFill>
                  <a:schemeClr val="bg1"/>
                </a:solidFill>
              </a:rPr>
              <a:t>Your grace is enough for me</a:t>
            </a:r>
            <a:endParaRPr lang="en-US" dirty="0">
              <a:solidFill>
                <a:schemeClr val="bg1"/>
              </a:solidFill>
            </a:endParaRPr>
          </a:p>
        </p:txBody>
      </p:sp>
      <p:sp>
        <p:nvSpPr>
          <p:cNvPr id="6" name="Rectangle 3"/>
          <p:cNvSpPr>
            <a:spLocks noChangeArrowheads="1"/>
          </p:cNvSpPr>
          <p:nvPr/>
        </p:nvSpPr>
        <p:spPr bwMode="auto">
          <a:xfrm>
            <a:off x="1371600" y="4629150"/>
            <a:ext cx="5522474" cy="369332"/>
          </a:xfrm>
          <a:prstGeom prst="rect">
            <a:avLst/>
          </a:prstGeom>
          <a:noFill/>
          <a:ln w="9525">
            <a:noFill/>
            <a:miter lim="800000"/>
            <a:headEnd/>
            <a:tailEnd/>
          </a:ln>
        </p:spPr>
        <p:txBody>
          <a:bodyPr wrap="none">
            <a:spAutoFit/>
          </a:bodyPr>
          <a:lstStyle/>
          <a:p>
            <a:pPr fontAlgn="base">
              <a:spcBef>
                <a:spcPct val="0"/>
              </a:spcBef>
              <a:spcAft>
                <a:spcPct val="0"/>
              </a:spcAft>
            </a:pPr>
            <a:r>
              <a:rPr lang="en-US" b="1" dirty="0">
                <a:solidFill>
                  <a:schemeClr val="bg1"/>
                </a:solidFill>
              </a:rPr>
              <a:t>TEMPLE BIBLE CHURCH Used by Permission CCLI #78316</a:t>
            </a:r>
          </a:p>
        </p:txBody>
      </p:sp>
    </p:spTree>
    <p:custDataLst>
      <p:tags r:id="rId1"/>
    </p:custData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4" cstate="print"/>
          <a:stretch>
            <a:fillRect/>
          </a:stretch>
        </a:blipFill>
        <a:effectLst/>
      </p:bgPr>
    </p:bg>
    <p:spTree>
      <p:nvGrpSpPr>
        <p:cNvPr id="1" name=""/>
        <p:cNvGrpSpPr/>
        <p:nvPr/>
      </p:nvGrpSpPr>
      <p:grpSpPr>
        <a:xfrm>
          <a:off x="0" y="0"/>
          <a:ext cx="0" cy="0"/>
          <a:chOff x="0" y="0"/>
          <a:chExt cx="0" cy="0"/>
        </a:xfrm>
      </p:grpSpPr>
      <p:sp>
        <p:nvSpPr>
          <p:cNvPr id="888834" name="Rectangle 2"/>
          <p:cNvSpPr>
            <a:spLocks noGrp="1" noChangeArrowheads="1"/>
          </p:cNvSpPr>
          <p:nvPr>
            <p:ph type="title"/>
          </p:nvPr>
        </p:nvSpPr>
        <p:spPr/>
        <p:txBody>
          <a:bodyPr vert="horz" lIns="91440" tIns="45720" rIns="91440" bIns="45720" rtlCol="0" anchor="ctr">
            <a:normAutofit/>
          </a:bodyPr>
          <a:lstStyle/>
          <a:p>
            <a:r>
              <a:rPr lang="en-US">
                <a:solidFill>
                  <a:schemeClr val="bg1"/>
                </a:solidFill>
              </a:rPr>
              <a:t>Blessed be Your Name</a:t>
            </a:r>
          </a:p>
        </p:txBody>
      </p:sp>
      <p:sp>
        <p:nvSpPr>
          <p:cNvPr id="888835" name="Rectangle 3"/>
          <p:cNvSpPr>
            <a:spLocks noGrp="1" noChangeArrowheads="1"/>
          </p:cNvSpPr>
          <p:nvPr>
            <p:ph idx="1"/>
          </p:nvPr>
        </p:nvSpPr>
        <p:spPr/>
        <p:txBody>
          <a:bodyPr vert="horz" lIns="91440" tIns="45720" rIns="91440" bIns="45720" rtlCol="0">
            <a:normAutofit/>
          </a:bodyPr>
          <a:lstStyle/>
          <a:p>
            <a:r>
              <a:rPr lang="en-US" dirty="0">
                <a:solidFill>
                  <a:schemeClr val="bg1"/>
                </a:solidFill>
              </a:rPr>
              <a:t>Blessed be Your name</a:t>
            </a:r>
          </a:p>
          <a:p>
            <a:r>
              <a:rPr lang="en-US" dirty="0">
                <a:solidFill>
                  <a:schemeClr val="bg1"/>
                </a:solidFill>
              </a:rPr>
              <a:t>In the land that is plentiful</a:t>
            </a:r>
          </a:p>
          <a:p>
            <a:r>
              <a:rPr lang="en-US" dirty="0">
                <a:solidFill>
                  <a:schemeClr val="bg1"/>
                </a:solidFill>
              </a:rPr>
              <a:t>Where Your streams of abundance flow</a:t>
            </a:r>
          </a:p>
          <a:p>
            <a:r>
              <a:rPr lang="en-US" dirty="0">
                <a:solidFill>
                  <a:schemeClr val="bg1"/>
                </a:solidFill>
              </a:rPr>
              <a:t>Blessed be Your name</a:t>
            </a:r>
          </a:p>
        </p:txBody>
      </p:sp>
      <p:sp>
        <p:nvSpPr>
          <p:cNvPr id="4" name="Date Placeholder 3"/>
          <p:cNvSpPr>
            <a:spLocks noGrp="1"/>
          </p:cNvSpPr>
          <p:nvPr>
            <p:ph type="dt" sz="half" idx="10"/>
          </p:nvPr>
        </p:nvSpPr>
        <p:spPr/>
        <p:txBody>
          <a:bodyPr/>
          <a:lstStyle/>
          <a:p>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Tree>
    <p:custDataLst>
      <p:tags r:id="rId2"/>
    </p:custData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4" cstate="print"/>
          <a:stretch>
            <a:fillRect/>
          </a:stretch>
        </a:blipFill>
        <a:effectLst/>
      </p:bgPr>
    </p:bg>
    <p:spTree>
      <p:nvGrpSpPr>
        <p:cNvPr id="1" name=""/>
        <p:cNvGrpSpPr/>
        <p:nvPr/>
      </p:nvGrpSpPr>
      <p:grpSpPr>
        <a:xfrm>
          <a:off x="0" y="0"/>
          <a:ext cx="0" cy="0"/>
          <a:chOff x="0" y="0"/>
          <a:chExt cx="0" cy="0"/>
        </a:xfrm>
      </p:grpSpPr>
      <p:sp>
        <p:nvSpPr>
          <p:cNvPr id="3" name="Date Placeholder 3"/>
          <p:cNvSpPr>
            <a:spLocks noGrp="1"/>
          </p:cNvSpPr>
          <p:nvPr>
            <p:ph type="dt" sz="half" idx="10"/>
          </p:nvPr>
        </p:nvSpPr>
        <p:spPr/>
        <p:txBody>
          <a:bodyPr/>
          <a:lstStyle/>
          <a:p>
            <a:endParaRPr lang="en-US">
              <a:solidFill>
                <a:srgbClr val="FFFFFF"/>
              </a:solidFill>
            </a:endParaRPr>
          </a:p>
        </p:txBody>
      </p:sp>
      <p:sp>
        <p:nvSpPr>
          <p:cNvPr id="4" name="Footer Placeholder 4"/>
          <p:cNvSpPr>
            <a:spLocks noGrp="1"/>
          </p:cNvSpPr>
          <p:nvPr>
            <p:ph type="ftr" sz="quarter" idx="11"/>
          </p:nvPr>
        </p:nvSpPr>
        <p:spPr/>
        <p:txBody>
          <a:bodyPr/>
          <a:lstStyle/>
          <a:p>
            <a:endParaRPr lang="en-US">
              <a:solidFill>
                <a:srgbClr val="FFFFFF"/>
              </a:solidFill>
            </a:endParaRPr>
          </a:p>
        </p:txBody>
      </p:sp>
      <p:sp>
        <p:nvSpPr>
          <p:cNvPr id="889858" name="Rectangle 2"/>
          <p:cNvSpPr>
            <a:spLocks noChangeArrowheads="1"/>
          </p:cNvSpPr>
          <p:nvPr/>
        </p:nvSpPr>
        <p:spPr bwMode="auto">
          <a:xfrm>
            <a:off x="609600" y="1314450"/>
            <a:ext cx="8229600" cy="3394472"/>
          </a:xfrm>
          <a:prstGeom prst="rect">
            <a:avLst/>
          </a:prstGeom>
          <a:noFill/>
          <a:ln w="9525">
            <a:noFill/>
            <a:miter lim="800000"/>
            <a:headEnd/>
            <a:tailEnd/>
          </a:ln>
          <a:effectLst/>
        </p:spPr>
        <p:txBody>
          <a:bodyPr/>
          <a:lstStyle/>
          <a:p>
            <a:pPr marL="342900" indent="-342900" algn="ctr" fontAlgn="base">
              <a:spcBef>
                <a:spcPct val="20000"/>
              </a:spcBef>
              <a:spcAft>
                <a:spcPct val="0"/>
              </a:spcAft>
            </a:pPr>
            <a:r>
              <a:rPr lang="en-US" sz="3400" dirty="0">
                <a:solidFill>
                  <a:schemeClr val="bg1"/>
                </a:solidFill>
              </a:rPr>
              <a:t>And blessed be Your name</a:t>
            </a:r>
          </a:p>
          <a:p>
            <a:pPr marL="342900" indent="-342900" algn="ctr" fontAlgn="base">
              <a:spcBef>
                <a:spcPct val="20000"/>
              </a:spcBef>
              <a:spcAft>
                <a:spcPct val="0"/>
              </a:spcAft>
            </a:pPr>
            <a:r>
              <a:rPr lang="en-US" sz="3400" dirty="0">
                <a:solidFill>
                  <a:schemeClr val="bg1"/>
                </a:solidFill>
              </a:rPr>
              <a:t>When I’m found in the desert place</a:t>
            </a:r>
          </a:p>
          <a:p>
            <a:pPr marL="342900" indent="-342900" algn="ctr" fontAlgn="base">
              <a:spcBef>
                <a:spcPct val="20000"/>
              </a:spcBef>
              <a:spcAft>
                <a:spcPct val="0"/>
              </a:spcAft>
            </a:pPr>
            <a:r>
              <a:rPr lang="en-US" sz="3400" dirty="0">
                <a:solidFill>
                  <a:schemeClr val="bg1"/>
                </a:solidFill>
              </a:rPr>
              <a:t>Though I walk through the wilderness</a:t>
            </a:r>
          </a:p>
          <a:p>
            <a:pPr marL="342900" indent="-342900" algn="ctr" fontAlgn="base">
              <a:spcBef>
                <a:spcPct val="20000"/>
              </a:spcBef>
              <a:spcAft>
                <a:spcPct val="0"/>
              </a:spcAft>
            </a:pPr>
            <a:r>
              <a:rPr lang="en-US" sz="3400" dirty="0">
                <a:solidFill>
                  <a:schemeClr val="bg1"/>
                </a:solidFill>
              </a:rPr>
              <a:t>Blessed be Your name</a:t>
            </a:r>
          </a:p>
        </p:txBody>
      </p:sp>
    </p:spTree>
    <p:custDataLst>
      <p:tags r:id="rId2"/>
    </p:custData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4" cstate="print"/>
          <a:stretch>
            <a:fillRect/>
          </a:stretch>
        </a:blipFill>
        <a:effectLst/>
      </p:bgPr>
    </p:bg>
    <p:spTree>
      <p:nvGrpSpPr>
        <p:cNvPr id="1" name=""/>
        <p:cNvGrpSpPr/>
        <p:nvPr/>
      </p:nvGrpSpPr>
      <p:grpSpPr>
        <a:xfrm>
          <a:off x="0" y="0"/>
          <a:ext cx="0" cy="0"/>
          <a:chOff x="0" y="0"/>
          <a:chExt cx="0" cy="0"/>
        </a:xfrm>
      </p:grpSpPr>
      <p:sp>
        <p:nvSpPr>
          <p:cNvPr id="3" name="Date Placeholder 3"/>
          <p:cNvSpPr>
            <a:spLocks noGrp="1"/>
          </p:cNvSpPr>
          <p:nvPr>
            <p:ph type="dt" sz="half" idx="10"/>
          </p:nvPr>
        </p:nvSpPr>
        <p:spPr/>
        <p:txBody>
          <a:bodyPr/>
          <a:lstStyle/>
          <a:p>
            <a:endParaRPr lang="en-US">
              <a:solidFill>
                <a:srgbClr val="FFFFFF"/>
              </a:solidFill>
            </a:endParaRPr>
          </a:p>
        </p:txBody>
      </p:sp>
      <p:sp>
        <p:nvSpPr>
          <p:cNvPr id="4" name="Footer Placeholder 4"/>
          <p:cNvSpPr>
            <a:spLocks noGrp="1"/>
          </p:cNvSpPr>
          <p:nvPr>
            <p:ph type="ftr" sz="quarter" idx="11"/>
          </p:nvPr>
        </p:nvSpPr>
        <p:spPr/>
        <p:txBody>
          <a:bodyPr/>
          <a:lstStyle/>
          <a:p>
            <a:endParaRPr lang="en-US">
              <a:solidFill>
                <a:srgbClr val="FFFFFF"/>
              </a:solidFill>
            </a:endParaRPr>
          </a:p>
        </p:txBody>
      </p:sp>
      <p:sp>
        <p:nvSpPr>
          <p:cNvPr id="890882" name="Rectangle 2"/>
          <p:cNvSpPr>
            <a:spLocks noChangeArrowheads="1"/>
          </p:cNvSpPr>
          <p:nvPr/>
        </p:nvSpPr>
        <p:spPr bwMode="auto">
          <a:xfrm>
            <a:off x="609600" y="1314450"/>
            <a:ext cx="8229600" cy="3394472"/>
          </a:xfrm>
          <a:prstGeom prst="rect">
            <a:avLst/>
          </a:prstGeom>
          <a:noFill/>
          <a:ln w="9525">
            <a:noFill/>
            <a:miter lim="800000"/>
            <a:headEnd/>
            <a:tailEnd/>
          </a:ln>
          <a:effectLst/>
        </p:spPr>
        <p:txBody>
          <a:bodyPr/>
          <a:lstStyle/>
          <a:p>
            <a:pPr marL="342900" indent="-342900" algn="ctr" fontAlgn="base">
              <a:spcBef>
                <a:spcPct val="20000"/>
              </a:spcBef>
              <a:spcAft>
                <a:spcPct val="0"/>
              </a:spcAft>
            </a:pPr>
            <a:r>
              <a:rPr lang="en-US" sz="3400" dirty="0">
                <a:solidFill>
                  <a:schemeClr val="bg1"/>
                </a:solidFill>
              </a:rPr>
              <a:t>Every blessing You pour out</a:t>
            </a:r>
          </a:p>
          <a:p>
            <a:pPr marL="342900" indent="-342900" algn="ctr" fontAlgn="base">
              <a:spcBef>
                <a:spcPct val="20000"/>
              </a:spcBef>
              <a:spcAft>
                <a:spcPct val="0"/>
              </a:spcAft>
            </a:pPr>
            <a:r>
              <a:rPr lang="en-US" sz="3400" dirty="0">
                <a:solidFill>
                  <a:schemeClr val="bg1"/>
                </a:solidFill>
              </a:rPr>
              <a:t>I’ll turn back to praise</a:t>
            </a:r>
          </a:p>
          <a:p>
            <a:pPr marL="342900" indent="-342900" algn="ctr" fontAlgn="base">
              <a:spcBef>
                <a:spcPct val="20000"/>
              </a:spcBef>
              <a:spcAft>
                <a:spcPct val="0"/>
              </a:spcAft>
            </a:pPr>
            <a:r>
              <a:rPr lang="en-US" sz="3400" dirty="0">
                <a:solidFill>
                  <a:schemeClr val="bg1"/>
                </a:solidFill>
              </a:rPr>
              <a:t>When the darkness closes in, Lord</a:t>
            </a:r>
          </a:p>
          <a:p>
            <a:pPr marL="342900" indent="-342900" algn="ctr" fontAlgn="base">
              <a:spcBef>
                <a:spcPct val="20000"/>
              </a:spcBef>
              <a:spcAft>
                <a:spcPct val="0"/>
              </a:spcAft>
            </a:pPr>
            <a:r>
              <a:rPr lang="en-US" sz="3400" dirty="0">
                <a:solidFill>
                  <a:schemeClr val="bg1"/>
                </a:solidFill>
              </a:rPr>
              <a:t>Still I will say</a:t>
            </a:r>
          </a:p>
        </p:txBody>
      </p:sp>
    </p:spTree>
    <p:custDataLst>
      <p:tags r:id="rId2"/>
    </p:custData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3" name="Date Placeholder 3"/>
          <p:cNvSpPr>
            <a:spLocks noGrp="1"/>
          </p:cNvSpPr>
          <p:nvPr>
            <p:ph type="dt" sz="half" idx="10"/>
          </p:nvPr>
        </p:nvSpPr>
        <p:spPr/>
        <p:txBody>
          <a:bodyPr/>
          <a:lstStyle/>
          <a:p>
            <a:endParaRPr lang="en-US">
              <a:solidFill>
                <a:srgbClr val="FFFFFF"/>
              </a:solidFill>
            </a:endParaRPr>
          </a:p>
        </p:txBody>
      </p:sp>
      <p:sp>
        <p:nvSpPr>
          <p:cNvPr id="4" name="Footer Placeholder 4"/>
          <p:cNvSpPr>
            <a:spLocks noGrp="1"/>
          </p:cNvSpPr>
          <p:nvPr>
            <p:ph type="ftr" sz="quarter" idx="11"/>
          </p:nvPr>
        </p:nvSpPr>
        <p:spPr/>
        <p:txBody>
          <a:bodyPr/>
          <a:lstStyle/>
          <a:p>
            <a:endParaRPr lang="en-US">
              <a:solidFill>
                <a:srgbClr val="FFFFFF"/>
              </a:solidFill>
            </a:endParaRPr>
          </a:p>
        </p:txBody>
      </p:sp>
      <p:sp>
        <p:nvSpPr>
          <p:cNvPr id="891906" name="Rectangle 2"/>
          <p:cNvSpPr>
            <a:spLocks noChangeArrowheads="1"/>
          </p:cNvSpPr>
          <p:nvPr/>
        </p:nvSpPr>
        <p:spPr bwMode="auto">
          <a:xfrm>
            <a:off x="609600" y="1314450"/>
            <a:ext cx="8229600" cy="3394472"/>
          </a:xfrm>
          <a:prstGeom prst="rect">
            <a:avLst/>
          </a:prstGeom>
          <a:noFill/>
          <a:ln w="9525">
            <a:noFill/>
            <a:miter lim="800000"/>
            <a:headEnd/>
            <a:tailEnd/>
          </a:ln>
          <a:effectLst/>
        </p:spPr>
        <p:txBody>
          <a:bodyPr/>
          <a:lstStyle/>
          <a:p>
            <a:pPr marL="342900" indent="-342900" algn="ctr" fontAlgn="base">
              <a:spcBef>
                <a:spcPct val="20000"/>
              </a:spcBef>
              <a:spcAft>
                <a:spcPct val="0"/>
              </a:spcAft>
            </a:pPr>
            <a:r>
              <a:rPr lang="en-US" sz="3400" dirty="0">
                <a:solidFill>
                  <a:schemeClr val="bg1"/>
                </a:solidFill>
              </a:rPr>
              <a:t>Blessed be the name of the Lord</a:t>
            </a:r>
          </a:p>
          <a:p>
            <a:pPr marL="342900" indent="-342900" algn="ctr" fontAlgn="base">
              <a:spcBef>
                <a:spcPct val="20000"/>
              </a:spcBef>
              <a:spcAft>
                <a:spcPct val="0"/>
              </a:spcAft>
            </a:pPr>
            <a:r>
              <a:rPr lang="en-US" sz="3400" dirty="0">
                <a:solidFill>
                  <a:schemeClr val="bg1"/>
                </a:solidFill>
              </a:rPr>
              <a:t>Blessed be Your name</a:t>
            </a:r>
          </a:p>
          <a:p>
            <a:pPr marL="342900" indent="-342900" algn="ctr" fontAlgn="base">
              <a:spcBef>
                <a:spcPct val="20000"/>
              </a:spcBef>
              <a:spcAft>
                <a:spcPct val="0"/>
              </a:spcAft>
            </a:pPr>
            <a:r>
              <a:rPr lang="en-US" sz="3400" dirty="0">
                <a:solidFill>
                  <a:schemeClr val="bg1"/>
                </a:solidFill>
              </a:rPr>
              <a:t>Blessed be the name of the Lord</a:t>
            </a:r>
          </a:p>
          <a:p>
            <a:pPr marL="342900" indent="-342900" algn="ctr" fontAlgn="base">
              <a:spcBef>
                <a:spcPct val="20000"/>
              </a:spcBef>
              <a:spcAft>
                <a:spcPct val="0"/>
              </a:spcAft>
            </a:pPr>
            <a:r>
              <a:rPr lang="en-US" sz="3400" dirty="0">
                <a:solidFill>
                  <a:schemeClr val="bg1"/>
                </a:solidFill>
              </a:rPr>
              <a:t>Blessed be Your glorious name</a:t>
            </a:r>
          </a:p>
        </p:txBody>
      </p:sp>
    </p:spTree>
    <p:custDataLst>
      <p:tags r:id="rId1"/>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3" name="Date Placeholder 3"/>
          <p:cNvSpPr>
            <a:spLocks noGrp="1"/>
          </p:cNvSpPr>
          <p:nvPr>
            <p:ph type="dt" sz="half" idx="10"/>
          </p:nvPr>
        </p:nvSpPr>
        <p:spPr/>
        <p:txBody>
          <a:bodyPr/>
          <a:lstStyle/>
          <a:p>
            <a:endParaRPr lang="en-US">
              <a:solidFill>
                <a:srgbClr val="FFFFFF"/>
              </a:solidFill>
            </a:endParaRPr>
          </a:p>
        </p:txBody>
      </p:sp>
      <p:sp>
        <p:nvSpPr>
          <p:cNvPr id="4" name="Footer Placeholder 4"/>
          <p:cNvSpPr>
            <a:spLocks noGrp="1"/>
          </p:cNvSpPr>
          <p:nvPr>
            <p:ph type="ftr" sz="quarter" idx="11"/>
          </p:nvPr>
        </p:nvSpPr>
        <p:spPr/>
        <p:txBody>
          <a:bodyPr/>
          <a:lstStyle/>
          <a:p>
            <a:endParaRPr lang="en-US">
              <a:solidFill>
                <a:srgbClr val="FFFFFF"/>
              </a:solidFill>
            </a:endParaRPr>
          </a:p>
        </p:txBody>
      </p:sp>
      <p:sp>
        <p:nvSpPr>
          <p:cNvPr id="892930" name="Rectangle 2"/>
          <p:cNvSpPr>
            <a:spLocks noChangeArrowheads="1"/>
          </p:cNvSpPr>
          <p:nvPr/>
        </p:nvSpPr>
        <p:spPr bwMode="auto">
          <a:xfrm>
            <a:off x="609600" y="1314450"/>
            <a:ext cx="8229600" cy="3394472"/>
          </a:xfrm>
          <a:prstGeom prst="rect">
            <a:avLst/>
          </a:prstGeom>
          <a:noFill/>
          <a:ln w="9525">
            <a:noFill/>
            <a:miter lim="800000"/>
            <a:headEnd/>
            <a:tailEnd/>
          </a:ln>
          <a:effectLst/>
        </p:spPr>
        <p:txBody>
          <a:bodyPr/>
          <a:lstStyle/>
          <a:p>
            <a:pPr marL="342900" indent="-342900" algn="ctr" fontAlgn="base">
              <a:spcBef>
                <a:spcPct val="20000"/>
              </a:spcBef>
              <a:spcAft>
                <a:spcPct val="0"/>
              </a:spcAft>
            </a:pPr>
            <a:r>
              <a:rPr lang="en-US" sz="3400" dirty="0">
                <a:solidFill>
                  <a:schemeClr val="bg1"/>
                </a:solidFill>
              </a:rPr>
              <a:t>And blessed be Your name</a:t>
            </a:r>
          </a:p>
          <a:p>
            <a:pPr marL="342900" indent="-342900" algn="ctr" fontAlgn="base">
              <a:spcBef>
                <a:spcPct val="20000"/>
              </a:spcBef>
              <a:spcAft>
                <a:spcPct val="0"/>
              </a:spcAft>
            </a:pPr>
            <a:r>
              <a:rPr lang="en-US" sz="3400" dirty="0">
                <a:solidFill>
                  <a:schemeClr val="bg1"/>
                </a:solidFill>
              </a:rPr>
              <a:t>When the sun’s shining down on me</a:t>
            </a:r>
          </a:p>
          <a:p>
            <a:pPr marL="342900" indent="-342900" algn="ctr" fontAlgn="base">
              <a:spcBef>
                <a:spcPct val="20000"/>
              </a:spcBef>
              <a:spcAft>
                <a:spcPct val="0"/>
              </a:spcAft>
            </a:pPr>
            <a:r>
              <a:rPr lang="en-US" sz="3400" dirty="0">
                <a:solidFill>
                  <a:schemeClr val="bg1"/>
                </a:solidFill>
              </a:rPr>
              <a:t>When the world’s “all as it should be”</a:t>
            </a:r>
          </a:p>
          <a:p>
            <a:pPr marL="342900" indent="-342900" algn="ctr" fontAlgn="base">
              <a:spcBef>
                <a:spcPct val="20000"/>
              </a:spcBef>
              <a:spcAft>
                <a:spcPct val="0"/>
              </a:spcAft>
            </a:pPr>
            <a:r>
              <a:rPr lang="en-US" sz="3400" dirty="0">
                <a:solidFill>
                  <a:schemeClr val="bg1"/>
                </a:solidFill>
              </a:rPr>
              <a:t>Blessed be Your name</a:t>
            </a:r>
          </a:p>
        </p:txBody>
      </p:sp>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sp>
        <p:nvSpPr>
          <p:cNvPr id="10" name="Content Placeholder 9"/>
          <p:cNvSpPr>
            <a:spLocks noGrp="1"/>
          </p:cNvSpPr>
          <p:nvPr>
            <p:ph idx="1"/>
          </p:nvPr>
        </p:nvSpPr>
        <p:spPr/>
        <p:txBody>
          <a:bodyPr/>
          <a:lstStyle/>
          <a:p>
            <a:endParaRPr lang="en-US"/>
          </a:p>
        </p:txBody>
      </p:sp>
      <p:sp>
        <p:nvSpPr>
          <p:cNvPr id="3" name="Date Placeholder 3"/>
          <p:cNvSpPr>
            <a:spLocks noGrp="1"/>
          </p:cNvSpPr>
          <p:nvPr>
            <p:ph type="dt" sz="half" idx="10"/>
          </p:nvPr>
        </p:nvSpPr>
        <p:spPr/>
        <p:txBody>
          <a:bodyPr/>
          <a:lstStyle/>
          <a:p>
            <a:endParaRPr lang="en-US">
              <a:solidFill>
                <a:srgbClr val="FFFFFF"/>
              </a:solidFill>
            </a:endParaRPr>
          </a:p>
        </p:txBody>
      </p:sp>
      <p:sp>
        <p:nvSpPr>
          <p:cNvPr id="4" name="Footer Placeholder 4"/>
          <p:cNvSpPr>
            <a:spLocks noGrp="1"/>
          </p:cNvSpPr>
          <p:nvPr>
            <p:ph type="ftr" sz="quarter" idx="11"/>
          </p:nvPr>
        </p:nvSpPr>
        <p:spPr/>
        <p:txBody>
          <a:bodyPr/>
          <a:lstStyle/>
          <a:p>
            <a:endParaRPr lang="en-US">
              <a:solidFill>
                <a:srgbClr val="FFFFFF"/>
              </a:solidFill>
            </a:endParaRPr>
          </a:p>
        </p:txBody>
      </p:sp>
      <p:sp>
        <p:nvSpPr>
          <p:cNvPr id="893954" name="Rectangle 2"/>
          <p:cNvSpPr>
            <a:spLocks noChangeArrowheads="1"/>
          </p:cNvSpPr>
          <p:nvPr/>
        </p:nvSpPr>
        <p:spPr bwMode="auto">
          <a:xfrm>
            <a:off x="609600" y="1314450"/>
            <a:ext cx="8229600" cy="3394472"/>
          </a:xfrm>
          <a:prstGeom prst="rect">
            <a:avLst/>
          </a:prstGeom>
          <a:noFill/>
          <a:ln w="9525">
            <a:noFill/>
            <a:miter lim="800000"/>
            <a:headEnd/>
            <a:tailEnd/>
          </a:ln>
          <a:effectLst/>
        </p:spPr>
        <p:txBody>
          <a:bodyPr/>
          <a:lstStyle/>
          <a:p>
            <a:pPr marL="342900" indent="-342900" algn="ctr" fontAlgn="base">
              <a:spcBef>
                <a:spcPct val="20000"/>
              </a:spcBef>
              <a:spcAft>
                <a:spcPct val="0"/>
              </a:spcAft>
            </a:pPr>
            <a:r>
              <a:rPr lang="en-US" sz="3400" dirty="0">
                <a:solidFill>
                  <a:schemeClr val="bg1"/>
                </a:solidFill>
              </a:rPr>
              <a:t>And blessed be Your name</a:t>
            </a:r>
          </a:p>
          <a:p>
            <a:pPr marL="342900" indent="-342900" algn="ctr" fontAlgn="base">
              <a:spcBef>
                <a:spcPct val="20000"/>
              </a:spcBef>
              <a:spcAft>
                <a:spcPct val="0"/>
              </a:spcAft>
            </a:pPr>
            <a:r>
              <a:rPr lang="en-US" sz="3400" dirty="0">
                <a:solidFill>
                  <a:schemeClr val="bg1"/>
                </a:solidFill>
              </a:rPr>
              <a:t>On the road marked with suffering</a:t>
            </a:r>
          </a:p>
          <a:p>
            <a:pPr marL="342900" indent="-342900" algn="ctr" fontAlgn="base">
              <a:spcBef>
                <a:spcPct val="20000"/>
              </a:spcBef>
              <a:spcAft>
                <a:spcPct val="0"/>
              </a:spcAft>
            </a:pPr>
            <a:r>
              <a:rPr lang="en-US" sz="3400" dirty="0">
                <a:solidFill>
                  <a:schemeClr val="bg1"/>
                </a:solidFill>
              </a:rPr>
              <a:t>Though there’s pain in the offering</a:t>
            </a:r>
          </a:p>
          <a:p>
            <a:pPr marL="342900" indent="-342900" algn="ctr" fontAlgn="base">
              <a:spcBef>
                <a:spcPct val="20000"/>
              </a:spcBef>
              <a:spcAft>
                <a:spcPct val="0"/>
              </a:spcAft>
            </a:pPr>
            <a:r>
              <a:rPr lang="en-US" sz="3400" dirty="0">
                <a:solidFill>
                  <a:schemeClr val="bg1"/>
                </a:solidFill>
              </a:rPr>
              <a:t>Blessed be Your name</a:t>
            </a:r>
          </a:p>
        </p:txBody>
      </p:sp>
    </p:spTree>
    <p:custDataLst>
      <p:tags r:id="rId1"/>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sp>
        <p:nvSpPr>
          <p:cNvPr id="10" name="Content Placeholder 9"/>
          <p:cNvSpPr>
            <a:spLocks noGrp="1"/>
          </p:cNvSpPr>
          <p:nvPr>
            <p:ph idx="1"/>
          </p:nvPr>
        </p:nvSpPr>
        <p:spPr/>
        <p:txBody>
          <a:bodyPr/>
          <a:lstStyle/>
          <a:p>
            <a:endParaRPr lang="en-US"/>
          </a:p>
        </p:txBody>
      </p:sp>
      <p:sp>
        <p:nvSpPr>
          <p:cNvPr id="3" name="Date Placeholder 3"/>
          <p:cNvSpPr>
            <a:spLocks noGrp="1"/>
          </p:cNvSpPr>
          <p:nvPr>
            <p:ph type="dt" sz="half" idx="10"/>
          </p:nvPr>
        </p:nvSpPr>
        <p:spPr/>
        <p:txBody>
          <a:bodyPr/>
          <a:lstStyle/>
          <a:p>
            <a:endParaRPr lang="en-US">
              <a:solidFill>
                <a:srgbClr val="FFFFFF"/>
              </a:solidFill>
            </a:endParaRPr>
          </a:p>
        </p:txBody>
      </p:sp>
      <p:sp>
        <p:nvSpPr>
          <p:cNvPr id="4" name="Footer Placeholder 4"/>
          <p:cNvSpPr>
            <a:spLocks noGrp="1"/>
          </p:cNvSpPr>
          <p:nvPr>
            <p:ph type="ftr" sz="quarter" idx="11"/>
          </p:nvPr>
        </p:nvSpPr>
        <p:spPr/>
        <p:txBody>
          <a:bodyPr/>
          <a:lstStyle/>
          <a:p>
            <a:endParaRPr lang="en-US">
              <a:solidFill>
                <a:srgbClr val="FFFFFF"/>
              </a:solidFill>
            </a:endParaRPr>
          </a:p>
        </p:txBody>
      </p:sp>
      <p:sp>
        <p:nvSpPr>
          <p:cNvPr id="894978" name="Rectangle 2"/>
          <p:cNvSpPr>
            <a:spLocks noChangeArrowheads="1"/>
          </p:cNvSpPr>
          <p:nvPr/>
        </p:nvSpPr>
        <p:spPr bwMode="auto">
          <a:xfrm>
            <a:off x="609600" y="1314450"/>
            <a:ext cx="8229600" cy="3394472"/>
          </a:xfrm>
          <a:prstGeom prst="rect">
            <a:avLst/>
          </a:prstGeom>
          <a:noFill/>
          <a:ln w="9525">
            <a:noFill/>
            <a:miter lim="800000"/>
            <a:headEnd/>
            <a:tailEnd/>
          </a:ln>
          <a:effectLst/>
        </p:spPr>
        <p:txBody>
          <a:bodyPr/>
          <a:lstStyle/>
          <a:p>
            <a:pPr marL="342900" indent="-342900" algn="ctr" fontAlgn="base">
              <a:spcBef>
                <a:spcPct val="20000"/>
              </a:spcBef>
              <a:spcAft>
                <a:spcPct val="0"/>
              </a:spcAft>
            </a:pPr>
            <a:r>
              <a:rPr lang="en-US" sz="3400" dirty="0">
                <a:solidFill>
                  <a:schemeClr val="bg1"/>
                </a:solidFill>
              </a:rPr>
              <a:t>Every blessing You pour out</a:t>
            </a:r>
          </a:p>
          <a:p>
            <a:pPr marL="342900" indent="-342900" algn="ctr" fontAlgn="base">
              <a:spcBef>
                <a:spcPct val="20000"/>
              </a:spcBef>
              <a:spcAft>
                <a:spcPct val="0"/>
              </a:spcAft>
            </a:pPr>
            <a:r>
              <a:rPr lang="en-US" sz="3400" dirty="0">
                <a:solidFill>
                  <a:schemeClr val="bg1"/>
                </a:solidFill>
              </a:rPr>
              <a:t>I’ll turn back to praise</a:t>
            </a:r>
          </a:p>
          <a:p>
            <a:pPr marL="342900" indent="-342900" algn="ctr" fontAlgn="base">
              <a:spcBef>
                <a:spcPct val="20000"/>
              </a:spcBef>
              <a:spcAft>
                <a:spcPct val="0"/>
              </a:spcAft>
            </a:pPr>
            <a:r>
              <a:rPr lang="en-US" sz="3400" dirty="0">
                <a:solidFill>
                  <a:schemeClr val="bg1"/>
                </a:solidFill>
              </a:rPr>
              <a:t>When the darkness closes in, Lord</a:t>
            </a:r>
          </a:p>
          <a:p>
            <a:pPr marL="342900" indent="-342900" algn="ctr" fontAlgn="base">
              <a:spcBef>
                <a:spcPct val="20000"/>
              </a:spcBef>
              <a:spcAft>
                <a:spcPct val="0"/>
              </a:spcAft>
            </a:pPr>
            <a:r>
              <a:rPr lang="en-US" sz="3400" dirty="0">
                <a:solidFill>
                  <a:schemeClr val="bg1"/>
                </a:solidFill>
              </a:rPr>
              <a:t>Still I will say</a:t>
            </a:r>
          </a:p>
        </p:txBody>
      </p:sp>
    </p:spTree>
    <p:custDataLst>
      <p:tags r:id="rId1"/>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zambia.tif"/>
          <p:cNvPicPr>
            <a:picLocks noChangeAspect="1"/>
          </p:cNvPicPr>
          <p:nvPr/>
        </p:nvPicPr>
        <p:blipFill>
          <a:blip r:embed="rId2" cstate="print"/>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sp>
        <p:nvSpPr>
          <p:cNvPr id="10" name="Content Placeholder 9"/>
          <p:cNvSpPr>
            <a:spLocks noGrp="1"/>
          </p:cNvSpPr>
          <p:nvPr>
            <p:ph idx="1"/>
          </p:nvPr>
        </p:nvSpPr>
        <p:spPr/>
        <p:txBody>
          <a:bodyPr/>
          <a:lstStyle/>
          <a:p>
            <a:endParaRPr lang="en-US"/>
          </a:p>
        </p:txBody>
      </p:sp>
      <p:sp>
        <p:nvSpPr>
          <p:cNvPr id="3" name="Date Placeholder 3"/>
          <p:cNvSpPr>
            <a:spLocks noGrp="1"/>
          </p:cNvSpPr>
          <p:nvPr>
            <p:ph type="dt" sz="half" idx="10"/>
          </p:nvPr>
        </p:nvSpPr>
        <p:spPr/>
        <p:txBody>
          <a:bodyPr/>
          <a:lstStyle/>
          <a:p>
            <a:endParaRPr lang="en-US">
              <a:solidFill>
                <a:srgbClr val="FFFFFF"/>
              </a:solidFill>
            </a:endParaRPr>
          </a:p>
        </p:txBody>
      </p:sp>
      <p:sp>
        <p:nvSpPr>
          <p:cNvPr id="4" name="Footer Placeholder 4"/>
          <p:cNvSpPr>
            <a:spLocks noGrp="1"/>
          </p:cNvSpPr>
          <p:nvPr>
            <p:ph type="ftr" sz="quarter" idx="11"/>
          </p:nvPr>
        </p:nvSpPr>
        <p:spPr/>
        <p:txBody>
          <a:bodyPr/>
          <a:lstStyle/>
          <a:p>
            <a:endParaRPr lang="en-US">
              <a:solidFill>
                <a:srgbClr val="FFFFFF"/>
              </a:solidFill>
            </a:endParaRPr>
          </a:p>
        </p:txBody>
      </p:sp>
      <p:sp>
        <p:nvSpPr>
          <p:cNvPr id="896002" name="Rectangle 2"/>
          <p:cNvSpPr>
            <a:spLocks noChangeArrowheads="1"/>
          </p:cNvSpPr>
          <p:nvPr/>
        </p:nvSpPr>
        <p:spPr bwMode="auto">
          <a:xfrm>
            <a:off x="609600" y="1314450"/>
            <a:ext cx="8229600" cy="3394472"/>
          </a:xfrm>
          <a:prstGeom prst="rect">
            <a:avLst/>
          </a:prstGeom>
          <a:noFill/>
          <a:ln w="9525">
            <a:noFill/>
            <a:miter lim="800000"/>
            <a:headEnd/>
            <a:tailEnd/>
          </a:ln>
          <a:effectLst/>
        </p:spPr>
        <p:txBody>
          <a:bodyPr/>
          <a:lstStyle/>
          <a:p>
            <a:pPr marL="342900" indent="-342900" algn="ctr" fontAlgn="base">
              <a:spcBef>
                <a:spcPct val="20000"/>
              </a:spcBef>
              <a:spcAft>
                <a:spcPct val="0"/>
              </a:spcAft>
            </a:pPr>
            <a:r>
              <a:rPr lang="en-US" sz="3400" dirty="0">
                <a:solidFill>
                  <a:schemeClr val="bg1"/>
                </a:solidFill>
              </a:rPr>
              <a:t>Blessed be the name of the Lord</a:t>
            </a:r>
          </a:p>
          <a:p>
            <a:pPr marL="342900" indent="-342900" algn="ctr" fontAlgn="base">
              <a:spcBef>
                <a:spcPct val="20000"/>
              </a:spcBef>
              <a:spcAft>
                <a:spcPct val="0"/>
              </a:spcAft>
            </a:pPr>
            <a:r>
              <a:rPr lang="en-US" sz="3400" dirty="0">
                <a:solidFill>
                  <a:schemeClr val="bg1"/>
                </a:solidFill>
              </a:rPr>
              <a:t>Blessed be Your name</a:t>
            </a:r>
          </a:p>
          <a:p>
            <a:pPr marL="342900" indent="-342900" algn="ctr" fontAlgn="base">
              <a:spcBef>
                <a:spcPct val="20000"/>
              </a:spcBef>
              <a:spcAft>
                <a:spcPct val="0"/>
              </a:spcAft>
            </a:pPr>
            <a:r>
              <a:rPr lang="en-US" sz="3400" dirty="0">
                <a:solidFill>
                  <a:schemeClr val="bg1"/>
                </a:solidFill>
              </a:rPr>
              <a:t>Blessed be the name of the Lord</a:t>
            </a:r>
          </a:p>
          <a:p>
            <a:pPr marL="342900" indent="-342900" algn="ctr" fontAlgn="base">
              <a:spcBef>
                <a:spcPct val="20000"/>
              </a:spcBef>
              <a:spcAft>
                <a:spcPct val="0"/>
              </a:spcAft>
            </a:pPr>
            <a:r>
              <a:rPr lang="en-US" sz="3400" dirty="0">
                <a:solidFill>
                  <a:schemeClr val="bg1"/>
                </a:solidFill>
              </a:rPr>
              <a:t>Blessed be Your glorious name</a:t>
            </a:r>
          </a:p>
        </p:txBody>
      </p:sp>
    </p:spTree>
    <p:custDataLst>
      <p:tags r:id="rId1"/>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sp>
        <p:nvSpPr>
          <p:cNvPr id="3" name="Date Placeholder 3"/>
          <p:cNvSpPr>
            <a:spLocks noGrp="1"/>
          </p:cNvSpPr>
          <p:nvPr>
            <p:ph type="dt" sz="half" idx="10"/>
          </p:nvPr>
        </p:nvSpPr>
        <p:spPr/>
        <p:txBody>
          <a:bodyPr/>
          <a:lstStyle/>
          <a:p>
            <a:endParaRPr lang="en-US">
              <a:solidFill>
                <a:srgbClr val="FFFFFF"/>
              </a:solidFill>
            </a:endParaRPr>
          </a:p>
        </p:txBody>
      </p:sp>
      <p:sp>
        <p:nvSpPr>
          <p:cNvPr id="4" name="Footer Placeholder 4"/>
          <p:cNvSpPr>
            <a:spLocks noGrp="1"/>
          </p:cNvSpPr>
          <p:nvPr>
            <p:ph type="ftr" sz="quarter" idx="11"/>
          </p:nvPr>
        </p:nvSpPr>
        <p:spPr/>
        <p:txBody>
          <a:bodyPr/>
          <a:lstStyle/>
          <a:p>
            <a:endParaRPr lang="en-US">
              <a:solidFill>
                <a:srgbClr val="FFFFFF"/>
              </a:solidFill>
            </a:endParaRPr>
          </a:p>
        </p:txBody>
      </p:sp>
      <p:sp>
        <p:nvSpPr>
          <p:cNvPr id="897026" name="Rectangle 2"/>
          <p:cNvSpPr>
            <a:spLocks noChangeArrowheads="1"/>
          </p:cNvSpPr>
          <p:nvPr/>
        </p:nvSpPr>
        <p:spPr bwMode="auto">
          <a:xfrm>
            <a:off x="609600" y="1314450"/>
            <a:ext cx="8229600" cy="3394472"/>
          </a:xfrm>
          <a:prstGeom prst="rect">
            <a:avLst/>
          </a:prstGeom>
          <a:noFill/>
          <a:ln w="9525">
            <a:noFill/>
            <a:miter lim="800000"/>
            <a:headEnd/>
            <a:tailEnd/>
          </a:ln>
          <a:effectLst/>
        </p:spPr>
        <p:txBody>
          <a:bodyPr/>
          <a:lstStyle/>
          <a:p>
            <a:pPr marL="342900" indent="-342900" algn="ctr" fontAlgn="base">
              <a:spcBef>
                <a:spcPct val="20000"/>
              </a:spcBef>
              <a:spcAft>
                <a:spcPct val="0"/>
              </a:spcAft>
            </a:pPr>
            <a:r>
              <a:rPr lang="en-US" sz="3400" dirty="0">
                <a:solidFill>
                  <a:schemeClr val="bg1"/>
                </a:solidFill>
              </a:rPr>
              <a:t>You give and take away</a:t>
            </a:r>
          </a:p>
          <a:p>
            <a:pPr marL="342900" indent="-342900" algn="ctr" fontAlgn="base">
              <a:spcBef>
                <a:spcPct val="20000"/>
              </a:spcBef>
              <a:spcAft>
                <a:spcPct val="0"/>
              </a:spcAft>
            </a:pPr>
            <a:r>
              <a:rPr lang="en-US" sz="3400" dirty="0">
                <a:solidFill>
                  <a:schemeClr val="bg1"/>
                </a:solidFill>
              </a:rPr>
              <a:t>You give and take away</a:t>
            </a:r>
          </a:p>
          <a:p>
            <a:pPr marL="342900" indent="-342900" algn="ctr" fontAlgn="base">
              <a:spcBef>
                <a:spcPct val="20000"/>
              </a:spcBef>
              <a:spcAft>
                <a:spcPct val="0"/>
              </a:spcAft>
            </a:pPr>
            <a:r>
              <a:rPr lang="en-US" sz="3400" dirty="0">
                <a:solidFill>
                  <a:schemeClr val="bg1"/>
                </a:solidFill>
              </a:rPr>
              <a:t>My heart will choose to say</a:t>
            </a:r>
          </a:p>
          <a:p>
            <a:pPr marL="342900" indent="-342900" algn="ctr" fontAlgn="base">
              <a:spcBef>
                <a:spcPct val="20000"/>
              </a:spcBef>
              <a:spcAft>
                <a:spcPct val="0"/>
              </a:spcAft>
            </a:pPr>
            <a:r>
              <a:rPr lang="en-US" sz="3400" dirty="0">
                <a:solidFill>
                  <a:schemeClr val="bg1"/>
                </a:solidFill>
              </a:rPr>
              <a:t>Lord blessed be Your name</a:t>
            </a:r>
          </a:p>
        </p:txBody>
      </p:sp>
    </p:spTree>
    <p:custDataLst>
      <p:tags r:id="rId1"/>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898050" name="Rectangle 2"/>
          <p:cNvSpPr>
            <a:spLocks noChangeArrowheads="1"/>
          </p:cNvSpPr>
          <p:nvPr/>
        </p:nvSpPr>
        <p:spPr bwMode="auto">
          <a:xfrm>
            <a:off x="609600" y="1314450"/>
            <a:ext cx="8229600" cy="3394472"/>
          </a:xfrm>
          <a:prstGeom prst="rect">
            <a:avLst/>
          </a:prstGeom>
          <a:noFill/>
          <a:ln w="9525">
            <a:noFill/>
            <a:miter lim="800000"/>
            <a:headEnd/>
            <a:tailEnd/>
          </a:ln>
          <a:effectLst/>
        </p:spPr>
        <p:txBody>
          <a:bodyPr/>
          <a:lstStyle/>
          <a:p>
            <a:pPr marL="342900" indent="-342900" algn="ctr" fontAlgn="base">
              <a:spcBef>
                <a:spcPct val="20000"/>
              </a:spcBef>
              <a:spcAft>
                <a:spcPct val="0"/>
              </a:spcAft>
            </a:pPr>
            <a:r>
              <a:rPr lang="en-US" sz="3400" dirty="0">
                <a:solidFill>
                  <a:schemeClr val="bg1"/>
                </a:solidFill>
              </a:rPr>
              <a:t>Blessed be the name of the Lord</a:t>
            </a:r>
          </a:p>
          <a:p>
            <a:pPr marL="342900" indent="-342900" algn="ctr" fontAlgn="base">
              <a:spcBef>
                <a:spcPct val="20000"/>
              </a:spcBef>
              <a:spcAft>
                <a:spcPct val="0"/>
              </a:spcAft>
            </a:pPr>
            <a:r>
              <a:rPr lang="en-US" sz="3400" dirty="0">
                <a:solidFill>
                  <a:schemeClr val="bg1"/>
                </a:solidFill>
              </a:rPr>
              <a:t>Blessed be Your name</a:t>
            </a:r>
          </a:p>
          <a:p>
            <a:pPr marL="342900" indent="-342900" algn="ctr" fontAlgn="base">
              <a:spcBef>
                <a:spcPct val="20000"/>
              </a:spcBef>
              <a:spcAft>
                <a:spcPct val="0"/>
              </a:spcAft>
            </a:pPr>
            <a:r>
              <a:rPr lang="en-US" sz="3400" dirty="0">
                <a:solidFill>
                  <a:schemeClr val="bg1"/>
                </a:solidFill>
              </a:rPr>
              <a:t>Blessed be the name of the Lord</a:t>
            </a:r>
          </a:p>
          <a:p>
            <a:pPr marL="342900" indent="-342900" algn="ctr" fontAlgn="base">
              <a:spcBef>
                <a:spcPct val="20000"/>
              </a:spcBef>
              <a:spcAft>
                <a:spcPct val="0"/>
              </a:spcAft>
            </a:pPr>
            <a:r>
              <a:rPr lang="en-US" sz="3400" dirty="0">
                <a:solidFill>
                  <a:schemeClr val="bg1"/>
                </a:solidFill>
              </a:rPr>
              <a:t>Blessed be Your glorious name</a:t>
            </a:r>
          </a:p>
        </p:txBody>
      </p:sp>
      <p:sp>
        <p:nvSpPr>
          <p:cNvPr id="898051" name="Rectangle 3"/>
          <p:cNvSpPr>
            <a:spLocks noChangeArrowheads="1"/>
          </p:cNvSpPr>
          <p:nvPr/>
        </p:nvSpPr>
        <p:spPr bwMode="auto">
          <a:xfrm>
            <a:off x="0" y="4294585"/>
            <a:ext cx="9144000" cy="369332"/>
          </a:xfrm>
          <a:prstGeom prst="rect">
            <a:avLst/>
          </a:prstGeom>
          <a:noFill/>
          <a:ln w="9525">
            <a:noFill/>
            <a:miter lim="800000"/>
            <a:headEnd/>
            <a:tailEnd/>
          </a:ln>
          <a:effectLst/>
        </p:spPr>
        <p:txBody>
          <a:bodyPr>
            <a:spAutoFit/>
          </a:bodyPr>
          <a:lstStyle/>
          <a:p>
            <a:pPr algn="ctr" fontAlgn="base">
              <a:spcBef>
                <a:spcPct val="0"/>
              </a:spcBef>
              <a:spcAft>
                <a:spcPct val="0"/>
              </a:spcAft>
            </a:pPr>
            <a:r>
              <a:rPr lang="en-US" b="1">
                <a:solidFill>
                  <a:srgbClr val="FFFFFF"/>
                </a:solidFill>
              </a:rPr>
              <a:t>TEMPLE BIBLE CHURCH Used by Permission CCLI #78316</a:t>
            </a:r>
          </a:p>
        </p:txBody>
      </p:sp>
      <p:sp>
        <p:nvSpPr>
          <p:cNvPr id="12" name="Rectangle 3"/>
          <p:cNvSpPr>
            <a:spLocks noChangeArrowheads="1"/>
          </p:cNvSpPr>
          <p:nvPr/>
        </p:nvSpPr>
        <p:spPr bwMode="auto">
          <a:xfrm>
            <a:off x="1371600" y="4629150"/>
            <a:ext cx="6647974" cy="369332"/>
          </a:xfrm>
          <a:prstGeom prst="rect">
            <a:avLst/>
          </a:prstGeom>
          <a:noFill/>
          <a:ln w="9525">
            <a:noFill/>
            <a:miter lim="800000"/>
            <a:headEnd/>
            <a:tailEnd/>
          </a:ln>
        </p:spPr>
        <p:txBody>
          <a:bodyPr wrap="none">
            <a:spAutoFit/>
          </a:bodyPr>
          <a:lstStyle/>
          <a:p>
            <a:pPr fontAlgn="base">
              <a:spcBef>
                <a:spcPct val="0"/>
              </a:spcBef>
              <a:spcAft>
                <a:spcPct val="0"/>
              </a:spcAft>
            </a:pPr>
            <a:r>
              <a:rPr lang="en-US" b="1" dirty="0">
                <a:solidFill>
                  <a:srgbClr val="000000"/>
                </a:solidFill>
              </a:rPr>
              <a:t>TEMPLE BIBLE CHURCH Used by Permission CCLI #78316</a:t>
            </a:r>
          </a:p>
        </p:txBody>
      </p:sp>
    </p:spTree>
    <p:custDataLst>
      <p:tags r:id="rId1"/>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11267" name="Rectangle 3"/>
          <p:cNvSpPr>
            <a:spLocks noChangeArrowheads="1"/>
          </p:cNvSpPr>
          <p:nvPr/>
        </p:nvSpPr>
        <p:spPr bwMode="auto">
          <a:xfrm>
            <a:off x="1447800" y="171450"/>
            <a:ext cx="6477000" cy="800100"/>
          </a:xfrm>
          <a:prstGeom prst="rect">
            <a:avLst/>
          </a:prstGeom>
        </p:spPr>
        <p:txBody>
          <a:bodyPr vert="horz" lIns="91440" tIns="45720" rIns="91440" bIns="45720" rtlCol="0" anchor="ctr">
            <a:normAutofit/>
          </a:bodyPr>
          <a:lstStyle/>
          <a:p>
            <a:pPr algn="ctr">
              <a:spcBef>
                <a:spcPct val="0"/>
              </a:spcBef>
            </a:pPr>
            <a:r>
              <a:rPr lang="en-US" sz="4400" b="1">
                <a:solidFill>
                  <a:schemeClr val="bg1"/>
                </a:solidFill>
                <a:latin typeface="Arial" pitchFamily="34" charset="0"/>
                <a:ea typeface="+mj-ea"/>
                <a:cs typeface="Arial" pitchFamily="34" charset="0"/>
              </a:rPr>
              <a:t>YOU SAID</a:t>
            </a:r>
          </a:p>
        </p:txBody>
      </p:sp>
      <p:sp>
        <p:nvSpPr>
          <p:cNvPr id="11268" name="Text Box 4"/>
          <p:cNvSpPr txBox="1">
            <a:spLocks noChangeArrowheads="1"/>
          </p:cNvSpPr>
          <p:nvPr/>
        </p:nvSpPr>
        <p:spPr bwMode="auto">
          <a:xfrm>
            <a:off x="0" y="1085893"/>
            <a:ext cx="9144000" cy="3474797"/>
          </a:xfrm>
          <a:prstGeom prst="rect">
            <a:avLst/>
          </a:prstGeom>
          <a:noFill/>
          <a:ln w="9525">
            <a:noFill/>
            <a:miter lim="800000"/>
            <a:headEnd/>
            <a:tailEnd/>
          </a:ln>
          <a:effectLst/>
        </p:spPr>
        <p:txBody>
          <a:bodyPr/>
          <a:lstStyle/>
          <a:p>
            <a:pPr marL="342900" indent="-342900" algn="ctr" fontAlgn="base">
              <a:lnSpc>
                <a:spcPct val="90000"/>
              </a:lnSpc>
              <a:spcBef>
                <a:spcPct val="20000"/>
              </a:spcBef>
              <a:spcAft>
                <a:spcPct val="0"/>
              </a:spcAft>
            </a:pPr>
            <a:r>
              <a:rPr lang="en-US" sz="3400" dirty="0">
                <a:solidFill>
                  <a:schemeClr val="bg1"/>
                </a:solidFill>
              </a:rPr>
              <a:t>You said, </a:t>
            </a:r>
          </a:p>
          <a:p>
            <a:pPr marL="342900" indent="-342900" algn="ctr" fontAlgn="base">
              <a:lnSpc>
                <a:spcPct val="90000"/>
              </a:lnSpc>
              <a:spcBef>
                <a:spcPct val="20000"/>
              </a:spcBef>
              <a:spcAft>
                <a:spcPct val="0"/>
              </a:spcAft>
            </a:pPr>
            <a:r>
              <a:rPr lang="en-US" sz="3400" dirty="0">
                <a:solidFill>
                  <a:schemeClr val="bg1"/>
                </a:solidFill>
              </a:rPr>
              <a:t>“Ask and you will receive</a:t>
            </a:r>
          </a:p>
          <a:p>
            <a:pPr marL="342900" indent="-342900" algn="ctr" fontAlgn="base">
              <a:lnSpc>
                <a:spcPct val="90000"/>
              </a:lnSpc>
              <a:spcBef>
                <a:spcPct val="20000"/>
              </a:spcBef>
              <a:spcAft>
                <a:spcPct val="0"/>
              </a:spcAft>
            </a:pPr>
            <a:r>
              <a:rPr lang="en-US" sz="3400" dirty="0">
                <a:solidFill>
                  <a:schemeClr val="bg1"/>
                </a:solidFill>
              </a:rPr>
              <a:t>Whatever you need.”</a:t>
            </a:r>
          </a:p>
          <a:p>
            <a:pPr marL="342900" indent="-342900" algn="ctr" fontAlgn="base">
              <a:lnSpc>
                <a:spcPct val="90000"/>
              </a:lnSpc>
              <a:spcBef>
                <a:spcPct val="20000"/>
              </a:spcBef>
              <a:spcAft>
                <a:spcPct val="0"/>
              </a:spcAft>
            </a:pPr>
            <a:r>
              <a:rPr lang="en-US" sz="3400" dirty="0">
                <a:solidFill>
                  <a:schemeClr val="bg1"/>
                </a:solidFill>
              </a:rPr>
              <a:t>You said, “Pray and I’ll hear </a:t>
            </a:r>
          </a:p>
          <a:p>
            <a:pPr marL="342900" indent="-342900" algn="ctr" fontAlgn="base">
              <a:lnSpc>
                <a:spcPct val="90000"/>
              </a:lnSpc>
              <a:spcBef>
                <a:spcPct val="20000"/>
              </a:spcBef>
              <a:spcAft>
                <a:spcPct val="0"/>
              </a:spcAft>
            </a:pPr>
            <a:r>
              <a:rPr lang="en-US" sz="3400" dirty="0">
                <a:solidFill>
                  <a:schemeClr val="bg1"/>
                </a:solidFill>
              </a:rPr>
              <a:t>From heaven</a:t>
            </a:r>
          </a:p>
          <a:p>
            <a:pPr marL="342900" indent="-342900" algn="ctr" fontAlgn="base">
              <a:lnSpc>
                <a:spcPct val="90000"/>
              </a:lnSpc>
              <a:spcBef>
                <a:spcPct val="20000"/>
              </a:spcBef>
              <a:spcAft>
                <a:spcPct val="0"/>
              </a:spcAft>
            </a:pPr>
            <a:r>
              <a:rPr lang="en-US" sz="3400" dirty="0">
                <a:solidFill>
                  <a:schemeClr val="bg1"/>
                </a:solidFill>
              </a:rPr>
              <a:t>And I’ll heal your land.”</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12291" name="Text Box 3"/>
          <p:cNvSpPr txBox="1">
            <a:spLocks noChangeArrowheads="1"/>
          </p:cNvSpPr>
          <p:nvPr/>
        </p:nvSpPr>
        <p:spPr bwMode="auto">
          <a:xfrm>
            <a:off x="304800" y="1143043"/>
            <a:ext cx="8610600" cy="2899255"/>
          </a:xfrm>
          <a:prstGeom prst="rect">
            <a:avLst/>
          </a:prstGeom>
          <a:noFill/>
          <a:ln w="9525">
            <a:noFill/>
            <a:miter lim="800000"/>
            <a:headEnd/>
            <a:tailEnd/>
          </a:ln>
          <a:effectLst/>
        </p:spPr>
        <p:txBody>
          <a:bodyPr/>
          <a:lstStyle/>
          <a:p>
            <a:pPr marL="342900" indent="-342900" algn="ctr" fontAlgn="base">
              <a:lnSpc>
                <a:spcPct val="90000"/>
              </a:lnSpc>
              <a:spcBef>
                <a:spcPct val="20000"/>
              </a:spcBef>
              <a:spcAft>
                <a:spcPct val="0"/>
              </a:spcAft>
            </a:pPr>
            <a:r>
              <a:rPr lang="en-US" sz="3400" dirty="0">
                <a:solidFill>
                  <a:schemeClr val="bg1"/>
                </a:solidFill>
              </a:rPr>
              <a:t>You said Your glory will fill the earth</a:t>
            </a:r>
          </a:p>
          <a:p>
            <a:pPr marL="342900" indent="-342900" algn="ctr" fontAlgn="base">
              <a:lnSpc>
                <a:spcPct val="90000"/>
              </a:lnSpc>
              <a:spcBef>
                <a:spcPct val="20000"/>
              </a:spcBef>
              <a:spcAft>
                <a:spcPct val="0"/>
              </a:spcAft>
            </a:pPr>
            <a:r>
              <a:rPr lang="en-US" sz="3400" dirty="0">
                <a:solidFill>
                  <a:schemeClr val="bg1"/>
                </a:solidFill>
              </a:rPr>
              <a:t>Like water the sea</a:t>
            </a:r>
          </a:p>
          <a:p>
            <a:pPr marL="342900" indent="-342900" algn="ctr" fontAlgn="base">
              <a:lnSpc>
                <a:spcPct val="90000"/>
              </a:lnSpc>
              <a:spcBef>
                <a:spcPct val="20000"/>
              </a:spcBef>
              <a:spcAft>
                <a:spcPct val="0"/>
              </a:spcAft>
            </a:pPr>
            <a:r>
              <a:rPr lang="en-US" sz="3400" dirty="0">
                <a:solidFill>
                  <a:schemeClr val="bg1"/>
                </a:solidFill>
              </a:rPr>
              <a:t>You said, “Lift up your eyes;</a:t>
            </a:r>
          </a:p>
          <a:p>
            <a:pPr marL="342900" indent="-342900" algn="ctr" fontAlgn="base">
              <a:lnSpc>
                <a:spcPct val="90000"/>
              </a:lnSpc>
              <a:spcBef>
                <a:spcPct val="20000"/>
              </a:spcBef>
              <a:spcAft>
                <a:spcPct val="0"/>
              </a:spcAft>
            </a:pPr>
            <a:r>
              <a:rPr lang="en-US" sz="3400" dirty="0">
                <a:solidFill>
                  <a:schemeClr val="bg1"/>
                </a:solidFill>
              </a:rPr>
              <a:t>The harvest is here,</a:t>
            </a:r>
          </a:p>
          <a:p>
            <a:pPr marL="342900" indent="-342900" algn="ctr" fontAlgn="base">
              <a:lnSpc>
                <a:spcPct val="90000"/>
              </a:lnSpc>
              <a:spcBef>
                <a:spcPct val="20000"/>
              </a:spcBef>
              <a:spcAft>
                <a:spcPct val="0"/>
              </a:spcAft>
            </a:pPr>
            <a:r>
              <a:rPr lang="en-US" sz="3400" dirty="0">
                <a:solidFill>
                  <a:schemeClr val="bg1"/>
                </a:solidFill>
              </a:rPr>
              <a:t>The kingdom is near</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13315" name="Rectangle 3"/>
          <p:cNvSpPr>
            <a:spLocks noGrp="1" noChangeArrowheads="1"/>
          </p:cNvSpPr>
          <p:nvPr>
            <p:ph idx="1"/>
          </p:nvPr>
        </p:nvSpPr>
        <p:spPr>
          <a:xfrm>
            <a:off x="304800" y="800100"/>
            <a:ext cx="8458200" cy="3829050"/>
          </a:xfrm>
          <a:noFill/>
          <a:ln w="9525">
            <a:noFill/>
            <a:miter lim="800000"/>
            <a:headEnd/>
            <a:tailEnd/>
          </a:ln>
          <a:effectLst/>
        </p:spPr>
        <p:txBody>
          <a:bodyPr/>
          <a:lstStyle/>
          <a:p>
            <a:pPr fontAlgn="base">
              <a:spcAft>
                <a:spcPct val="0"/>
              </a:spcAft>
            </a:pPr>
            <a:r>
              <a:rPr lang="en-US" dirty="0">
                <a:solidFill>
                  <a:schemeClr val="bg1"/>
                </a:solidFill>
                <a:latin typeface="+mn-lt"/>
                <a:cs typeface="+mn-cs"/>
              </a:rPr>
              <a:t>You said, Ask and I’ll give</a:t>
            </a:r>
          </a:p>
          <a:p>
            <a:pPr fontAlgn="base">
              <a:spcAft>
                <a:spcPct val="0"/>
              </a:spcAft>
            </a:pPr>
            <a:r>
              <a:rPr lang="en-US" dirty="0">
                <a:solidFill>
                  <a:schemeClr val="bg1"/>
                </a:solidFill>
                <a:latin typeface="+mn-lt"/>
                <a:cs typeface="+mn-cs"/>
              </a:rPr>
              <a:t>The nations to you</a:t>
            </a:r>
          </a:p>
          <a:p>
            <a:pPr fontAlgn="base">
              <a:spcAft>
                <a:spcPct val="0"/>
              </a:spcAft>
            </a:pPr>
            <a:r>
              <a:rPr lang="en-US" dirty="0">
                <a:solidFill>
                  <a:schemeClr val="bg1"/>
                </a:solidFill>
                <a:latin typeface="+mn-lt"/>
                <a:cs typeface="+mn-cs"/>
              </a:rPr>
              <a:t>Oh Lord, that’s the cry of my heart</a:t>
            </a:r>
          </a:p>
          <a:p>
            <a:pPr fontAlgn="base">
              <a:spcAft>
                <a:spcPct val="0"/>
              </a:spcAft>
            </a:pPr>
            <a:r>
              <a:rPr lang="en-US" dirty="0">
                <a:solidFill>
                  <a:schemeClr val="bg1"/>
                </a:solidFill>
                <a:latin typeface="+mn-lt"/>
                <a:cs typeface="+mn-cs"/>
              </a:rPr>
              <a:t>Distant shores and </a:t>
            </a:r>
          </a:p>
          <a:p>
            <a:pPr fontAlgn="base">
              <a:spcAft>
                <a:spcPct val="0"/>
              </a:spcAft>
            </a:pPr>
            <a:r>
              <a:rPr lang="en-US" dirty="0">
                <a:solidFill>
                  <a:schemeClr val="bg1"/>
                </a:solidFill>
                <a:latin typeface="+mn-lt"/>
                <a:cs typeface="+mn-cs"/>
              </a:rPr>
              <a:t>The islands will see</a:t>
            </a:r>
          </a:p>
          <a:p>
            <a:pPr fontAlgn="base">
              <a:spcAft>
                <a:spcPct val="0"/>
              </a:spcAft>
            </a:pPr>
            <a:r>
              <a:rPr lang="en-US" dirty="0">
                <a:solidFill>
                  <a:schemeClr val="bg1"/>
                </a:solidFill>
                <a:latin typeface="+mn-lt"/>
                <a:cs typeface="+mn-cs"/>
              </a:rPr>
              <a:t>Your light as it rises on us</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15363" name="Text Box 3"/>
          <p:cNvSpPr txBox="1">
            <a:spLocks noChangeArrowheads="1"/>
          </p:cNvSpPr>
          <p:nvPr/>
        </p:nvSpPr>
        <p:spPr bwMode="auto">
          <a:xfrm>
            <a:off x="304800" y="1143043"/>
            <a:ext cx="8610600" cy="2899255"/>
          </a:xfrm>
          <a:prstGeom prst="rect">
            <a:avLst/>
          </a:prstGeom>
          <a:noFill/>
          <a:ln w="9525">
            <a:noFill/>
            <a:miter lim="800000"/>
            <a:headEnd/>
            <a:tailEnd/>
          </a:ln>
          <a:effectLst/>
        </p:spPr>
        <p:txBody>
          <a:bodyPr/>
          <a:lstStyle/>
          <a:p>
            <a:pPr marL="342900" indent="-342900" algn="ctr" fontAlgn="base">
              <a:lnSpc>
                <a:spcPct val="90000"/>
              </a:lnSpc>
              <a:spcBef>
                <a:spcPct val="20000"/>
              </a:spcBef>
              <a:spcAft>
                <a:spcPct val="0"/>
              </a:spcAft>
            </a:pPr>
            <a:r>
              <a:rPr lang="en-US" sz="3400" dirty="0">
                <a:solidFill>
                  <a:schemeClr val="bg1"/>
                </a:solidFill>
              </a:rPr>
              <a:t>You said Your glory will fill the earth</a:t>
            </a:r>
          </a:p>
          <a:p>
            <a:pPr marL="342900" indent="-342900" algn="ctr" fontAlgn="base">
              <a:lnSpc>
                <a:spcPct val="90000"/>
              </a:lnSpc>
              <a:spcBef>
                <a:spcPct val="20000"/>
              </a:spcBef>
              <a:spcAft>
                <a:spcPct val="0"/>
              </a:spcAft>
            </a:pPr>
            <a:r>
              <a:rPr lang="en-US" sz="3400" dirty="0">
                <a:solidFill>
                  <a:schemeClr val="bg1"/>
                </a:solidFill>
              </a:rPr>
              <a:t>Like water the sea</a:t>
            </a:r>
          </a:p>
          <a:p>
            <a:pPr marL="342900" indent="-342900" algn="ctr" fontAlgn="base">
              <a:lnSpc>
                <a:spcPct val="90000"/>
              </a:lnSpc>
              <a:spcBef>
                <a:spcPct val="20000"/>
              </a:spcBef>
              <a:spcAft>
                <a:spcPct val="0"/>
              </a:spcAft>
            </a:pPr>
            <a:r>
              <a:rPr lang="en-US" sz="3400" dirty="0">
                <a:solidFill>
                  <a:schemeClr val="bg1"/>
                </a:solidFill>
              </a:rPr>
              <a:t>You said, “Lift up your eyes;</a:t>
            </a:r>
          </a:p>
          <a:p>
            <a:pPr marL="342900" indent="-342900" algn="ctr" fontAlgn="base">
              <a:lnSpc>
                <a:spcPct val="90000"/>
              </a:lnSpc>
              <a:spcBef>
                <a:spcPct val="20000"/>
              </a:spcBef>
              <a:spcAft>
                <a:spcPct val="0"/>
              </a:spcAft>
            </a:pPr>
            <a:r>
              <a:rPr lang="en-US" sz="3400" dirty="0">
                <a:solidFill>
                  <a:schemeClr val="bg1"/>
                </a:solidFill>
              </a:rPr>
              <a:t>The harvest is here,</a:t>
            </a:r>
          </a:p>
          <a:p>
            <a:pPr marL="342900" indent="-342900" algn="ctr" fontAlgn="base">
              <a:lnSpc>
                <a:spcPct val="90000"/>
              </a:lnSpc>
              <a:spcBef>
                <a:spcPct val="20000"/>
              </a:spcBef>
              <a:spcAft>
                <a:spcPct val="0"/>
              </a:spcAft>
            </a:pPr>
            <a:r>
              <a:rPr lang="en-US" sz="3400" dirty="0">
                <a:solidFill>
                  <a:schemeClr val="bg1"/>
                </a:solidFill>
              </a:rPr>
              <a:t>The kingdom is near</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16387" name="Rectangle 3"/>
          <p:cNvSpPr>
            <a:spLocks noGrp="1" noChangeArrowheads="1"/>
          </p:cNvSpPr>
          <p:nvPr>
            <p:ph idx="1"/>
          </p:nvPr>
        </p:nvSpPr>
        <p:spPr>
          <a:xfrm>
            <a:off x="228600" y="400050"/>
            <a:ext cx="8610600" cy="4114800"/>
          </a:xfrm>
          <a:noFill/>
          <a:ln w="9525">
            <a:noFill/>
            <a:miter lim="800000"/>
            <a:headEnd/>
            <a:tailEnd/>
          </a:ln>
          <a:effectLst/>
        </p:spPr>
        <p:txBody>
          <a:bodyPr>
            <a:normAutofit lnSpcReduction="10000"/>
          </a:bodyPr>
          <a:lstStyle/>
          <a:p>
            <a:pPr fontAlgn="base">
              <a:spcAft>
                <a:spcPct val="0"/>
              </a:spcAft>
            </a:pPr>
            <a:r>
              <a:rPr lang="en-US" dirty="0">
                <a:solidFill>
                  <a:schemeClr val="bg1"/>
                </a:solidFill>
                <a:latin typeface="+mn-lt"/>
                <a:cs typeface="+mn-cs"/>
              </a:rPr>
              <a:t>You said, “Ask and I’ll give</a:t>
            </a:r>
          </a:p>
          <a:p>
            <a:pPr fontAlgn="base">
              <a:spcAft>
                <a:spcPct val="0"/>
              </a:spcAft>
            </a:pPr>
            <a:r>
              <a:rPr lang="en-US" dirty="0">
                <a:solidFill>
                  <a:schemeClr val="bg1"/>
                </a:solidFill>
                <a:latin typeface="+mn-lt"/>
                <a:cs typeface="+mn-cs"/>
              </a:rPr>
              <a:t>The nations to you.”</a:t>
            </a:r>
          </a:p>
          <a:p>
            <a:pPr fontAlgn="base">
              <a:spcAft>
                <a:spcPct val="0"/>
              </a:spcAft>
            </a:pPr>
            <a:r>
              <a:rPr lang="en-US" dirty="0">
                <a:solidFill>
                  <a:schemeClr val="bg1"/>
                </a:solidFill>
                <a:latin typeface="+mn-lt"/>
                <a:cs typeface="+mn-cs"/>
              </a:rPr>
              <a:t>Oh Lord, that’s the cry of my heart</a:t>
            </a:r>
          </a:p>
          <a:p>
            <a:pPr fontAlgn="base">
              <a:spcAft>
                <a:spcPct val="0"/>
              </a:spcAft>
            </a:pPr>
            <a:r>
              <a:rPr lang="en-US" dirty="0">
                <a:solidFill>
                  <a:schemeClr val="bg1"/>
                </a:solidFill>
                <a:latin typeface="+mn-lt"/>
                <a:cs typeface="+mn-cs"/>
              </a:rPr>
              <a:t>Distant shores and </a:t>
            </a:r>
          </a:p>
          <a:p>
            <a:pPr fontAlgn="base">
              <a:spcAft>
                <a:spcPct val="0"/>
              </a:spcAft>
            </a:pPr>
            <a:r>
              <a:rPr lang="en-US" dirty="0">
                <a:solidFill>
                  <a:schemeClr val="bg1"/>
                </a:solidFill>
                <a:latin typeface="+mn-lt"/>
                <a:cs typeface="+mn-cs"/>
              </a:rPr>
              <a:t>The islands will see</a:t>
            </a:r>
          </a:p>
          <a:p>
            <a:pPr fontAlgn="base">
              <a:spcAft>
                <a:spcPct val="0"/>
              </a:spcAft>
            </a:pPr>
            <a:r>
              <a:rPr lang="en-US" dirty="0">
                <a:solidFill>
                  <a:schemeClr val="bg1"/>
                </a:solidFill>
                <a:latin typeface="+mn-lt"/>
                <a:cs typeface="+mn-cs"/>
              </a:rPr>
              <a:t>Your light as it rises on us</a:t>
            </a:r>
          </a:p>
          <a:p>
            <a:pPr fontAlgn="base">
              <a:spcAft>
                <a:spcPct val="0"/>
              </a:spcAft>
            </a:pPr>
            <a:r>
              <a:rPr lang="en-US" dirty="0">
                <a:solidFill>
                  <a:schemeClr val="bg1"/>
                </a:solidFill>
                <a:latin typeface="+mn-lt"/>
                <a:cs typeface="+mn-cs"/>
              </a:rPr>
              <a:t>(Repeat)</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17411" name="Text Box 3"/>
          <p:cNvSpPr txBox="1">
            <a:spLocks noChangeArrowheads="1"/>
          </p:cNvSpPr>
          <p:nvPr/>
        </p:nvSpPr>
        <p:spPr bwMode="auto">
          <a:xfrm>
            <a:off x="914400" y="1714544"/>
            <a:ext cx="7315200" cy="2394502"/>
          </a:xfrm>
          <a:prstGeom prst="rect">
            <a:avLst/>
          </a:prstGeom>
          <a:noFill/>
          <a:ln w="9525">
            <a:noFill/>
            <a:miter lim="800000"/>
            <a:headEnd/>
            <a:tailEnd/>
          </a:ln>
          <a:effectLst/>
        </p:spPr>
        <p:txBody>
          <a:bodyPr/>
          <a:lstStyle/>
          <a:p>
            <a:pPr marL="342900" indent="-342900" algn="ctr" fontAlgn="base">
              <a:spcBef>
                <a:spcPct val="20000"/>
              </a:spcBef>
              <a:spcAft>
                <a:spcPct val="0"/>
              </a:spcAft>
            </a:pPr>
            <a:r>
              <a:rPr lang="en-US" sz="3400" dirty="0">
                <a:solidFill>
                  <a:schemeClr val="bg1"/>
                </a:solidFill>
              </a:rPr>
              <a:t>Oh Lord I ask for the nations</a:t>
            </a:r>
          </a:p>
          <a:p>
            <a:pPr marL="342900" indent="-342900" algn="ctr" fontAlgn="base">
              <a:spcBef>
                <a:spcPct val="20000"/>
              </a:spcBef>
              <a:spcAft>
                <a:spcPct val="0"/>
              </a:spcAft>
            </a:pPr>
            <a:r>
              <a:rPr lang="en-US" sz="3400" dirty="0">
                <a:solidFill>
                  <a:schemeClr val="bg1"/>
                </a:solidFill>
              </a:rPr>
              <a:t>Oh Lord I ask for the </a:t>
            </a:r>
            <a:r>
              <a:rPr lang="en-US" sz="3400" dirty="0" smtClean="0">
                <a:solidFill>
                  <a:schemeClr val="bg1"/>
                </a:solidFill>
              </a:rPr>
              <a:t>nations</a:t>
            </a:r>
            <a:endParaRPr lang="en-US" sz="3400" dirty="0">
              <a:solidFill>
                <a:schemeClr val="bg1"/>
              </a:solidFill>
            </a:endParaRPr>
          </a:p>
        </p:txBody>
      </p:sp>
      <p:sp>
        <p:nvSpPr>
          <p:cNvPr id="4" name="Rectangle 3"/>
          <p:cNvSpPr>
            <a:spLocks noChangeArrowheads="1"/>
          </p:cNvSpPr>
          <p:nvPr/>
        </p:nvSpPr>
        <p:spPr bwMode="auto">
          <a:xfrm>
            <a:off x="1676400" y="4095750"/>
            <a:ext cx="5522474" cy="369332"/>
          </a:xfrm>
          <a:prstGeom prst="rect">
            <a:avLst/>
          </a:prstGeom>
          <a:noFill/>
          <a:ln w="9525">
            <a:noFill/>
            <a:miter lim="800000"/>
            <a:headEnd/>
            <a:tailEnd/>
          </a:ln>
        </p:spPr>
        <p:txBody>
          <a:bodyPr wrap="none">
            <a:spAutoFit/>
          </a:bodyPr>
          <a:lstStyle/>
          <a:p>
            <a:pPr fontAlgn="base">
              <a:spcBef>
                <a:spcPct val="0"/>
              </a:spcBef>
              <a:spcAft>
                <a:spcPct val="0"/>
              </a:spcAft>
            </a:pPr>
            <a:r>
              <a:rPr lang="en-US" b="1" dirty="0">
                <a:solidFill>
                  <a:schemeClr val="bg1"/>
                </a:solidFill>
              </a:rPr>
              <a:t>TEMPLE BIBLE CHURCH Used by Permission CCLI #78316</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fallen heroes_wide_t.jpg"/>
          <p:cNvPicPr>
            <a:picLocks noGrp="1" noChangeAspect="1"/>
          </p:cNvPicPr>
          <p:nvPr>
            <p:ph idx="1"/>
          </p:nvPr>
        </p:nvPicPr>
        <p:blipFill>
          <a:blip r:embed="rId2" cstate="print"/>
          <a:stretch>
            <a:fillRect/>
          </a:stretch>
        </p:blipFill>
        <p:spPr>
          <a:xfrm>
            <a:off x="0" y="0"/>
            <a:ext cx="9144000" cy="5143500"/>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zambia2.tif"/>
          <p:cNvPicPr>
            <a:picLocks noGrp="1" noChangeAspect="1"/>
          </p:cNvPicPr>
          <p:nvPr>
            <p:ph idx="1"/>
          </p:nvPr>
        </p:nvPicPr>
        <p:blipFill>
          <a:blip r:embed="rId2" cstate="print"/>
          <a:stretch>
            <a:fillRect/>
          </a:stretch>
        </p:blipFill>
        <p:spPr>
          <a:xfrm>
            <a:off x="0" y="0"/>
            <a:ext cx="9144000" cy="5143500"/>
          </a:xfr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762000" y="285750"/>
            <a:ext cx="7772400" cy="971550"/>
          </a:xfrm>
        </p:spPr>
        <p:txBody>
          <a:bodyPr vert="horz" lIns="91440" tIns="45720" rIns="91440" bIns="45720" rtlCol="0" anchor="ctr">
            <a:normAutofit/>
          </a:bodyPr>
          <a:lstStyle/>
          <a:p>
            <a:r>
              <a:rPr lang="en-US" dirty="0">
                <a:solidFill>
                  <a:schemeClr val="bg1"/>
                </a:solidFill>
              </a:rPr>
              <a:t>BLESSED ASSURANCE</a:t>
            </a:r>
          </a:p>
        </p:txBody>
      </p:sp>
      <p:sp>
        <p:nvSpPr>
          <p:cNvPr id="26627" name="Rectangle 3"/>
          <p:cNvSpPr>
            <a:spLocks noGrp="1" noChangeArrowheads="1"/>
          </p:cNvSpPr>
          <p:nvPr>
            <p:ph idx="1"/>
          </p:nvPr>
        </p:nvSpPr>
        <p:spPr>
          <a:xfrm>
            <a:off x="304800" y="1485900"/>
            <a:ext cx="8610600" cy="3086100"/>
          </a:xfrm>
          <a:noFill/>
          <a:ln w="9525">
            <a:noFill/>
            <a:miter lim="800000"/>
            <a:headEnd/>
            <a:tailEnd/>
          </a:ln>
          <a:effectLst/>
        </p:spPr>
        <p:txBody>
          <a:bodyPr/>
          <a:lstStyle/>
          <a:p>
            <a:pPr fontAlgn="base">
              <a:lnSpc>
                <a:spcPct val="90000"/>
              </a:lnSpc>
              <a:spcAft>
                <a:spcPct val="0"/>
              </a:spcAft>
            </a:pPr>
            <a:r>
              <a:rPr lang="en-US" dirty="0">
                <a:solidFill>
                  <a:schemeClr val="bg1"/>
                </a:solidFill>
                <a:latin typeface="+mn-lt"/>
                <a:cs typeface="+mn-cs"/>
              </a:rPr>
              <a:t>Blessed assurance, Jesus is mine</a:t>
            </a:r>
          </a:p>
          <a:p>
            <a:pPr fontAlgn="base">
              <a:lnSpc>
                <a:spcPct val="90000"/>
              </a:lnSpc>
              <a:spcAft>
                <a:spcPct val="0"/>
              </a:spcAft>
            </a:pPr>
            <a:r>
              <a:rPr lang="en-US" dirty="0">
                <a:solidFill>
                  <a:schemeClr val="bg1"/>
                </a:solidFill>
                <a:latin typeface="+mn-lt"/>
                <a:cs typeface="+mn-cs"/>
              </a:rPr>
              <a:t>O what a foretaste of glory divine</a:t>
            </a:r>
          </a:p>
          <a:p>
            <a:pPr fontAlgn="base">
              <a:lnSpc>
                <a:spcPct val="90000"/>
              </a:lnSpc>
              <a:spcAft>
                <a:spcPct val="0"/>
              </a:spcAft>
            </a:pPr>
            <a:r>
              <a:rPr lang="en-US" dirty="0">
                <a:solidFill>
                  <a:schemeClr val="bg1"/>
                </a:solidFill>
                <a:latin typeface="+mn-lt"/>
                <a:cs typeface="+mn-cs"/>
              </a:rPr>
              <a:t>Heir of salvation, purchase of God</a:t>
            </a:r>
          </a:p>
          <a:p>
            <a:pPr fontAlgn="base">
              <a:lnSpc>
                <a:spcPct val="90000"/>
              </a:lnSpc>
              <a:spcAft>
                <a:spcPct val="0"/>
              </a:spcAft>
            </a:pPr>
            <a:r>
              <a:rPr lang="en-US" dirty="0">
                <a:solidFill>
                  <a:schemeClr val="bg1"/>
                </a:solidFill>
                <a:latin typeface="+mn-lt"/>
                <a:cs typeface="+mn-cs"/>
              </a:rPr>
              <a:t>Born of His spirit, washed in His blood</a:t>
            </a:r>
          </a:p>
          <a:p>
            <a:pPr fontAlgn="base">
              <a:lnSpc>
                <a:spcPct val="90000"/>
              </a:lnSpc>
              <a:spcAft>
                <a:spcPct val="0"/>
              </a:spcAft>
            </a:pPr>
            <a:endParaRPr lang="en-US" dirty="0">
              <a:solidFill>
                <a:schemeClr val="bg1"/>
              </a:solidFill>
              <a:latin typeface="+mn-lt"/>
              <a:cs typeface="+mn-cs"/>
            </a:endParaRPr>
          </a:p>
          <a:p>
            <a:pPr fontAlgn="base">
              <a:lnSpc>
                <a:spcPct val="90000"/>
              </a:lnSpc>
              <a:spcAft>
                <a:spcPct val="0"/>
              </a:spcAft>
            </a:pPr>
            <a:endParaRPr lang="en-US" dirty="0">
              <a:solidFill>
                <a:schemeClr val="bg1"/>
              </a:solidFill>
              <a:latin typeface="+mn-lt"/>
              <a:cs typeface="+mn-cs"/>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7650" name="Rectangle 2"/>
          <p:cNvSpPr>
            <a:spLocks noGrp="1" noChangeArrowheads="1"/>
          </p:cNvSpPr>
          <p:nvPr>
            <p:ph idx="1"/>
          </p:nvPr>
        </p:nvSpPr>
        <p:spPr>
          <a:xfrm>
            <a:off x="457200" y="1143000"/>
            <a:ext cx="8305800" cy="2286000"/>
          </a:xfrm>
          <a:noFill/>
          <a:ln w="9525">
            <a:noFill/>
            <a:miter lim="800000"/>
            <a:headEnd/>
            <a:tailEnd/>
          </a:ln>
          <a:effectLst/>
        </p:spPr>
        <p:txBody>
          <a:bodyPr/>
          <a:lstStyle/>
          <a:p>
            <a:pPr fontAlgn="base">
              <a:lnSpc>
                <a:spcPct val="90000"/>
              </a:lnSpc>
              <a:spcAft>
                <a:spcPct val="0"/>
              </a:spcAft>
            </a:pPr>
            <a:r>
              <a:rPr lang="en-US" dirty="0">
                <a:solidFill>
                  <a:schemeClr val="bg1"/>
                </a:solidFill>
                <a:latin typeface="+mn-lt"/>
                <a:cs typeface="+mn-cs"/>
              </a:rPr>
              <a:t>This is my story, this is my song</a:t>
            </a:r>
          </a:p>
          <a:p>
            <a:pPr fontAlgn="base">
              <a:lnSpc>
                <a:spcPct val="90000"/>
              </a:lnSpc>
              <a:spcAft>
                <a:spcPct val="0"/>
              </a:spcAft>
            </a:pPr>
            <a:r>
              <a:rPr lang="en-US" dirty="0">
                <a:solidFill>
                  <a:schemeClr val="bg1"/>
                </a:solidFill>
                <a:latin typeface="+mn-lt"/>
                <a:cs typeface="+mn-cs"/>
              </a:rPr>
              <a:t>Praising my Savior all the day long</a:t>
            </a:r>
          </a:p>
          <a:p>
            <a:pPr fontAlgn="base">
              <a:lnSpc>
                <a:spcPct val="90000"/>
              </a:lnSpc>
              <a:spcAft>
                <a:spcPct val="0"/>
              </a:spcAft>
            </a:pPr>
            <a:r>
              <a:rPr lang="en-US" dirty="0">
                <a:solidFill>
                  <a:schemeClr val="bg1"/>
                </a:solidFill>
                <a:latin typeface="+mn-lt"/>
                <a:cs typeface="+mn-cs"/>
              </a:rPr>
              <a:t>This is my story, this is my song</a:t>
            </a:r>
          </a:p>
          <a:p>
            <a:pPr fontAlgn="base">
              <a:lnSpc>
                <a:spcPct val="90000"/>
              </a:lnSpc>
              <a:spcAft>
                <a:spcPct val="0"/>
              </a:spcAft>
            </a:pPr>
            <a:r>
              <a:rPr lang="en-US" dirty="0">
                <a:solidFill>
                  <a:schemeClr val="bg1"/>
                </a:solidFill>
                <a:latin typeface="+mn-lt"/>
                <a:cs typeface="+mn-cs"/>
              </a:rPr>
              <a:t>Praising my Savior all the day long</a:t>
            </a:r>
          </a:p>
          <a:p>
            <a:pPr fontAlgn="base">
              <a:lnSpc>
                <a:spcPct val="90000"/>
              </a:lnSpc>
              <a:spcAft>
                <a:spcPct val="0"/>
              </a:spcAft>
            </a:pPr>
            <a:endParaRPr lang="en-US" dirty="0">
              <a:solidFill>
                <a:schemeClr val="bg1"/>
              </a:solidFill>
              <a:latin typeface="+mn-lt"/>
              <a:cs typeface="+mn-cs"/>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idx="1"/>
          </p:nvPr>
        </p:nvSpPr>
        <p:spPr>
          <a:xfrm>
            <a:off x="304800" y="1314450"/>
            <a:ext cx="8610600" cy="3086100"/>
          </a:xfrm>
          <a:noFill/>
          <a:ln w="9525">
            <a:noFill/>
            <a:miter lim="800000"/>
            <a:headEnd/>
            <a:tailEnd/>
          </a:ln>
          <a:effectLst/>
        </p:spPr>
        <p:txBody>
          <a:bodyPr/>
          <a:lstStyle/>
          <a:p>
            <a:pPr fontAlgn="base">
              <a:lnSpc>
                <a:spcPct val="90000"/>
              </a:lnSpc>
              <a:spcAft>
                <a:spcPct val="0"/>
              </a:spcAft>
            </a:pPr>
            <a:r>
              <a:rPr lang="en-US" dirty="0">
                <a:solidFill>
                  <a:schemeClr val="bg1"/>
                </a:solidFill>
                <a:latin typeface="+mn-lt"/>
                <a:cs typeface="+mn-cs"/>
              </a:rPr>
              <a:t>Perfect submission, all is at rest </a:t>
            </a:r>
          </a:p>
          <a:p>
            <a:pPr fontAlgn="base">
              <a:lnSpc>
                <a:spcPct val="90000"/>
              </a:lnSpc>
              <a:spcAft>
                <a:spcPct val="0"/>
              </a:spcAft>
            </a:pPr>
            <a:r>
              <a:rPr lang="en-US" dirty="0">
                <a:solidFill>
                  <a:schemeClr val="bg1"/>
                </a:solidFill>
                <a:latin typeface="+mn-lt"/>
                <a:cs typeface="+mn-cs"/>
              </a:rPr>
              <a:t>I in my Savior am happy and blessed </a:t>
            </a:r>
            <a:endParaRPr lang="en-US" dirty="0" smtClean="0">
              <a:solidFill>
                <a:schemeClr val="bg1"/>
              </a:solidFill>
              <a:latin typeface="+mn-lt"/>
              <a:cs typeface="+mn-cs"/>
            </a:endParaRPr>
          </a:p>
          <a:p>
            <a:pPr fontAlgn="base">
              <a:lnSpc>
                <a:spcPct val="90000"/>
              </a:lnSpc>
              <a:spcAft>
                <a:spcPct val="0"/>
              </a:spcAft>
            </a:pPr>
            <a:r>
              <a:rPr lang="en-US" dirty="0" smtClean="0">
                <a:solidFill>
                  <a:schemeClr val="bg1"/>
                </a:solidFill>
                <a:latin typeface="+mn-lt"/>
                <a:cs typeface="+mn-cs"/>
              </a:rPr>
              <a:t>Watching </a:t>
            </a:r>
            <a:r>
              <a:rPr lang="en-US" dirty="0">
                <a:solidFill>
                  <a:schemeClr val="bg1"/>
                </a:solidFill>
                <a:latin typeface="+mn-lt"/>
                <a:cs typeface="+mn-cs"/>
              </a:rPr>
              <a:t>and waiting, looking above</a:t>
            </a:r>
          </a:p>
          <a:p>
            <a:pPr fontAlgn="base">
              <a:lnSpc>
                <a:spcPct val="90000"/>
              </a:lnSpc>
              <a:spcAft>
                <a:spcPct val="0"/>
              </a:spcAft>
            </a:pPr>
            <a:r>
              <a:rPr lang="en-US" dirty="0">
                <a:solidFill>
                  <a:schemeClr val="bg1"/>
                </a:solidFill>
                <a:latin typeface="+mn-lt"/>
                <a:cs typeface="+mn-cs"/>
              </a:rPr>
              <a:t>Filled with His goodness, lost in His Love</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9698" name="Rectangle 2"/>
          <p:cNvSpPr>
            <a:spLocks noGrp="1" noChangeArrowheads="1"/>
          </p:cNvSpPr>
          <p:nvPr>
            <p:ph idx="1"/>
          </p:nvPr>
        </p:nvSpPr>
        <p:spPr>
          <a:xfrm>
            <a:off x="457200" y="1143000"/>
            <a:ext cx="8305800" cy="2286000"/>
          </a:xfrm>
          <a:noFill/>
          <a:ln w="9525">
            <a:noFill/>
            <a:miter lim="800000"/>
            <a:headEnd/>
            <a:tailEnd/>
          </a:ln>
          <a:effectLst/>
        </p:spPr>
        <p:txBody>
          <a:bodyPr/>
          <a:lstStyle/>
          <a:p>
            <a:pPr fontAlgn="base">
              <a:lnSpc>
                <a:spcPct val="90000"/>
              </a:lnSpc>
              <a:spcAft>
                <a:spcPct val="0"/>
              </a:spcAft>
            </a:pPr>
            <a:r>
              <a:rPr lang="en-US" dirty="0">
                <a:solidFill>
                  <a:schemeClr val="bg1"/>
                </a:solidFill>
                <a:latin typeface="+mn-lt"/>
                <a:cs typeface="+mn-cs"/>
              </a:rPr>
              <a:t>This is my story, this is my song</a:t>
            </a:r>
          </a:p>
          <a:p>
            <a:pPr fontAlgn="base">
              <a:lnSpc>
                <a:spcPct val="90000"/>
              </a:lnSpc>
              <a:spcAft>
                <a:spcPct val="0"/>
              </a:spcAft>
            </a:pPr>
            <a:r>
              <a:rPr lang="en-US" dirty="0">
                <a:solidFill>
                  <a:schemeClr val="bg1"/>
                </a:solidFill>
                <a:latin typeface="+mn-lt"/>
                <a:cs typeface="+mn-cs"/>
              </a:rPr>
              <a:t>Praising my Savior all the day long</a:t>
            </a:r>
          </a:p>
          <a:p>
            <a:pPr fontAlgn="base">
              <a:lnSpc>
                <a:spcPct val="90000"/>
              </a:lnSpc>
              <a:spcAft>
                <a:spcPct val="0"/>
              </a:spcAft>
            </a:pPr>
            <a:r>
              <a:rPr lang="en-US" dirty="0">
                <a:solidFill>
                  <a:schemeClr val="bg1"/>
                </a:solidFill>
                <a:latin typeface="+mn-lt"/>
                <a:cs typeface="+mn-cs"/>
              </a:rPr>
              <a:t>This is my story, this is my song</a:t>
            </a:r>
          </a:p>
          <a:p>
            <a:pPr fontAlgn="base">
              <a:lnSpc>
                <a:spcPct val="90000"/>
              </a:lnSpc>
              <a:spcAft>
                <a:spcPct val="0"/>
              </a:spcAft>
            </a:pPr>
            <a:r>
              <a:rPr lang="en-US" dirty="0">
                <a:solidFill>
                  <a:schemeClr val="bg1"/>
                </a:solidFill>
                <a:latin typeface="+mn-lt"/>
                <a:cs typeface="+mn-cs"/>
              </a:rPr>
              <a:t>Praising my Savior all the day long</a:t>
            </a:r>
          </a:p>
          <a:p>
            <a:pPr fontAlgn="base">
              <a:lnSpc>
                <a:spcPct val="90000"/>
              </a:lnSpc>
              <a:spcAft>
                <a:spcPct val="0"/>
              </a:spcAft>
            </a:pPr>
            <a:endParaRPr lang="en-US" dirty="0">
              <a:solidFill>
                <a:schemeClr val="bg1"/>
              </a:solidFill>
              <a:latin typeface="+mn-lt"/>
              <a:cs typeface="+mn-cs"/>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30722" name="Rectangle 2"/>
          <p:cNvSpPr>
            <a:spLocks noGrp="1" noChangeArrowheads="1"/>
          </p:cNvSpPr>
          <p:nvPr>
            <p:ph idx="1"/>
          </p:nvPr>
        </p:nvSpPr>
        <p:spPr>
          <a:xfrm>
            <a:off x="381000" y="800100"/>
            <a:ext cx="8305800" cy="3657600"/>
          </a:xfrm>
          <a:noFill/>
          <a:ln w="9525">
            <a:noFill/>
            <a:miter lim="800000"/>
            <a:headEnd/>
            <a:tailEnd/>
          </a:ln>
          <a:effectLst/>
        </p:spPr>
        <p:txBody>
          <a:bodyPr>
            <a:normAutofit lnSpcReduction="10000"/>
          </a:bodyPr>
          <a:lstStyle/>
          <a:p>
            <a:pPr fontAlgn="base">
              <a:lnSpc>
                <a:spcPct val="90000"/>
              </a:lnSpc>
              <a:spcAft>
                <a:spcPct val="0"/>
              </a:spcAft>
            </a:pPr>
            <a:r>
              <a:rPr lang="en-US" dirty="0">
                <a:solidFill>
                  <a:schemeClr val="bg1"/>
                </a:solidFill>
                <a:latin typeface="+mn-lt"/>
                <a:cs typeface="+mn-cs"/>
              </a:rPr>
              <a:t>Perfect submission, perfect delight</a:t>
            </a:r>
          </a:p>
          <a:p>
            <a:pPr fontAlgn="base">
              <a:lnSpc>
                <a:spcPct val="90000"/>
              </a:lnSpc>
              <a:spcAft>
                <a:spcPct val="0"/>
              </a:spcAft>
            </a:pPr>
            <a:r>
              <a:rPr lang="en-US" dirty="0">
                <a:solidFill>
                  <a:schemeClr val="bg1"/>
                </a:solidFill>
                <a:latin typeface="+mn-lt"/>
                <a:cs typeface="+mn-cs"/>
              </a:rPr>
              <a:t>Visions of rapture </a:t>
            </a:r>
          </a:p>
          <a:p>
            <a:pPr fontAlgn="base">
              <a:lnSpc>
                <a:spcPct val="90000"/>
              </a:lnSpc>
              <a:spcAft>
                <a:spcPct val="0"/>
              </a:spcAft>
            </a:pPr>
            <a:r>
              <a:rPr lang="en-US" dirty="0">
                <a:solidFill>
                  <a:schemeClr val="bg1"/>
                </a:solidFill>
                <a:latin typeface="+mn-lt"/>
                <a:cs typeface="+mn-cs"/>
              </a:rPr>
              <a:t>Now burst at my sight</a:t>
            </a:r>
          </a:p>
          <a:p>
            <a:pPr fontAlgn="base">
              <a:lnSpc>
                <a:spcPct val="90000"/>
              </a:lnSpc>
              <a:spcAft>
                <a:spcPct val="0"/>
              </a:spcAft>
            </a:pPr>
            <a:r>
              <a:rPr lang="en-US" dirty="0">
                <a:solidFill>
                  <a:schemeClr val="bg1"/>
                </a:solidFill>
                <a:latin typeface="+mn-lt"/>
                <a:cs typeface="+mn-cs"/>
              </a:rPr>
              <a:t>Angels descending</a:t>
            </a:r>
          </a:p>
          <a:p>
            <a:pPr fontAlgn="base">
              <a:lnSpc>
                <a:spcPct val="90000"/>
              </a:lnSpc>
              <a:spcAft>
                <a:spcPct val="0"/>
              </a:spcAft>
            </a:pPr>
            <a:r>
              <a:rPr lang="en-US" dirty="0">
                <a:solidFill>
                  <a:schemeClr val="bg1"/>
                </a:solidFill>
                <a:latin typeface="+mn-lt"/>
                <a:cs typeface="+mn-cs"/>
              </a:rPr>
              <a:t>They bring from above</a:t>
            </a:r>
          </a:p>
          <a:p>
            <a:pPr fontAlgn="base">
              <a:lnSpc>
                <a:spcPct val="90000"/>
              </a:lnSpc>
              <a:spcAft>
                <a:spcPct val="0"/>
              </a:spcAft>
            </a:pPr>
            <a:r>
              <a:rPr lang="en-US" dirty="0">
                <a:solidFill>
                  <a:schemeClr val="bg1"/>
                </a:solidFill>
                <a:latin typeface="+mn-lt"/>
                <a:cs typeface="+mn-cs"/>
              </a:rPr>
              <a:t>Echoes of mercy</a:t>
            </a:r>
          </a:p>
          <a:p>
            <a:pPr fontAlgn="base">
              <a:lnSpc>
                <a:spcPct val="90000"/>
              </a:lnSpc>
              <a:spcAft>
                <a:spcPct val="0"/>
              </a:spcAft>
            </a:pPr>
            <a:r>
              <a:rPr lang="en-US" dirty="0">
                <a:solidFill>
                  <a:schemeClr val="bg1"/>
                </a:solidFill>
                <a:latin typeface="+mn-lt"/>
                <a:cs typeface="+mn-cs"/>
              </a:rPr>
              <a:t>sweet whispers of love</a:t>
            </a:r>
          </a:p>
          <a:p>
            <a:pPr fontAlgn="base">
              <a:lnSpc>
                <a:spcPct val="90000"/>
              </a:lnSpc>
              <a:spcAft>
                <a:spcPct val="0"/>
              </a:spcAft>
            </a:pPr>
            <a:endParaRPr lang="en-US" dirty="0">
              <a:solidFill>
                <a:schemeClr val="bg1"/>
              </a:solidFill>
              <a:latin typeface="+mn-lt"/>
              <a:cs typeface="+mn-cs"/>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31746" name="Rectangle 2"/>
          <p:cNvSpPr>
            <a:spLocks noGrp="1" noChangeArrowheads="1"/>
          </p:cNvSpPr>
          <p:nvPr>
            <p:ph idx="1"/>
          </p:nvPr>
        </p:nvSpPr>
        <p:spPr>
          <a:xfrm>
            <a:off x="381000" y="819150"/>
            <a:ext cx="8305800" cy="3962400"/>
          </a:xfrm>
          <a:noFill/>
          <a:ln w="9525">
            <a:noFill/>
            <a:miter lim="800000"/>
            <a:headEnd/>
            <a:tailEnd/>
          </a:ln>
          <a:effectLst/>
        </p:spPr>
        <p:txBody>
          <a:bodyPr>
            <a:normAutofit/>
          </a:bodyPr>
          <a:lstStyle/>
          <a:p>
            <a:pPr fontAlgn="base">
              <a:lnSpc>
                <a:spcPct val="90000"/>
              </a:lnSpc>
              <a:spcAft>
                <a:spcPct val="0"/>
              </a:spcAft>
            </a:pPr>
            <a:r>
              <a:rPr lang="en-US" sz="3500" dirty="0">
                <a:solidFill>
                  <a:schemeClr val="bg1"/>
                </a:solidFill>
                <a:latin typeface="+mn-lt"/>
                <a:cs typeface="+mn-cs"/>
              </a:rPr>
              <a:t>This is my story, this is my song</a:t>
            </a:r>
          </a:p>
          <a:p>
            <a:pPr fontAlgn="base">
              <a:lnSpc>
                <a:spcPct val="90000"/>
              </a:lnSpc>
              <a:spcAft>
                <a:spcPct val="0"/>
              </a:spcAft>
            </a:pPr>
            <a:r>
              <a:rPr lang="en-US" sz="3500" dirty="0">
                <a:solidFill>
                  <a:schemeClr val="bg1"/>
                </a:solidFill>
                <a:latin typeface="+mn-lt"/>
                <a:cs typeface="+mn-cs"/>
              </a:rPr>
              <a:t>Praising my Savior all the day long</a:t>
            </a:r>
          </a:p>
          <a:p>
            <a:pPr fontAlgn="base">
              <a:lnSpc>
                <a:spcPct val="90000"/>
              </a:lnSpc>
              <a:spcAft>
                <a:spcPct val="0"/>
              </a:spcAft>
            </a:pPr>
            <a:r>
              <a:rPr lang="en-US" sz="3500" dirty="0">
                <a:solidFill>
                  <a:schemeClr val="bg1"/>
                </a:solidFill>
                <a:latin typeface="+mn-lt"/>
                <a:cs typeface="+mn-cs"/>
              </a:rPr>
              <a:t>This is my story, this is my song</a:t>
            </a:r>
          </a:p>
          <a:p>
            <a:pPr fontAlgn="base">
              <a:lnSpc>
                <a:spcPct val="90000"/>
              </a:lnSpc>
              <a:spcAft>
                <a:spcPct val="0"/>
              </a:spcAft>
            </a:pPr>
            <a:r>
              <a:rPr lang="en-US" sz="3500" dirty="0">
                <a:solidFill>
                  <a:schemeClr val="bg1"/>
                </a:solidFill>
                <a:latin typeface="+mn-lt"/>
                <a:cs typeface="+mn-cs"/>
              </a:rPr>
              <a:t>Praising my Savior all the day </a:t>
            </a:r>
            <a:r>
              <a:rPr lang="en-US" sz="3500" dirty="0" smtClean="0">
                <a:solidFill>
                  <a:schemeClr val="bg1"/>
                </a:solidFill>
                <a:latin typeface="+mn-lt"/>
                <a:cs typeface="+mn-cs"/>
              </a:rPr>
              <a:t>long</a:t>
            </a:r>
            <a:endParaRPr lang="en-US" dirty="0">
              <a:solidFill>
                <a:schemeClr val="bg1"/>
              </a:solidFill>
              <a:latin typeface="+mn-lt"/>
              <a:cs typeface="+mn-cs"/>
            </a:endParaRPr>
          </a:p>
          <a:p>
            <a:pPr fontAlgn="base">
              <a:lnSpc>
                <a:spcPct val="90000"/>
              </a:lnSpc>
              <a:spcAft>
                <a:spcPct val="0"/>
              </a:spcAft>
            </a:pPr>
            <a:endParaRPr lang="en-US" dirty="0">
              <a:solidFill>
                <a:schemeClr val="bg1"/>
              </a:solidFill>
              <a:latin typeface="+mn-lt"/>
              <a:cs typeface="+mn-cs"/>
            </a:endParaRPr>
          </a:p>
          <a:p>
            <a:pPr fontAlgn="base">
              <a:lnSpc>
                <a:spcPct val="90000"/>
              </a:lnSpc>
              <a:spcAft>
                <a:spcPct val="0"/>
              </a:spcAft>
            </a:pPr>
            <a:r>
              <a:rPr lang="en-US" sz="1800" dirty="0">
                <a:solidFill>
                  <a:schemeClr val="bg1"/>
                </a:solidFill>
                <a:latin typeface="+mn-lt"/>
                <a:cs typeface="+mn-cs"/>
              </a:rPr>
              <a:t>TEMPLE BIBLE CHURCH Used by Permission CCLI #78316</a:t>
            </a:r>
          </a:p>
          <a:p>
            <a:pPr fontAlgn="base">
              <a:lnSpc>
                <a:spcPct val="90000"/>
              </a:lnSpc>
              <a:spcAft>
                <a:spcPct val="0"/>
              </a:spcAft>
            </a:pPr>
            <a:r>
              <a:rPr lang="en-US" sz="1800" dirty="0">
                <a:solidFill>
                  <a:schemeClr val="bg1"/>
                </a:solidFill>
                <a:latin typeface="+mn-lt"/>
                <a:cs typeface="+mn-cs"/>
              </a:rPr>
              <a:t>Words: Fanny Crosby  Music: Phoebe Knapp</a:t>
            </a:r>
          </a:p>
          <a:p>
            <a:pPr fontAlgn="base">
              <a:lnSpc>
                <a:spcPct val="90000"/>
              </a:lnSpc>
              <a:spcAft>
                <a:spcPct val="0"/>
              </a:spcAft>
            </a:pPr>
            <a:endParaRPr lang="en-US" sz="1800" dirty="0">
              <a:solidFill>
                <a:schemeClr val="bg1"/>
              </a:solidFill>
              <a:latin typeface="+mn-lt"/>
              <a:cs typeface="+mn-cs"/>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vert="horz" lIns="91440" tIns="45720" rIns="91440" bIns="45720" rtlCol="0" anchor="ctr">
            <a:normAutofit/>
          </a:bodyPr>
          <a:lstStyle/>
          <a:p>
            <a:r>
              <a:rPr lang="en-US" smtClean="0">
                <a:solidFill>
                  <a:schemeClr val="bg1"/>
                </a:solidFill>
              </a:rPr>
              <a:t>Here in Your Presence</a:t>
            </a:r>
          </a:p>
        </p:txBody>
      </p:sp>
      <p:sp>
        <p:nvSpPr>
          <p:cNvPr id="2051" name="Rectangle 3"/>
          <p:cNvSpPr>
            <a:spLocks noGrp="1" noChangeArrowheads="1"/>
          </p:cNvSpPr>
          <p:nvPr>
            <p:ph idx="1"/>
          </p:nvPr>
        </p:nvSpPr>
        <p:spPr/>
        <p:txBody>
          <a:bodyPr>
            <a:normAutofit fontScale="92500" lnSpcReduction="10000"/>
          </a:bodyPr>
          <a:lstStyle/>
          <a:p>
            <a:r>
              <a:rPr lang="en-US" dirty="0" smtClean="0">
                <a:solidFill>
                  <a:schemeClr val="bg1"/>
                </a:solidFill>
              </a:rPr>
              <a:t>Found in Your hands, fullness of joy</a:t>
            </a:r>
          </a:p>
          <a:p>
            <a:r>
              <a:rPr lang="en-US" dirty="0" smtClean="0">
                <a:solidFill>
                  <a:schemeClr val="bg1"/>
                </a:solidFill>
              </a:rPr>
              <a:t>Every fear suddenly wiped away</a:t>
            </a:r>
          </a:p>
          <a:p>
            <a:r>
              <a:rPr lang="en-US" dirty="0" smtClean="0">
                <a:solidFill>
                  <a:schemeClr val="bg1"/>
                </a:solidFill>
              </a:rPr>
              <a:t>In Your presence</a:t>
            </a:r>
          </a:p>
          <a:p>
            <a:r>
              <a:rPr lang="en-US" dirty="0" smtClean="0">
                <a:solidFill>
                  <a:schemeClr val="bg1"/>
                </a:solidFill>
              </a:rPr>
              <a:t>All of my gains now fade away</a:t>
            </a:r>
          </a:p>
          <a:p>
            <a:r>
              <a:rPr lang="en-US" dirty="0" smtClean="0">
                <a:solidFill>
                  <a:schemeClr val="bg1"/>
                </a:solidFill>
              </a:rPr>
              <a:t>Every crown no longer on display</a:t>
            </a:r>
          </a:p>
          <a:p>
            <a:r>
              <a:rPr lang="en-US" dirty="0" smtClean="0">
                <a:solidFill>
                  <a:schemeClr val="bg1"/>
                </a:solidFill>
              </a:rPr>
              <a:t>Here in Your presence</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3074" name="Rectangle 3"/>
          <p:cNvSpPr>
            <a:spLocks noGrp="1" noChangeArrowheads="1"/>
          </p:cNvSpPr>
          <p:nvPr>
            <p:ph idx="1"/>
          </p:nvPr>
        </p:nvSpPr>
        <p:spPr/>
        <p:txBody>
          <a:bodyPr/>
          <a:lstStyle/>
          <a:p>
            <a:r>
              <a:rPr lang="en-US" dirty="0" smtClean="0">
                <a:solidFill>
                  <a:schemeClr val="bg1"/>
                </a:solidFill>
              </a:rPr>
              <a:t>Heaven is trembling</a:t>
            </a:r>
          </a:p>
          <a:p>
            <a:r>
              <a:rPr lang="en-US" dirty="0" smtClean="0">
                <a:solidFill>
                  <a:schemeClr val="bg1"/>
                </a:solidFill>
              </a:rPr>
              <a:t>In awe of Your wonder</a:t>
            </a:r>
          </a:p>
          <a:p>
            <a:r>
              <a:rPr lang="en-US" dirty="0" smtClean="0">
                <a:solidFill>
                  <a:schemeClr val="bg1"/>
                </a:solidFill>
              </a:rPr>
              <a:t>Kings and their kingdoms</a:t>
            </a:r>
          </a:p>
          <a:p>
            <a:r>
              <a:rPr lang="en-US" dirty="0" smtClean="0">
                <a:solidFill>
                  <a:schemeClr val="bg1"/>
                </a:solidFill>
              </a:rPr>
              <a:t>Are standing amazed</a:t>
            </a:r>
          </a:p>
          <a:p>
            <a:endParaRPr lang="en-US" dirty="0" smtClean="0">
              <a:solidFill>
                <a:schemeClr val="bg1"/>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4098" name="Rectangle 3"/>
          <p:cNvSpPr>
            <a:spLocks noGrp="1" noChangeArrowheads="1"/>
          </p:cNvSpPr>
          <p:nvPr>
            <p:ph idx="1"/>
          </p:nvPr>
        </p:nvSpPr>
        <p:spPr>
          <a:xfrm>
            <a:off x="457200" y="666750"/>
            <a:ext cx="8229600" cy="3927873"/>
          </a:xfrm>
        </p:spPr>
        <p:txBody>
          <a:bodyPr>
            <a:normAutofit fontScale="92500" lnSpcReduction="20000"/>
          </a:bodyPr>
          <a:lstStyle/>
          <a:p>
            <a:r>
              <a:rPr lang="en-US" dirty="0" smtClean="0">
                <a:solidFill>
                  <a:schemeClr val="bg1"/>
                </a:solidFill>
              </a:rPr>
              <a:t>Here in Your presence</a:t>
            </a:r>
          </a:p>
          <a:p>
            <a:r>
              <a:rPr lang="en-US" dirty="0" smtClean="0">
                <a:solidFill>
                  <a:schemeClr val="bg1"/>
                </a:solidFill>
              </a:rPr>
              <a:t>We are undone</a:t>
            </a:r>
          </a:p>
          <a:p>
            <a:r>
              <a:rPr lang="en-US" dirty="0" smtClean="0">
                <a:solidFill>
                  <a:schemeClr val="bg1"/>
                </a:solidFill>
              </a:rPr>
              <a:t>Here in Your presence</a:t>
            </a:r>
          </a:p>
          <a:p>
            <a:r>
              <a:rPr lang="en-US" dirty="0" smtClean="0">
                <a:solidFill>
                  <a:schemeClr val="bg1"/>
                </a:solidFill>
              </a:rPr>
              <a:t>Heaven and earth become one</a:t>
            </a:r>
          </a:p>
          <a:p>
            <a:r>
              <a:rPr lang="en-US" dirty="0" smtClean="0">
                <a:solidFill>
                  <a:schemeClr val="bg1"/>
                </a:solidFill>
              </a:rPr>
              <a:t>Here in Your presence </a:t>
            </a:r>
          </a:p>
          <a:p>
            <a:r>
              <a:rPr lang="en-US" dirty="0" smtClean="0">
                <a:solidFill>
                  <a:schemeClr val="bg1"/>
                </a:solidFill>
              </a:rPr>
              <a:t>All things are new</a:t>
            </a:r>
          </a:p>
          <a:p>
            <a:r>
              <a:rPr lang="en-US" dirty="0" smtClean="0">
                <a:solidFill>
                  <a:schemeClr val="bg1"/>
                </a:solidFill>
              </a:rPr>
              <a:t>Here in Your presence</a:t>
            </a:r>
          </a:p>
          <a:p>
            <a:r>
              <a:rPr lang="en-US" dirty="0" smtClean="0">
                <a:solidFill>
                  <a:schemeClr val="bg1"/>
                </a:solidFill>
              </a:rPr>
              <a:t>Everything bows before You</a:t>
            </a:r>
          </a:p>
          <a:p>
            <a:endParaRPr lang="en-US" dirty="0" smtClean="0">
              <a:solidFill>
                <a:schemeClr val="bg1"/>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5122" name="Rectangle 3"/>
          <p:cNvSpPr>
            <a:spLocks noGrp="1" noChangeArrowheads="1"/>
          </p:cNvSpPr>
          <p:nvPr>
            <p:ph idx="1"/>
          </p:nvPr>
        </p:nvSpPr>
        <p:spPr/>
        <p:txBody>
          <a:bodyPr>
            <a:normAutofit fontScale="92500" lnSpcReduction="10000"/>
          </a:bodyPr>
          <a:lstStyle/>
          <a:p>
            <a:r>
              <a:rPr lang="en-US" dirty="0" smtClean="0">
                <a:solidFill>
                  <a:schemeClr val="bg1"/>
                </a:solidFill>
              </a:rPr>
              <a:t>Found in Your hands, fullness of joy</a:t>
            </a:r>
          </a:p>
          <a:p>
            <a:r>
              <a:rPr lang="en-US" dirty="0" smtClean="0">
                <a:solidFill>
                  <a:schemeClr val="bg1"/>
                </a:solidFill>
              </a:rPr>
              <a:t>Every fear suddenly wiped away</a:t>
            </a:r>
          </a:p>
          <a:p>
            <a:r>
              <a:rPr lang="en-US" dirty="0" smtClean="0">
                <a:solidFill>
                  <a:schemeClr val="bg1"/>
                </a:solidFill>
              </a:rPr>
              <a:t> Here in Your presence</a:t>
            </a:r>
          </a:p>
          <a:p>
            <a:r>
              <a:rPr lang="en-US" dirty="0" smtClean="0">
                <a:solidFill>
                  <a:schemeClr val="bg1"/>
                </a:solidFill>
              </a:rPr>
              <a:t>All of my gains no fade away</a:t>
            </a:r>
          </a:p>
          <a:p>
            <a:r>
              <a:rPr lang="en-US" dirty="0" smtClean="0">
                <a:solidFill>
                  <a:schemeClr val="bg1"/>
                </a:solidFill>
              </a:rPr>
              <a:t>Every crown no longer on display</a:t>
            </a:r>
          </a:p>
          <a:p>
            <a:r>
              <a:rPr lang="en-US" dirty="0" smtClean="0">
                <a:solidFill>
                  <a:schemeClr val="bg1"/>
                </a:solidFill>
              </a:rPr>
              <a:t>Here in Your presence</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zambia3.tif"/>
          <p:cNvPicPr>
            <a:picLocks noGrp="1" noChangeAspect="1"/>
          </p:cNvPicPr>
          <p:nvPr>
            <p:ph idx="1"/>
          </p:nvPr>
        </p:nvPicPr>
        <p:blipFill>
          <a:blip r:embed="rId2" cstate="print"/>
          <a:stretch>
            <a:fillRect/>
          </a:stretch>
        </p:blipFill>
        <p:spPr>
          <a:xfrm>
            <a:off x="0" y="0"/>
            <a:ext cx="9144000" cy="5143500"/>
          </a:xfr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6146" name="Rectangle 3"/>
          <p:cNvSpPr>
            <a:spLocks noGrp="1" noChangeArrowheads="1"/>
          </p:cNvSpPr>
          <p:nvPr>
            <p:ph idx="1"/>
          </p:nvPr>
        </p:nvSpPr>
        <p:spPr/>
        <p:txBody>
          <a:bodyPr/>
          <a:lstStyle/>
          <a:p>
            <a:r>
              <a:rPr lang="en-US" dirty="0" smtClean="0">
                <a:solidFill>
                  <a:schemeClr val="bg1"/>
                </a:solidFill>
              </a:rPr>
              <a:t>Heaven is trembling</a:t>
            </a:r>
          </a:p>
          <a:p>
            <a:r>
              <a:rPr lang="en-US" dirty="0" smtClean="0">
                <a:solidFill>
                  <a:schemeClr val="bg1"/>
                </a:solidFill>
              </a:rPr>
              <a:t>In awe of Your wonder</a:t>
            </a:r>
          </a:p>
          <a:p>
            <a:r>
              <a:rPr lang="en-US" dirty="0" smtClean="0">
                <a:solidFill>
                  <a:schemeClr val="bg1"/>
                </a:solidFill>
              </a:rPr>
              <a:t>Kings and their kingdoms</a:t>
            </a:r>
          </a:p>
          <a:p>
            <a:r>
              <a:rPr lang="en-US" dirty="0" smtClean="0">
                <a:solidFill>
                  <a:schemeClr val="bg1"/>
                </a:solidFill>
              </a:rPr>
              <a:t>Are standing amazed</a:t>
            </a:r>
          </a:p>
          <a:p>
            <a:endParaRPr lang="en-US" dirty="0" smtClean="0">
              <a:solidFill>
                <a:schemeClr val="bg1"/>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idx="1"/>
          </p:nvPr>
        </p:nvSpPr>
        <p:spPr>
          <a:xfrm>
            <a:off x="457200" y="590550"/>
            <a:ext cx="8229600" cy="4004073"/>
          </a:xfrm>
        </p:spPr>
        <p:txBody>
          <a:bodyPr>
            <a:normAutofit fontScale="92500" lnSpcReduction="20000"/>
          </a:bodyPr>
          <a:lstStyle/>
          <a:p>
            <a:r>
              <a:rPr lang="en-US" dirty="0" smtClean="0">
                <a:solidFill>
                  <a:schemeClr val="bg1"/>
                </a:solidFill>
              </a:rPr>
              <a:t>Here in Your presence</a:t>
            </a:r>
          </a:p>
          <a:p>
            <a:r>
              <a:rPr lang="en-US" dirty="0" smtClean="0">
                <a:solidFill>
                  <a:schemeClr val="bg1"/>
                </a:solidFill>
              </a:rPr>
              <a:t>We are undone</a:t>
            </a:r>
          </a:p>
          <a:p>
            <a:r>
              <a:rPr lang="en-US" dirty="0" smtClean="0">
                <a:solidFill>
                  <a:schemeClr val="bg1"/>
                </a:solidFill>
              </a:rPr>
              <a:t>Here in Your presence</a:t>
            </a:r>
          </a:p>
          <a:p>
            <a:r>
              <a:rPr lang="en-US" dirty="0" smtClean="0">
                <a:solidFill>
                  <a:schemeClr val="bg1"/>
                </a:solidFill>
              </a:rPr>
              <a:t>Heaven and earth become one</a:t>
            </a:r>
          </a:p>
          <a:p>
            <a:r>
              <a:rPr lang="en-US" dirty="0" smtClean="0">
                <a:solidFill>
                  <a:schemeClr val="bg1"/>
                </a:solidFill>
              </a:rPr>
              <a:t>Here in Your presence </a:t>
            </a:r>
          </a:p>
          <a:p>
            <a:r>
              <a:rPr lang="en-US" dirty="0" smtClean="0">
                <a:solidFill>
                  <a:schemeClr val="bg1"/>
                </a:solidFill>
              </a:rPr>
              <a:t>All things are new</a:t>
            </a:r>
          </a:p>
          <a:p>
            <a:r>
              <a:rPr lang="en-US" dirty="0" smtClean="0">
                <a:solidFill>
                  <a:schemeClr val="bg1"/>
                </a:solidFill>
              </a:rPr>
              <a:t>Here in Your presence</a:t>
            </a:r>
          </a:p>
          <a:p>
            <a:r>
              <a:rPr lang="en-US" dirty="0" smtClean="0">
                <a:solidFill>
                  <a:schemeClr val="bg1"/>
                </a:solidFill>
              </a:rPr>
              <a:t>Everything bows before You</a:t>
            </a:r>
          </a:p>
          <a:p>
            <a:endParaRPr lang="en-US" dirty="0" smtClean="0">
              <a:solidFill>
                <a:schemeClr val="bg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8195" name="Rectangle 3"/>
          <p:cNvSpPr>
            <a:spLocks noGrp="1" noChangeArrowheads="1"/>
          </p:cNvSpPr>
          <p:nvPr>
            <p:ph idx="1"/>
          </p:nvPr>
        </p:nvSpPr>
        <p:spPr/>
        <p:txBody>
          <a:bodyPr>
            <a:normAutofit fontScale="92500" lnSpcReduction="10000"/>
          </a:bodyPr>
          <a:lstStyle/>
          <a:p>
            <a:r>
              <a:rPr lang="en-US" dirty="0" smtClean="0">
                <a:solidFill>
                  <a:schemeClr val="bg1"/>
                </a:solidFill>
              </a:rPr>
              <a:t>Wonderful, Beautiful, Glorious</a:t>
            </a:r>
          </a:p>
          <a:p>
            <a:r>
              <a:rPr lang="en-US" dirty="0" smtClean="0">
                <a:solidFill>
                  <a:schemeClr val="bg1"/>
                </a:solidFill>
              </a:rPr>
              <a:t>Matchless in every way</a:t>
            </a:r>
          </a:p>
          <a:p>
            <a:r>
              <a:rPr lang="en-US" dirty="0" smtClean="0">
                <a:solidFill>
                  <a:schemeClr val="bg1"/>
                </a:solidFill>
              </a:rPr>
              <a:t>Wonderful, Beautiful, Glorious</a:t>
            </a:r>
          </a:p>
          <a:p>
            <a:r>
              <a:rPr lang="en-US" dirty="0" smtClean="0">
                <a:solidFill>
                  <a:schemeClr val="bg1"/>
                </a:solidFill>
              </a:rPr>
              <a:t>Matchless in every way</a:t>
            </a:r>
          </a:p>
          <a:p>
            <a:r>
              <a:rPr lang="en-US" dirty="0" smtClean="0">
                <a:solidFill>
                  <a:schemeClr val="bg1"/>
                </a:solidFill>
              </a:rPr>
              <a:t>Wonderful, Beautiful, Glorious</a:t>
            </a:r>
          </a:p>
          <a:p>
            <a:r>
              <a:rPr lang="en-US" dirty="0" smtClean="0">
                <a:solidFill>
                  <a:schemeClr val="bg1"/>
                </a:solidFill>
              </a:rPr>
              <a:t>Matchless in every way</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9218" name="Rectangle 2"/>
          <p:cNvSpPr>
            <a:spLocks noGrp="1" noChangeArrowheads="1"/>
          </p:cNvSpPr>
          <p:nvPr>
            <p:ph idx="1"/>
          </p:nvPr>
        </p:nvSpPr>
        <p:spPr>
          <a:xfrm>
            <a:off x="381000" y="438150"/>
            <a:ext cx="8229600" cy="3394472"/>
          </a:xfrm>
          <a:noFill/>
          <a:ln w="9525">
            <a:noFill/>
            <a:miter lim="800000"/>
            <a:headEnd/>
            <a:tailEnd/>
          </a:ln>
          <a:effectLst/>
        </p:spPr>
        <p:txBody>
          <a:bodyPr>
            <a:noAutofit/>
          </a:bodyPr>
          <a:lstStyle/>
          <a:p>
            <a:pPr fontAlgn="base">
              <a:spcBef>
                <a:spcPts val="0"/>
              </a:spcBef>
              <a:spcAft>
                <a:spcPct val="0"/>
              </a:spcAft>
            </a:pPr>
            <a:r>
              <a:rPr lang="en-US" sz="3200" dirty="0" smtClean="0">
                <a:solidFill>
                  <a:schemeClr val="bg1"/>
                </a:solidFill>
                <a:latin typeface="+mn-lt"/>
                <a:cs typeface="+mn-cs"/>
              </a:rPr>
              <a:t>Here in Your presence</a:t>
            </a:r>
          </a:p>
          <a:p>
            <a:pPr fontAlgn="base">
              <a:spcBef>
                <a:spcPts val="0"/>
              </a:spcBef>
              <a:spcAft>
                <a:spcPct val="0"/>
              </a:spcAft>
            </a:pPr>
            <a:r>
              <a:rPr lang="en-US" sz="3200" dirty="0" smtClean="0">
                <a:solidFill>
                  <a:schemeClr val="bg1"/>
                </a:solidFill>
                <a:latin typeface="+mn-lt"/>
                <a:cs typeface="+mn-cs"/>
              </a:rPr>
              <a:t>We are undone</a:t>
            </a:r>
          </a:p>
          <a:p>
            <a:pPr fontAlgn="base">
              <a:spcBef>
                <a:spcPts val="0"/>
              </a:spcBef>
              <a:spcAft>
                <a:spcPct val="0"/>
              </a:spcAft>
            </a:pPr>
            <a:r>
              <a:rPr lang="en-US" sz="3200" dirty="0" smtClean="0">
                <a:solidFill>
                  <a:schemeClr val="bg1"/>
                </a:solidFill>
                <a:latin typeface="+mn-lt"/>
                <a:cs typeface="+mn-cs"/>
              </a:rPr>
              <a:t>Here in Your presence</a:t>
            </a:r>
          </a:p>
          <a:p>
            <a:pPr fontAlgn="base">
              <a:spcBef>
                <a:spcPts val="0"/>
              </a:spcBef>
              <a:spcAft>
                <a:spcPct val="0"/>
              </a:spcAft>
            </a:pPr>
            <a:r>
              <a:rPr lang="en-US" sz="3200" dirty="0" smtClean="0">
                <a:solidFill>
                  <a:schemeClr val="bg1"/>
                </a:solidFill>
                <a:latin typeface="+mn-lt"/>
                <a:cs typeface="+mn-cs"/>
              </a:rPr>
              <a:t>Heaven and earth become one</a:t>
            </a:r>
          </a:p>
          <a:p>
            <a:pPr fontAlgn="base">
              <a:spcBef>
                <a:spcPts val="0"/>
              </a:spcBef>
              <a:spcAft>
                <a:spcPct val="0"/>
              </a:spcAft>
            </a:pPr>
            <a:r>
              <a:rPr lang="en-US" sz="3200" dirty="0" smtClean="0">
                <a:solidFill>
                  <a:schemeClr val="bg1"/>
                </a:solidFill>
                <a:latin typeface="+mn-lt"/>
                <a:cs typeface="+mn-cs"/>
              </a:rPr>
              <a:t>Here in Your presence </a:t>
            </a:r>
          </a:p>
          <a:p>
            <a:pPr fontAlgn="base">
              <a:spcBef>
                <a:spcPts val="0"/>
              </a:spcBef>
              <a:spcAft>
                <a:spcPct val="0"/>
              </a:spcAft>
            </a:pPr>
            <a:r>
              <a:rPr lang="en-US" sz="3200" dirty="0" smtClean="0">
                <a:solidFill>
                  <a:schemeClr val="bg1"/>
                </a:solidFill>
                <a:latin typeface="+mn-lt"/>
                <a:cs typeface="+mn-cs"/>
              </a:rPr>
              <a:t>All things are new</a:t>
            </a:r>
          </a:p>
          <a:p>
            <a:pPr fontAlgn="base">
              <a:spcBef>
                <a:spcPts val="0"/>
              </a:spcBef>
              <a:spcAft>
                <a:spcPct val="0"/>
              </a:spcAft>
            </a:pPr>
            <a:r>
              <a:rPr lang="en-US" sz="3200" dirty="0" smtClean="0">
                <a:solidFill>
                  <a:schemeClr val="bg1"/>
                </a:solidFill>
                <a:latin typeface="+mn-lt"/>
                <a:cs typeface="+mn-cs"/>
              </a:rPr>
              <a:t>Here in Your presence</a:t>
            </a:r>
          </a:p>
          <a:p>
            <a:pPr fontAlgn="base">
              <a:spcBef>
                <a:spcPts val="0"/>
              </a:spcBef>
              <a:spcAft>
                <a:spcPct val="0"/>
              </a:spcAft>
            </a:pPr>
            <a:r>
              <a:rPr lang="en-US" sz="3200" dirty="0" smtClean="0">
                <a:solidFill>
                  <a:schemeClr val="bg1"/>
                </a:solidFill>
                <a:latin typeface="+mn-lt"/>
                <a:cs typeface="+mn-cs"/>
              </a:rPr>
              <a:t>Everything bows before You</a:t>
            </a:r>
          </a:p>
        </p:txBody>
      </p:sp>
      <p:sp>
        <p:nvSpPr>
          <p:cNvPr id="9219" name="Rectangle 3"/>
          <p:cNvSpPr>
            <a:spLocks noChangeArrowheads="1"/>
          </p:cNvSpPr>
          <p:nvPr/>
        </p:nvSpPr>
        <p:spPr bwMode="auto">
          <a:xfrm>
            <a:off x="1371600" y="4629150"/>
            <a:ext cx="5522474" cy="369332"/>
          </a:xfrm>
          <a:prstGeom prst="rect">
            <a:avLst/>
          </a:prstGeom>
          <a:noFill/>
          <a:ln w="9525">
            <a:noFill/>
            <a:miter lim="800000"/>
            <a:headEnd/>
            <a:tailEnd/>
          </a:ln>
        </p:spPr>
        <p:txBody>
          <a:bodyPr wrap="none">
            <a:spAutoFit/>
          </a:bodyPr>
          <a:lstStyle/>
          <a:p>
            <a:pPr fontAlgn="base">
              <a:spcBef>
                <a:spcPct val="0"/>
              </a:spcBef>
              <a:spcAft>
                <a:spcPct val="0"/>
              </a:spcAft>
            </a:pPr>
            <a:r>
              <a:rPr lang="en-US" b="1" dirty="0">
                <a:solidFill>
                  <a:schemeClr val="bg1"/>
                </a:solidFill>
              </a:rPr>
              <a:t>TEMPLE BIBLE CHURCH Used by Permission CCLI #78316</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ission trip china_wide_t_nt.jpg"/>
          <p:cNvPicPr>
            <a:picLocks noGrp="1" noChangeAspect="1"/>
          </p:cNvPicPr>
          <p:nvPr>
            <p:ph idx="1"/>
          </p:nvPr>
        </p:nvPicPr>
        <p:blipFill>
          <a:blip r:embed="rId2" cstate="print"/>
          <a:stretch>
            <a:fillRect/>
          </a:stretch>
        </p:blipFill>
        <p:spPr>
          <a:xfrm>
            <a:off x="0" y="1"/>
            <a:ext cx="9144000" cy="5143500"/>
          </a:xfrm>
        </p:spPr>
      </p:pic>
      <p:sp>
        <p:nvSpPr>
          <p:cNvPr id="5" name="Rectangle 4"/>
          <p:cNvSpPr/>
          <p:nvPr/>
        </p:nvSpPr>
        <p:spPr>
          <a:xfrm>
            <a:off x="1295405" y="2007334"/>
            <a:ext cx="4230645" cy="1631216"/>
          </a:xfrm>
          <a:prstGeom prst="rect">
            <a:avLst/>
          </a:prstGeom>
          <a:noFill/>
        </p:spPr>
        <p:txBody>
          <a:bodyPr wrap="none" lIns="91440" tIns="45720" rIns="91440" bIns="45720">
            <a:spAutoFit/>
          </a:bodyPr>
          <a:lstStyle/>
          <a:p>
            <a:pPr algn="ctr"/>
            <a:r>
              <a:rPr lang="en-US" sz="10000" b="1" cap="none" spc="0" dirty="0" smtClean="0">
                <a:ln w="12700">
                  <a:solidFill>
                    <a:srgbClr val="FFFF00"/>
                  </a:solidFill>
                  <a:prstDash val="solid"/>
                </a:ln>
                <a:effectLst>
                  <a:outerShdw blurRad="41275" dist="20320" dir="1800000" algn="tl" rotWithShape="0">
                    <a:srgbClr val="000000">
                      <a:alpha val="40000"/>
                    </a:srgbClr>
                  </a:outerShdw>
                </a:effectLst>
                <a:latin typeface="Aharoni" pitchFamily="2" charset="-79"/>
                <a:cs typeface="Aharoni" pitchFamily="2" charset="-79"/>
              </a:rPr>
              <a:t>CHINA</a:t>
            </a:r>
            <a:endParaRPr lang="en-US" sz="10000" b="1" cap="none" spc="0" dirty="0">
              <a:ln w="12700">
                <a:solidFill>
                  <a:srgbClr val="FFFF00"/>
                </a:solidFill>
                <a:prstDash val="solid"/>
              </a:ln>
              <a:effectLst>
                <a:outerShdw blurRad="41275" dist="20320" dir="1800000" algn="tl" rotWithShape="0">
                  <a:srgbClr val="000000">
                    <a:alpha val="40000"/>
                  </a:srgbClr>
                </a:outerShdw>
              </a:effectLst>
              <a:latin typeface="Aharoni" pitchFamily="2" charset="-79"/>
              <a:cs typeface="Aharoni" pitchFamily="2" charset="-79"/>
            </a:endParaRPr>
          </a:p>
        </p:txBody>
      </p:sp>
      <p:sp>
        <p:nvSpPr>
          <p:cNvPr id="7" name="TextBox 6"/>
          <p:cNvSpPr txBox="1"/>
          <p:nvPr/>
        </p:nvSpPr>
        <p:spPr>
          <a:xfrm>
            <a:off x="1981200" y="3282491"/>
            <a:ext cx="6019800" cy="584775"/>
          </a:xfrm>
          <a:prstGeom prst="rect">
            <a:avLst/>
          </a:prstGeom>
          <a:noFill/>
        </p:spPr>
        <p:txBody>
          <a:bodyPr wrap="square" rtlCol="0">
            <a:spAutoFit/>
          </a:bodyPr>
          <a:lstStyle/>
          <a:p>
            <a:r>
              <a:rPr lang="en-US" sz="3200" b="1" dirty="0" smtClean="0"/>
              <a:t>A COUNTRY OF CHAOS  &amp; CHANGE</a:t>
            </a:r>
            <a:endParaRPr lang="en-US" sz="3200" b="1" dirty="0"/>
          </a:p>
        </p:txBody>
      </p:sp>
      <p:sp>
        <p:nvSpPr>
          <p:cNvPr id="8" name="TextBox 7"/>
          <p:cNvSpPr txBox="1"/>
          <p:nvPr/>
        </p:nvSpPr>
        <p:spPr>
          <a:xfrm>
            <a:off x="4800600" y="3847296"/>
            <a:ext cx="1219200" cy="477054"/>
          </a:xfrm>
          <a:prstGeom prst="rect">
            <a:avLst/>
          </a:prstGeom>
          <a:noFill/>
        </p:spPr>
        <p:txBody>
          <a:bodyPr wrap="square" rtlCol="0">
            <a:spAutoFit/>
          </a:bodyPr>
          <a:lstStyle/>
          <a:p>
            <a:r>
              <a:rPr lang="en-US" sz="2500" i="1" dirty="0" smtClean="0"/>
              <a:t>Acts 1:8</a:t>
            </a:r>
            <a:endParaRPr lang="en-US" sz="2500" i="1"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china-map.gif"/>
          <p:cNvPicPr>
            <a:picLocks noGrp="1" noChangeAspect="1"/>
          </p:cNvPicPr>
          <p:nvPr>
            <p:ph idx="1"/>
          </p:nvPr>
        </p:nvPicPr>
        <p:blipFill>
          <a:blip r:embed="rId2" cstate="print"/>
          <a:stretch>
            <a:fillRect/>
          </a:stretch>
        </p:blipFill>
        <p:spPr>
          <a:xfrm>
            <a:off x="685800" y="11841"/>
            <a:ext cx="7924800" cy="5131661"/>
          </a:xfrm>
        </p:spPr>
      </p:pic>
      <p:sp>
        <p:nvSpPr>
          <p:cNvPr id="7" name="5-Point Star 6"/>
          <p:cNvSpPr/>
          <p:nvPr/>
        </p:nvSpPr>
        <p:spPr>
          <a:xfrm>
            <a:off x="7391400" y="1352550"/>
            <a:ext cx="381000" cy="304800"/>
          </a:xfrm>
          <a:prstGeom prst="star5">
            <a:avLst/>
          </a:prstGeom>
          <a:solidFill>
            <a:schemeClr val="accent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ssion trip china_wide_cb.jpg"/>
          <p:cNvPicPr>
            <a:picLocks noChangeAspect="1"/>
          </p:cNvPicPr>
          <p:nvPr/>
        </p:nvPicPr>
        <p:blipFill>
          <a:blip r:embed="rId2" cstate="print"/>
          <a:stretch>
            <a:fillRect/>
          </a:stretch>
        </p:blipFill>
        <p:spPr>
          <a:xfrm>
            <a:off x="0" y="0"/>
            <a:ext cx="9144000" cy="5143500"/>
          </a:xfrm>
          <a:prstGeom prst="rect">
            <a:avLst/>
          </a:prstGeom>
        </p:spPr>
      </p:pic>
      <p:sp>
        <p:nvSpPr>
          <p:cNvPr id="2" name="Title 1"/>
          <p:cNvSpPr>
            <a:spLocks noGrp="1"/>
          </p:cNvSpPr>
          <p:nvPr>
            <p:ph type="title"/>
          </p:nvPr>
        </p:nvSpPr>
        <p:spPr>
          <a:xfrm>
            <a:off x="762000" y="742950"/>
            <a:ext cx="7467600" cy="3581400"/>
          </a:xfrm>
        </p:spPr>
        <p:txBody>
          <a:bodyPr>
            <a:normAutofit/>
          </a:bodyPr>
          <a:lstStyle/>
          <a:p>
            <a:pPr algn="l"/>
            <a:r>
              <a:rPr lang="ja-JP" altLang="en-US" sz="3200" smtClean="0"/>
              <a:t>耶 </a:t>
            </a:r>
            <a:r>
              <a:rPr lang="ja-JP" altLang="en-US" sz="3200"/>
              <a:t>穌 對 他 們 說 ： 不 要 害 怕 ！ 你 們 去 告 訴 我 的 弟 兄 ， 叫 他 們 往 加 利 利 去 ， 在 那 裡 必 見 我 </a:t>
            </a:r>
            <a:r>
              <a:rPr lang="ja-JP" altLang="en-US" sz="3200" smtClean="0"/>
              <a:t>。</a:t>
            </a:r>
            <a:r>
              <a:rPr lang="en-US" altLang="ja-JP" dirty="0" smtClean="0"/>
              <a:t/>
            </a:r>
            <a:br>
              <a:rPr lang="en-US" altLang="ja-JP" dirty="0" smtClean="0"/>
            </a:br>
            <a:r>
              <a:rPr lang="en-US" altLang="ja-JP" dirty="0" smtClean="0"/>
              <a:t>	</a:t>
            </a:r>
            <a:r>
              <a:rPr lang="en-US" altLang="ja-JP" dirty="0"/>
              <a:t> </a:t>
            </a:r>
            <a:r>
              <a:rPr lang="en-US" altLang="ja-JP" dirty="0" smtClean="0"/>
              <a:t>   </a:t>
            </a:r>
            <a:r>
              <a:rPr lang="ja-JP" altLang="en-US" sz="2000" b="1" smtClean="0"/>
              <a:t>馬 太 福 音 </a:t>
            </a:r>
            <a:r>
              <a:rPr lang="en-US" altLang="ja-JP" sz="2000" b="1" dirty="0" smtClean="0"/>
              <a:t>28:18 (</a:t>
            </a:r>
            <a:r>
              <a:rPr lang="en-US" sz="2000" b="1" dirty="0" smtClean="0"/>
              <a:t>Chinese Union Version (Traditional))</a:t>
            </a:r>
            <a:endParaRPr lang="ja-JP" altLang="en-US" sz="200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ssion trip china_wide_cb.jpg"/>
          <p:cNvPicPr>
            <a:picLocks noChangeAspect="1"/>
          </p:cNvPicPr>
          <p:nvPr/>
        </p:nvPicPr>
        <p:blipFill>
          <a:blip r:embed="rId2" cstate="print"/>
          <a:stretch>
            <a:fillRect/>
          </a:stretch>
        </p:blipFill>
        <p:spPr>
          <a:xfrm>
            <a:off x="0" y="0"/>
            <a:ext cx="9144000" cy="5143500"/>
          </a:xfrm>
          <a:prstGeom prst="rect">
            <a:avLst/>
          </a:prstGeom>
        </p:spPr>
      </p:pic>
      <p:sp>
        <p:nvSpPr>
          <p:cNvPr id="2" name="Title 1"/>
          <p:cNvSpPr>
            <a:spLocks noGrp="1"/>
          </p:cNvSpPr>
          <p:nvPr>
            <p:ph type="title"/>
          </p:nvPr>
        </p:nvSpPr>
        <p:spPr>
          <a:xfrm>
            <a:off x="762000" y="742950"/>
            <a:ext cx="7467600" cy="3581400"/>
          </a:xfrm>
        </p:spPr>
        <p:txBody>
          <a:bodyPr>
            <a:normAutofit/>
          </a:bodyPr>
          <a:lstStyle/>
          <a:p>
            <a:pPr algn="l"/>
            <a:r>
              <a:rPr lang="ja-JP" altLang="en-US" sz="3200" smtClean="0"/>
              <a:t>但 </a:t>
            </a:r>
            <a:r>
              <a:rPr lang="ja-JP" altLang="en-US" sz="3200"/>
              <a:t>聖 靈 降 臨 在 你 們 身 上 ， 你 們 就 必 得 著 能 力 ， 並 要 在 耶 路 撒 冷 、 猶 太 全 地 ， 和 撒 瑪 利 亞 ， 直 到 地 極 ， 作 我 的 見 證 </a:t>
            </a:r>
            <a:r>
              <a:rPr lang="ja-JP" altLang="en-US" sz="3200" smtClean="0"/>
              <a:t>。</a:t>
            </a:r>
            <a:r>
              <a:rPr lang="en-US" altLang="ja-JP" sz="3200" dirty="0" smtClean="0"/>
              <a:t/>
            </a:r>
            <a:br>
              <a:rPr lang="en-US" altLang="ja-JP" sz="3200" dirty="0" smtClean="0"/>
            </a:br>
            <a:r>
              <a:rPr lang="en-US" altLang="ja-JP" sz="3200" dirty="0" smtClean="0"/>
              <a:t>      	        </a:t>
            </a:r>
            <a:r>
              <a:rPr lang="ja-JP" altLang="en-US" sz="2000" b="1" smtClean="0"/>
              <a:t>使 徒 行 傳 </a:t>
            </a:r>
            <a:r>
              <a:rPr lang="en-US" altLang="ja-JP" sz="2000" b="1" dirty="0" smtClean="0"/>
              <a:t>1:8 (</a:t>
            </a:r>
            <a:r>
              <a:rPr lang="en-US" sz="2000" b="1" dirty="0" smtClean="0"/>
              <a:t>Chinese Union Version (Traditional))</a:t>
            </a:r>
            <a:endParaRPr lang="ja-JP" altLang="en-US" sz="200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china-map.gif"/>
          <p:cNvPicPr>
            <a:picLocks noGrp="1" noChangeAspect="1"/>
          </p:cNvPicPr>
          <p:nvPr>
            <p:ph idx="1"/>
          </p:nvPr>
        </p:nvPicPr>
        <p:blipFill>
          <a:blip r:embed="rId2" cstate="print"/>
          <a:stretch>
            <a:fillRect/>
          </a:stretch>
        </p:blipFill>
        <p:spPr>
          <a:xfrm>
            <a:off x="685800" y="11841"/>
            <a:ext cx="7924800" cy="5131661"/>
          </a:xfrm>
        </p:spPr>
      </p:pic>
      <p:cxnSp>
        <p:nvCxnSpPr>
          <p:cNvPr id="6" name="Straight Connector 5"/>
          <p:cNvCxnSpPr/>
          <p:nvPr/>
        </p:nvCxnSpPr>
        <p:spPr>
          <a:xfrm rot="10800000">
            <a:off x="4876800" y="3333750"/>
            <a:ext cx="1524000" cy="914400"/>
          </a:xfrm>
          <a:prstGeom prst="line">
            <a:avLst/>
          </a:prstGeom>
          <a:ln w="76200"/>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rot="5400000">
            <a:off x="4419600" y="3562350"/>
            <a:ext cx="685800" cy="228600"/>
          </a:xfrm>
          <a:prstGeom prst="line">
            <a:avLst/>
          </a:prstGeom>
          <a:ln w="76200"/>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rot="5400000">
            <a:off x="4457700" y="2152650"/>
            <a:ext cx="2057400" cy="1828800"/>
          </a:xfrm>
          <a:prstGeom prst="line">
            <a:avLst/>
          </a:prstGeom>
          <a:ln w="76200"/>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rot="5400000">
            <a:off x="5372100" y="2990850"/>
            <a:ext cx="1981200" cy="76200"/>
          </a:xfrm>
          <a:prstGeom prst="line">
            <a:avLst/>
          </a:prstGeom>
          <a:ln w="76200"/>
        </p:spPr>
        <p:style>
          <a:lnRef idx="3">
            <a:schemeClr val="accent2"/>
          </a:lnRef>
          <a:fillRef idx="0">
            <a:schemeClr val="accent2"/>
          </a:fillRef>
          <a:effectRef idx="2">
            <a:schemeClr val="accent2"/>
          </a:effectRef>
          <a:fontRef idx="minor">
            <a:schemeClr val="tx1"/>
          </a:fontRef>
        </p:style>
      </p:cxnSp>
      <p:sp>
        <p:nvSpPr>
          <p:cNvPr id="7" name="5-Point Star 6"/>
          <p:cNvSpPr/>
          <p:nvPr/>
        </p:nvSpPr>
        <p:spPr>
          <a:xfrm>
            <a:off x="6172200" y="4095750"/>
            <a:ext cx="381000" cy="304800"/>
          </a:xfrm>
          <a:prstGeom prst="star5">
            <a:avLst/>
          </a:prstGeom>
          <a:solidFill>
            <a:schemeClr val="accent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ission trip china_wide_t_nt.jpg"/>
          <p:cNvPicPr>
            <a:picLocks noGrp="1" noChangeAspect="1"/>
          </p:cNvPicPr>
          <p:nvPr>
            <p:ph idx="1"/>
          </p:nvPr>
        </p:nvPicPr>
        <p:blipFill>
          <a:blip r:embed="rId2" cstate="print"/>
          <a:stretch>
            <a:fillRect/>
          </a:stretch>
        </p:blipFill>
        <p:spPr>
          <a:xfrm>
            <a:off x="0" y="1"/>
            <a:ext cx="9144000" cy="5143500"/>
          </a:xfrm>
        </p:spPr>
      </p:pic>
      <p:sp>
        <p:nvSpPr>
          <p:cNvPr id="5" name="Rectangle 4"/>
          <p:cNvSpPr/>
          <p:nvPr/>
        </p:nvSpPr>
        <p:spPr>
          <a:xfrm>
            <a:off x="1295405" y="2007334"/>
            <a:ext cx="4230645" cy="1631216"/>
          </a:xfrm>
          <a:prstGeom prst="rect">
            <a:avLst/>
          </a:prstGeom>
          <a:noFill/>
        </p:spPr>
        <p:txBody>
          <a:bodyPr wrap="none" lIns="91440" tIns="45720" rIns="91440" bIns="45720">
            <a:spAutoFit/>
          </a:bodyPr>
          <a:lstStyle/>
          <a:p>
            <a:pPr algn="ctr"/>
            <a:r>
              <a:rPr lang="en-US" sz="10000" b="1" cap="none" spc="0" dirty="0" smtClean="0">
                <a:ln w="12700">
                  <a:solidFill>
                    <a:srgbClr val="FFFF00"/>
                  </a:solidFill>
                  <a:prstDash val="solid"/>
                </a:ln>
                <a:effectLst>
                  <a:outerShdw blurRad="41275" dist="20320" dir="1800000" algn="tl" rotWithShape="0">
                    <a:srgbClr val="000000">
                      <a:alpha val="40000"/>
                    </a:srgbClr>
                  </a:outerShdw>
                </a:effectLst>
                <a:latin typeface="Aharoni" pitchFamily="2" charset="-79"/>
                <a:cs typeface="Aharoni" pitchFamily="2" charset="-79"/>
              </a:rPr>
              <a:t>CHINA</a:t>
            </a:r>
            <a:endParaRPr lang="en-US" sz="10000" b="1" cap="none" spc="0" dirty="0">
              <a:ln w="12700">
                <a:solidFill>
                  <a:srgbClr val="FFFF00"/>
                </a:solidFill>
                <a:prstDash val="solid"/>
              </a:ln>
              <a:effectLst>
                <a:outerShdw blurRad="41275" dist="20320" dir="1800000" algn="tl" rotWithShape="0">
                  <a:srgbClr val="000000">
                    <a:alpha val="40000"/>
                  </a:srgbClr>
                </a:outerShdw>
              </a:effectLst>
              <a:latin typeface="Aharoni" pitchFamily="2" charset="-79"/>
              <a:cs typeface="Aharoni" pitchFamily="2" charset="-79"/>
            </a:endParaRPr>
          </a:p>
        </p:txBody>
      </p:sp>
      <p:sp>
        <p:nvSpPr>
          <p:cNvPr id="7" name="TextBox 6"/>
          <p:cNvSpPr txBox="1"/>
          <p:nvPr/>
        </p:nvSpPr>
        <p:spPr>
          <a:xfrm>
            <a:off x="1981200" y="3282491"/>
            <a:ext cx="6019800" cy="584775"/>
          </a:xfrm>
          <a:prstGeom prst="rect">
            <a:avLst/>
          </a:prstGeom>
          <a:noFill/>
        </p:spPr>
        <p:txBody>
          <a:bodyPr wrap="square" rtlCol="0">
            <a:spAutoFit/>
          </a:bodyPr>
          <a:lstStyle/>
          <a:p>
            <a:r>
              <a:rPr lang="en-US" sz="3200" b="1" dirty="0" smtClean="0"/>
              <a:t>A COUNTRY OF CHAOS  &amp; CHANGE</a:t>
            </a:r>
            <a:endParaRPr lang="en-US" sz="3200" b="1" dirty="0"/>
          </a:p>
        </p:txBody>
      </p:sp>
      <p:sp>
        <p:nvSpPr>
          <p:cNvPr id="8" name="TextBox 7"/>
          <p:cNvSpPr txBox="1"/>
          <p:nvPr/>
        </p:nvSpPr>
        <p:spPr>
          <a:xfrm>
            <a:off x="4800600" y="3847296"/>
            <a:ext cx="1219200" cy="477054"/>
          </a:xfrm>
          <a:prstGeom prst="rect">
            <a:avLst/>
          </a:prstGeom>
          <a:noFill/>
        </p:spPr>
        <p:txBody>
          <a:bodyPr wrap="square" rtlCol="0">
            <a:spAutoFit/>
          </a:bodyPr>
          <a:lstStyle/>
          <a:p>
            <a:r>
              <a:rPr lang="en-US" sz="2500" i="1" dirty="0" smtClean="0"/>
              <a:t>Acts 1:8</a:t>
            </a:r>
            <a:endParaRPr lang="en-US" sz="2500" i="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p:txBody>
          <a:bodyPr/>
          <a:lstStyle/>
          <a:p>
            <a:r>
              <a:rPr lang="en-US" dirty="0" smtClean="0">
                <a:solidFill>
                  <a:schemeClr val="bg1"/>
                </a:solidFill>
              </a:rPr>
              <a:t>YOUR GRACE IS ENOUGH</a:t>
            </a:r>
            <a:endParaRPr lang="en-US" dirty="0">
              <a:solidFill>
                <a:schemeClr val="bg1"/>
              </a:solidFill>
            </a:endParaRPr>
          </a:p>
        </p:txBody>
      </p:sp>
      <p:sp>
        <p:nvSpPr>
          <p:cNvPr id="12290" name="Rectangle 2"/>
          <p:cNvSpPr>
            <a:spLocks noGrp="1" noChangeArrowheads="1"/>
          </p:cNvSpPr>
          <p:nvPr>
            <p:ph idx="1"/>
          </p:nvPr>
        </p:nvSpPr>
        <p:spPr/>
        <p:txBody>
          <a:bodyPr>
            <a:normAutofit/>
          </a:bodyPr>
          <a:lstStyle/>
          <a:p>
            <a:pPr algn="ctr">
              <a:buNone/>
            </a:pPr>
            <a:r>
              <a:rPr lang="en-US" sz="3400" dirty="0" smtClean="0">
                <a:solidFill>
                  <a:schemeClr val="bg1"/>
                </a:solidFill>
              </a:rPr>
              <a:t>Great is Your faithfulness oh God</a:t>
            </a:r>
          </a:p>
          <a:p>
            <a:pPr algn="ctr">
              <a:buNone/>
            </a:pPr>
            <a:r>
              <a:rPr lang="en-US" sz="3400" dirty="0" smtClean="0">
                <a:solidFill>
                  <a:schemeClr val="bg1"/>
                </a:solidFill>
              </a:rPr>
              <a:t>You wrestle with the sinner’s heart</a:t>
            </a:r>
          </a:p>
          <a:p>
            <a:pPr algn="ctr">
              <a:buNone/>
            </a:pPr>
            <a:r>
              <a:rPr lang="en-US" sz="3400" dirty="0" smtClean="0">
                <a:solidFill>
                  <a:schemeClr val="bg1"/>
                </a:solidFill>
              </a:rPr>
              <a:t>You lead us by still waters into mercy</a:t>
            </a:r>
          </a:p>
          <a:p>
            <a:pPr algn="ctr">
              <a:buNone/>
            </a:pPr>
            <a:r>
              <a:rPr lang="en-US" sz="3400" dirty="0" smtClean="0">
                <a:solidFill>
                  <a:schemeClr val="bg1"/>
                </a:solidFill>
              </a:rPr>
              <a:t>And nothing can keep us apart</a:t>
            </a:r>
          </a:p>
          <a:p>
            <a:pPr algn="ctr">
              <a:buNone/>
            </a:pPr>
            <a:endParaRPr lang="en-US" sz="3400" dirty="0">
              <a:solidFill>
                <a:schemeClr val="bg1"/>
              </a:solidFill>
            </a:endParaRPr>
          </a:p>
        </p:txBody>
      </p:sp>
    </p:spTree>
    <p:custDataLst>
      <p:tags r:id="rId1"/>
    </p:custData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ssion trip 08_wide_cb.jpg"/>
          <p:cNvPicPr>
            <a:picLocks noChangeAspect="1"/>
          </p:cNvPicPr>
          <p:nvPr/>
        </p:nvPicPr>
        <p:blipFill>
          <a:blip r:embed="rId2" cstate="print"/>
          <a:stretch>
            <a:fillRect/>
          </a:stretch>
        </p:blipFill>
        <p:spPr>
          <a:xfrm>
            <a:off x="0" y="0"/>
            <a:ext cx="9144000" cy="5143500"/>
          </a:xfrm>
          <a:prstGeom prst="rect">
            <a:avLst/>
          </a:prstGeom>
        </p:spPr>
      </p:pic>
      <p:pic>
        <p:nvPicPr>
          <p:cNvPr id="6" name="Content Placeholder 5" descr="File-Beijing_CBD_2008-6-996735.jpg"/>
          <p:cNvPicPr>
            <a:picLocks noGrp="1" noChangeAspect="1"/>
          </p:cNvPicPr>
          <p:nvPr>
            <p:ph idx="1"/>
          </p:nvPr>
        </p:nvPicPr>
        <p:blipFill>
          <a:blip r:embed="rId3" cstate="print"/>
          <a:stretch>
            <a:fillRect/>
          </a:stretch>
        </p:blipFill>
        <p:spPr>
          <a:xfrm>
            <a:off x="3657600" y="864991"/>
            <a:ext cx="4853230" cy="3881636"/>
          </a:xfrm>
          <a:prstGeom prst="rect">
            <a:avLst/>
          </a:prstGeom>
          <a:ln w="228600" cap="sq" cmpd="thickThin">
            <a:solidFill>
              <a:srgbClr val="000000"/>
            </a:solidFill>
            <a:prstDash val="solid"/>
            <a:miter lim="800000"/>
          </a:ln>
          <a:effectLst>
            <a:innerShdw blurRad="76200">
              <a:srgbClr val="000000"/>
            </a:innerShdw>
          </a:effectLst>
        </p:spPr>
      </p:pic>
      <p:sp>
        <p:nvSpPr>
          <p:cNvPr id="5" name="Rectangle 4"/>
          <p:cNvSpPr/>
          <p:nvPr/>
        </p:nvSpPr>
        <p:spPr>
          <a:xfrm>
            <a:off x="307408" y="743108"/>
            <a:ext cx="2816797" cy="1246495"/>
          </a:xfrm>
          <a:prstGeom prst="rect">
            <a:avLst/>
          </a:prstGeom>
          <a:noFill/>
        </p:spPr>
        <p:txBody>
          <a:bodyPr wrap="none" lIns="91440" tIns="45720" rIns="91440" bIns="45720">
            <a:spAutoFit/>
          </a:bodyPr>
          <a:lstStyle/>
          <a:p>
            <a:pPr algn="ctr"/>
            <a:r>
              <a:rPr lang="en-US" sz="7500" b="0" cap="none" spc="0" dirty="0" smtClean="0">
                <a:ln w="10160">
                  <a:solidFill>
                    <a:schemeClr val="tx2">
                      <a:lumMod val="50000"/>
                    </a:schemeClr>
                  </a:solidFill>
                  <a:prstDash val="solid"/>
                </a:ln>
                <a:solidFill>
                  <a:srgbClr val="FF0000"/>
                </a:solidFill>
                <a:effectLst>
                  <a:outerShdw blurRad="38100" dist="32000" dir="5400000" algn="tl">
                    <a:srgbClr val="000000">
                      <a:alpha val="30000"/>
                    </a:srgbClr>
                  </a:outerShdw>
                </a:effectLst>
              </a:rPr>
              <a:t>Beijing</a:t>
            </a:r>
            <a:endParaRPr lang="en-US" sz="7500" b="0" cap="none" spc="0" dirty="0">
              <a:ln w="10160">
                <a:solidFill>
                  <a:schemeClr val="tx2">
                    <a:lumMod val="50000"/>
                  </a:schemeClr>
                </a:solidFill>
                <a:prstDash val="solid"/>
              </a:ln>
              <a:solidFill>
                <a:srgbClr val="FF0000"/>
              </a:solidFill>
              <a:effectLst>
                <a:outerShdw blurRad="38100" dist="32000" dir="5400000" algn="tl">
                  <a:srgbClr val="000000">
                    <a:alpha val="30000"/>
                  </a:srgbClr>
                </a:outerShdw>
              </a:effectLst>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ssion trip 08_wide_cb.jpg"/>
          <p:cNvPicPr>
            <a:picLocks noChangeAspect="1"/>
          </p:cNvPicPr>
          <p:nvPr/>
        </p:nvPicPr>
        <p:blipFill>
          <a:blip r:embed="rId2" cstate="print"/>
          <a:stretch>
            <a:fillRect/>
          </a:stretch>
        </p:blipFill>
        <p:spPr>
          <a:xfrm>
            <a:off x="0" y="0"/>
            <a:ext cx="9144000" cy="5143500"/>
          </a:xfrm>
          <a:prstGeom prst="rect">
            <a:avLst/>
          </a:prstGeom>
        </p:spPr>
      </p:pic>
      <p:pic>
        <p:nvPicPr>
          <p:cNvPr id="8" name="Content Placeholder 7" descr="8650161-a-vector-barcode-label--made-in-china.jpg"/>
          <p:cNvPicPr>
            <a:picLocks noGrp="1" noChangeAspect="1"/>
          </p:cNvPicPr>
          <p:nvPr>
            <p:ph idx="1"/>
          </p:nvPr>
        </p:nvPicPr>
        <p:blipFill>
          <a:blip r:embed="rId3" cstate="print"/>
          <a:stretch>
            <a:fillRect/>
          </a:stretch>
        </p:blipFill>
        <p:spPr>
          <a:xfrm>
            <a:off x="609643" y="1047750"/>
            <a:ext cx="4087357" cy="2667000"/>
          </a:xfrm>
          <a:prstGeom prst="rect">
            <a:avLst/>
          </a:prstGeom>
          <a:ln w="228600" cap="sq" cmpd="thickThin">
            <a:solidFill>
              <a:srgbClr val="000000"/>
            </a:solidFill>
            <a:prstDash val="solid"/>
            <a:miter lim="800000"/>
          </a:ln>
          <a:effectLst>
            <a:innerShdw blurRad="76200">
              <a:srgbClr val="000000"/>
            </a:innerShdw>
          </a:effectLst>
        </p:spPr>
      </p:pic>
      <p:pic>
        <p:nvPicPr>
          <p:cNvPr id="9" name="Picture 8" descr="Made-in-China-American-Flag-jda(1).jpg"/>
          <p:cNvPicPr>
            <a:picLocks noChangeAspect="1"/>
          </p:cNvPicPr>
          <p:nvPr/>
        </p:nvPicPr>
        <p:blipFill>
          <a:blip r:embed="rId4" cstate="print"/>
          <a:stretch>
            <a:fillRect/>
          </a:stretch>
        </p:blipFill>
        <p:spPr>
          <a:xfrm>
            <a:off x="5562604" y="590550"/>
            <a:ext cx="2943225" cy="392430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ssion trip 08_wide_cb.jpg"/>
          <p:cNvPicPr>
            <a:picLocks noChangeAspect="1"/>
          </p:cNvPicPr>
          <p:nvPr/>
        </p:nvPicPr>
        <p:blipFill>
          <a:blip r:embed="rId2" cstate="print"/>
          <a:stretch>
            <a:fillRect/>
          </a:stretch>
        </p:blipFill>
        <p:spPr>
          <a:xfrm>
            <a:off x="0" y="0"/>
            <a:ext cx="9144000" cy="5143500"/>
          </a:xfrm>
          <a:prstGeom prst="rect">
            <a:avLst/>
          </a:prstGeom>
        </p:spPr>
      </p:pic>
      <p:pic>
        <p:nvPicPr>
          <p:cNvPr id="6" name="Content Placeholder 5" descr="beijing-forbidden-city.jpg"/>
          <p:cNvPicPr>
            <a:picLocks noGrp="1" noChangeAspect="1"/>
          </p:cNvPicPr>
          <p:nvPr>
            <p:ph idx="1"/>
          </p:nvPr>
        </p:nvPicPr>
        <p:blipFill>
          <a:blip r:embed="rId3" cstate="print"/>
          <a:srcRect b="10196"/>
          <a:stretch>
            <a:fillRect/>
          </a:stretch>
        </p:blipFill>
        <p:spPr>
          <a:xfrm>
            <a:off x="2514600" y="680648"/>
            <a:ext cx="6201834" cy="4177101"/>
          </a:xfrm>
          <a:prstGeom prst="rect">
            <a:avLst/>
          </a:prstGeom>
          <a:ln w="228600" cap="sq" cmpd="thickThin">
            <a:solidFill>
              <a:srgbClr val="000000"/>
            </a:solidFill>
            <a:prstDash val="solid"/>
            <a:miter lim="800000"/>
          </a:ln>
          <a:effectLst>
            <a:innerShdw blurRad="76200">
              <a:srgbClr val="000000"/>
            </a:innerShdw>
          </a:effectLst>
        </p:spPr>
      </p:pic>
      <p:pic>
        <p:nvPicPr>
          <p:cNvPr id="7" name="Picture 6" descr="China-flag-756206_30290725-1024x768.jpg"/>
          <p:cNvPicPr>
            <a:picLocks noChangeAspect="1"/>
          </p:cNvPicPr>
          <p:nvPr/>
        </p:nvPicPr>
        <p:blipFill>
          <a:blip r:embed="rId4" cstate="print"/>
          <a:stretch>
            <a:fillRect/>
          </a:stretch>
        </p:blipFill>
        <p:spPr>
          <a:xfrm>
            <a:off x="533400" y="361950"/>
            <a:ext cx="2540000" cy="190500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ssion trip 08_wide_cb.jpg"/>
          <p:cNvPicPr>
            <a:picLocks noChangeAspect="1"/>
          </p:cNvPicPr>
          <p:nvPr/>
        </p:nvPicPr>
        <p:blipFill>
          <a:blip r:embed="rId2" cstate="print"/>
          <a:stretch>
            <a:fillRect/>
          </a:stretch>
        </p:blipFill>
        <p:spPr>
          <a:xfrm>
            <a:off x="0" y="0"/>
            <a:ext cx="9144000" cy="5143500"/>
          </a:xfrm>
          <a:prstGeom prst="rect">
            <a:avLst/>
          </a:prstGeom>
        </p:spPr>
      </p:pic>
      <p:sp>
        <p:nvSpPr>
          <p:cNvPr id="5" name="Rectangle 4"/>
          <p:cNvSpPr/>
          <p:nvPr/>
        </p:nvSpPr>
        <p:spPr>
          <a:xfrm>
            <a:off x="151975" y="819314"/>
            <a:ext cx="2555507" cy="2585323"/>
          </a:xfrm>
          <a:prstGeom prst="rect">
            <a:avLst/>
          </a:prstGeom>
          <a:noFill/>
        </p:spPr>
        <p:txBody>
          <a:bodyPr wrap="none" lIns="91440" tIns="45720" rIns="91440" bIns="45720">
            <a:spAutoFit/>
          </a:bodyPr>
          <a:lstStyle/>
          <a:p>
            <a:pPr algn="ctr"/>
            <a:r>
              <a:rPr lang="en-US" sz="54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Great </a:t>
            </a:r>
          </a:p>
          <a:p>
            <a:pPr algn="ctr"/>
            <a:r>
              <a:rPr lang="en-US" sz="54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Wall </a:t>
            </a:r>
          </a:p>
          <a:p>
            <a:pPr algn="ctr"/>
            <a:r>
              <a:rPr lang="en-US" sz="54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of China</a:t>
            </a:r>
            <a:endParaRPr 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6" name="Picture 5" descr="IMG_0401.jpg"/>
          <p:cNvPicPr>
            <a:picLocks noChangeAspect="1"/>
          </p:cNvPicPr>
          <p:nvPr/>
        </p:nvPicPr>
        <p:blipFill>
          <a:blip r:embed="rId3" cstate="print"/>
          <a:stretch>
            <a:fillRect/>
          </a:stretch>
        </p:blipFill>
        <p:spPr>
          <a:xfrm>
            <a:off x="2895606" y="590550"/>
            <a:ext cx="5915025" cy="3943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ssion trip 08_wide_cb.jpg"/>
          <p:cNvPicPr>
            <a:picLocks noChangeAspect="1"/>
          </p:cNvPicPr>
          <p:nvPr/>
        </p:nvPicPr>
        <p:blipFill>
          <a:blip r:embed="rId2" cstate="print"/>
          <a:stretch>
            <a:fillRect/>
          </a:stretch>
        </p:blipFill>
        <p:spPr>
          <a:xfrm>
            <a:off x="0" y="0"/>
            <a:ext cx="9144000" cy="5143500"/>
          </a:xfrm>
          <a:prstGeom prst="rect">
            <a:avLst/>
          </a:prstGeom>
        </p:spPr>
      </p:pic>
      <p:pic>
        <p:nvPicPr>
          <p:cNvPr id="5" name="Picture 4" descr="hk_public_toilet_03_squat_toilet.jpg"/>
          <p:cNvPicPr>
            <a:picLocks noChangeAspect="1"/>
          </p:cNvPicPr>
          <p:nvPr/>
        </p:nvPicPr>
        <p:blipFill>
          <a:blip r:embed="rId3" cstate="print"/>
          <a:stretch>
            <a:fillRect/>
          </a:stretch>
        </p:blipFill>
        <p:spPr>
          <a:xfrm>
            <a:off x="1447800" y="342900"/>
            <a:ext cx="6096000" cy="443865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ssion trip 08_wide_cb.jpg"/>
          <p:cNvPicPr>
            <a:picLocks noChangeAspect="1"/>
          </p:cNvPicPr>
          <p:nvPr/>
        </p:nvPicPr>
        <p:blipFill>
          <a:blip r:embed="rId2" cstate="print"/>
          <a:stretch>
            <a:fillRect/>
          </a:stretch>
        </p:blipFill>
        <p:spPr>
          <a:xfrm>
            <a:off x="0" y="0"/>
            <a:ext cx="9144000" cy="5143500"/>
          </a:xfrm>
          <a:prstGeom prst="rect">
            <a:avLst/>
          </a:prstGeom>
        </p:spPr>
      </p:pic>
      <p:pic>
        <p:nvPicPr>
          <p:cNvPr id="8" name="Content Placeholder 7" descr="chinese-buffet.jpg"/>
          <p:cNvPicPr>
            <a:picLocks noGrp="1" noChangeAspect="1"/>
          </p:cNvPicPr>
          <p:nvPr>
            <p:ph idx="1"/>
          </p:nvPr>
        </p:nvPicPr>
        <p:blipFill>
          <a:blip r:embed="rId3" cstate="print"/>
          <a:stretch>
            <a:fillRect/>
          </a:stretch>
        </p:blipFill>
        <p:spPr>
          <a:xfrm>
            <a:off x="2057416" y="438155"/>
            <a:ext cx="5820833" cy="4365625"/>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ssion trip 08_wide_cb.jpg"/>
          <p:cNvPicPr>
            <a:picLocks noChangeAspect="1"/>
          </p:cNvPicPr>
          <p:nvPr/>
        </p:nvPicPr>
        <p:blipFill>
          <a:blip r:embed="rId2" cstate="print"/>
          <a:stretch>
            <a:fillRect/>
          </a:stretch>
        </p:blipFill>
        <p:spPr>
          <a:xfrm>
            <a:off x="0" y="0"/>
            <a:ext cx="9144000" cy="5143500"/>
          </a:xfrm>
          <a:prstGeom prst="rect">
            <a:avLst/>
          </a:prstGeom>
        </p:spPr>
      </p:pic>
      <p:pic>
        <p:nvPicPr>
          <p:cNvPr id="6" name="Picture 5" descr="duck.jpg"/>
          <p:cNvPicPr>
            <a:picLocks noChangeAspect="1"/>
          </p:cNvPicPr>
          <p:nvPr/>
        </p:nvPicPr>
        <p:blipFill>
          <a:blip r:embed="rId3" cstate="print"/>
          <a:stretch>
            <a:fillRect/>
          </a:stretch>
        </p:blipFill>
        <p:spPr>
          <a:xfrm>
            <a:off x="3352800" y="1066800"/>
            <a:ext cx="4978400" cy="3733800"/>
          </a:xfrm>
          <a:prstGeom prst="rect">
            <a:avLst/>
          </a:prstGeom>
          <a:ln w="228600" cap="sq" cmpd="thickThin">
            <a:solidFill>
              <a:srgbClr val="000000"/>
            </a:solidFill>
            <a:prstDash val="solid"/>
            <a:miter lim="800000"/>
          </a:ln>
          <a:effectLst>
            <a:innerShdw blurRad="76200">
              <a:srgbClr val="000000"/>
            </a:innerShdw>
          </a:effectLst>
        </p:spPr>
      </p:pic>
      <p:pic>
        <p:nvPicPr>
          <p:cNvPr id="7" name="Picture 6" descr="china 2011 053.JPG"/>
          <p:cNvPicPr>
            <a:picLocks noChangeAspect="1"/>
          </p:cNvPicPr>
          <p:nvPr/>
        </p:nvPicPr>
        <p:blipFill>
          <a:blip r:embed="rId4" cstate="print"/>
          <a:srcRect t="10959" b="15982"/>
          <a:stretch>
            <a:fillRect/>
          </a:stretch>
        </p:blipFill>
        <p:spPr>
          <a:xfrm>
            <a:off x="838200" y="438150"/>
            <a:ext cx="3116086" cy="304800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descr="mission trip 08_wide_c_nt.jpg"/>
          <p:cNvPicPr>
            <a:picLocks noChangeAspect="1"/>
          </p:cNvPicPr>
          <p:nvPr/>
        </p:nvPicPr>
        <p:blipFill>
          <a:blip r:embed="rId2" cstate="print"/>
          <a:stretch>
            <a:fillRect/>
          </a:stretch>
        </p:blipFill>
        <p:spPr>
          <a:xfrm>
            <a:off x="0" y="1"/>
            <a:ext cx="9144000" cy="5143500"/>
          </a:xfrm>
          <a:prstGeom prst="rect">
            <a:avLst/>
          </a:prstGeom>
        </p:spPr>
      </p:pic>
      <p:sp>
        <p:nvSpPr>
          <p:cNvPr id="5" name="Rectangle 4"/>
          <p:cNvSpPr/>
          <p:nvPr/>
        </p:nvSpPr>
        <p:spPr>
          <a:xfrm>
            <a:off x="395979" y="1581318"/>
            <a:ext cx="8291051" cy="1015663"/>
          </a:xfrm>
          <a:prstGeom prst="rect">
            <a:avLst/>
          </a:prstGeom>
          <a:noFill/>
        </p:spPr>
        <p:txBody>
          <a:bodyPr wrap="none" lIns="91440" tIns="45720" rIns="91440" bIns="45720">
            <a:spAutoFit/>
          </a:bodyPr>
          <a:lstStyle/>
          <a:p>
            <a:pPr algn="ctr"/>
            <a:r>
              <a:rPr lang="en-US" sz="6000" b="0" cap="none" spc="0" dirty="0" smtClean="0">
                <a:ln w="28575">
                  <a:solidFill>
                    <a:schemeClr val="tx2">
                      <a:lumMod val="50000"/>
                    </a:schemeClr>
                  </a:solidFill>
                  <a:prstDash val="solid"/>
                </a:ln>
                <a:solidFill>
                  <a:schemeClr val="bg2">
                    <a:lumMod val="90000"/>
                  </a:schemeClr>
                </a:solidFill>
                <a:effectLst>
                  <a:outerShdw blurRad="38100" dist="32000" dir="5400000" algn="tl">
                    <a:srgbClr val="000000">
                      <a:alpha val="30000"/>
                    </a:srgbClr>
                  </a:outerShdw>
                </a:effectLst>
                <a:latin typeface="Aharoni" pitchFamily="2" charset="-79"/>
                <a:cs typeface="Aharoni" pitchFamily="2" charset="-79"/>
              </a:rPr>
              <a:t>Reflections from China</a:t>
            </a:r>
            <a:endParaRPr lang="en-US" sz="6000" b="0" cap="none" spc="0" dirty="0">
              <a:ln w="28575">
                <a:solidFill>
                  <a:schemeClr val="tx2">
                    <a:lumMod val="50000"/>
                  </a:schemeClr>
                </a:solidFill>
                <a:prstDash val="solid"/>
              </a:ln>
              <a:solidFill>
                <a:schemeClr val="bg2">
                  <a:lumMod val="90000"/>
                </a:schemeClr>
              </a:solidFill>
              <a:effectLst>
                <a:outerShdw blurRad="38100" dist="32000" dir="5400000" algn="tl">
                  <a:srgbClr val="000000">
                    <a:alpha val="30000"/>
                  </a:srgbClr>
                </a:outerShdw>
              </a:effectLst>
              <a:latin typeface="Aharoni" pitchFamily="2" charset="-79"/>
              <a:cs typeface="Aharoni" pitchFamily="2" charset="-79"/>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mission trip china_wide c_nt.jpg"/>
          <p:cNvPicPr>
            <a:picLocks noChangeAspect="1"/>
          </p:cNvPicPr>
          <p:nvPr/>
        </p:nvPicPr>
        <p:blipFill>
          <a:blip r:embed="rId2" cstate="print"/>
          <a:stretch>
            <a:fillRect/>
          </a:stretch>
        </p:blipFill>
        <p:spPr>
          <a:xfrm>
            <a:off x="0" y="0"/>
            <a:ext cx="9144000" cy="5143500"/>
          </a:xfrm>
          <a:prstGeom prst="rect">
            <a:avLst/>
          </a:prstGeom>
        </p:spPr>
      </p:pic>
      <p:sp>
        <p:nvSpPr>
          <p:cNvPr id="5" name="Title 1"/>
          <p:cNvSpPr txBox="1">
            <a:spLocks/>
          </p:cNvSpPr>
          <p:nvPr/>
        </p:nvSpPr>
        <p:spPr>
          <a:xfrm>
            <a:off x="609600" y="1428750"/>
            <a:ext cx="8382000" cy="2057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000" b="0" i="0" u="none" strike="noStrike" kern="1200" cap="none" spc="0" normalizeH="0" baseline="0" noProof="0" dirty="0" smtClean="0">
                <a:ln>
                  <a:noFill/>
                </a:ln>
                <a:solidFill>
                  <a:schemeClr val="tx1"/>
                </a:solidFill>
                <a:effectLst/>
                <a:uLnTx/>
                <a:uFillTx/>
                <a:latin typeface="+mj-lt"/>
                <a:ea typeface="+mj-ea"/>
                <a:cs typeface="+mj-cs"/>
              </a:rPr>
              <a:t/>
            </a:r>
            <a:br>
              <a:rPr kumimoji="0" lang="en-US" sz="5000" b="0" i="0" u="none" strike="noStrike" kern="1200" cap="none" spc="0" normalizeH="0" baseline="0" noProof="0" dirty="0" smtClean="0">
                <a:ln>
                  <a:noFill/>
                </a:ln>
                <a:solidFill>
                  <a:schemeClr val="tx1"/>
                </a:solidFill>
                <a:effectLst/>
                <a:uLnTx/>
                <a:uFillTx/>
                <a:latin typeface="+mj-lt"/>
                <a:ea typeface="+mj-ea"/>
                <a:cs typeface="+mj-cs"/>
              </a:rPr>
            </a:br>
            <a:r>
              <a:rPr kumimoji="0" lang="en-US" sz="5000" b="0" i="0" u="sng" strike="noStrike" kern="1200" cap="none" spc="0" normalizeH="0" baseline="0" noProof="0" dirty="0" smtClean="0">
                <a:ln>
                  <a:noFill/>
                </a:ln>
                <a:solidFill>
                  <a:schemeClr val="tx1"/>
                </a:solidFill>
                <a:effectLst/>
                <a:uLnTx/>
                <a:uFillTx/>
                <a:latin typeface="+mj-lt"/>
                <a:ea typeface="+mj-ea"/>
                <a:cs typeface="+mj-cs"/>
              </a:rPr>
              <a:t>DESTRUCTION</a:t>
            </a:r>
            <a:r>
              <a:rPr kumimoji="0" lang="en-US" sz="5000" b="0" i="0" u="none" strike="noStrike" kern="1200" cap="none" spc="0" normalizeH="0" baseline="0" noProof="0" dirty="0" smtClean="0">
                <a:ln>
                  <a:noFill/>
                </a:ln>
                <a:solidFill>
                  <a:schemeClr val="tx1"/>
                </a:solidFill>
                <a:effectLst/>
                <a:uLnTx/>
                <a:uFillTx/>
                <a:latin typeface="+mj-lt"/>
                <a:ea typeface="+mj-ea"/>
                <a:cs typeface="+mj-cs"/>
              </a:rPr>
              <a:t> and </a:t>
            </a:r>
            <a:r>
              <a:rPr kumimoji="0" lang="en-US" sz="5000" b="0" i="0" u="sng" strike="noStrike" kern="1200" cap="none" spc="0" normalizeH="0" baseline="0" noProof="0" dirty="0" smtClean="0">
                <a:ln>
                  <a:noFill/>
                </a:ln>
                <a:solidFill>
                  <a:schemeClr val="tx1"/>
                </a:solidFill>
                <a:effectLst/>
                <a:uLnTx/>
                <a:uFillTx/>
                <a:latin typeface="+mj-lt"/>
                <a:ea typeface="+mj-ea"/>
                <a:cs typeface="+mj-cs"/>
              </a:rPr>
              <a:t>DEATH</a:t>
            </a:r>
            <a:r>
              <a:rPr kumimoji="0" lang="en-US" sz="5000" b="0" i="0" u="none" strike="noStrike" kern="1200" cap="none" spc="0" normalizeH="0" baseline="0" noProof="0" dirty="0" smtClean="0">
                <a:ln>
                  <a:noFill/>
                </a:ln>
                <a:solidFill>
                  <a:schemeClr val="tx1"/>
                </a:solidFill>
                <a:effectLst/>
                <a:uLnTx/>
                <a:uFillTx/>
                <a:latin typeface="+mj-lt"/>
                <a:ea typeface="+mj-ea"/>
                <a:cs typeface="+mj-cs"/>
              </a:rPr>
              <a:t> without </a:t>
            </a:r>
            <a:r>
              <a:rPr kumimoji="0" lang="en-US" sz="5000" b="0" i="0" u="sng" strike="noStrike" kern="1200" cap="none" spc="0" normalizeH="0" baseline="0" noProof="0" dirty="0" smtClean="0">
                <a:ln>
                  <a:noFill/>
                </a:ln>
                <a:solidFill>
                  <a:schemeClr val="tx1"/>
                </a:solidFill>
                <a:effectLst/>
                <a:uLnTx/>
                <a:uFillTx/>
                <a:latin typeface="+mj-lt"/>
                <a:ea typeface="+mj-ea"/>
                <a:cs typeface="+mj-cs"/>
              </a:rPr>
              <a:t>HOPE</a:t>
            </a:r>
            <a:br>
              <a:rPr kumimoji="0" lang="en-US" sz="5000" b="0" i="0" u="sng" strike="noStrike" kern="1200" cap="none" spc="0" normalizeH="0" baseline="0" noProof="0" dirty="0" smtClean="0">
                <a:ln>
                  <a:noFill/>
                </a:ln>
                <a:solidFill>
                  <a:schemeClr val="tx1"/>
                </a:solidFill>
                <a:effectLst/>
                <a:uLnTx/>
                <a:uFillTx/>
                <a:latin typeface="+mj-lt"/>
                <a:ea typeface="+mj-ea"/>
                <a:cs typeface="+mj-cs"/>
              </a:rPr>
            </a:br>
            <a:endParaRPr kumimoji="0" lang="en-US" sz="5000" b="0" i="0" u="none" strike="noStrike" kern="120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ssion trip 08_wide_cb.jpg"/>
          <p:cNvPicPr>
            <a:picLocks noChangeAspect="1"/>
          </p:cNvPicPr>
          <p:nvPr/>
        </p:nvPicPr>
        <p:blipFill>
          <a:blip r:embed="rId2" cstate="print"/>
          <a:stretch>
            <a:fillRect/>
          </a:stretch>
        </p:blipFill>
        <p:spPr>
          <a:xfrm>
            <a:off x="0" y="0"/>
            <a:ext cx="9144000" cy="5143500"/>
          </a:xfrm>
          <a:prstGeom prst="rect">
            <a:avLst/>
          </a:prstGeom>
        </p:spPr>
      </p:pic>
      <p:pic>
        <p:nvPicPr>
          <p:cNvPr id="5" name="Picture 4" descr="china 2011 045.JPG"/>
          <p:cNvPicPr>
            <a:picLocks noChangeAspect="1"/>
          </p:cNvPicPr>
          <p:nvPr/>
        </p:nvPicPr>
        <p:blipFill>
          <a:blip r:embed="rId3" cstate="print"/>
          <a:stretch>
            <a:fillRect/>
          </a:stretch>
        </p:blipFill>
        <p:spPr>
          <a:xfrm>
            <a:off x="3962400" y="381000"/>
            <a:ext cx="3229916" cy="4324350"/>
          </a:xfrm>
          <a:prstGeom prst="rect">
            <a:avLst/>
          </a:prstGeom>
          <a:ln w="228600" cap="sq" cmpd="thickThin">
            <a:solidFill>
              <a:srgbClr val="000000"/>
            </a:solidFill>
            <a:prstDash val="solid"/>
            <a:miter lim="800000"/>
          </a:ln>
          <a:effectLst>
            <a:innerShdw blurRad="76200">
              <a:srgbClr val="000000"/>
            </a:innerShdw>
          </a:effectLst>
        </p:spPr>
      </p:pic>
      <p:sp>
        <p:nvSpPr>
          <p:cNvPr id="8" name="Rectangle 7"/>
          <p:cNvSpPr/>
          <p:nvPr/>
        </p:nvSpPr>
        <p:spPr>
          <a:xfrm>
            <a:off x="457200" y="1352550"/>
            <a:ext cx="2837636" cy="923330"/>
          </a:xfrm>
          <a:prstGeom prst="rect">
            <a:avLst/>
          </a:prstGeom>
          <a:noFill/>
        </p:spPr>
        <p:txBody>
          <a:bodyPr wrap="none" lIns="91440" tIns="45720" rIns="91440" bIns="45720">
            <a:spAutoFit/>
          </a:bodyPr>
          <a:lstStyle/>
          <a:p>
            <a:pPr algn="ctr"/>
            <a:r>
              <a:rPr lang="en-US" sz="5400" b="1" cap="none" spc="0" dirty="0" err="1" smtClean="0">
                <a:ln w="18000">
                  <a:solidFill>
                    <a:schemeClr val="accent2">
                      <a:satMod val="140000"/>
                    </a:schemeClr>
                  </a:solidFill>
                  <a:prstDash val="solid"/>
                  <a:miter lim="800000"/>
                </a:ln>
                <a:solidFill>
                  <a:schemeClr val="bg2">
                    <a:lumMod val="90000"/>
                  </a:schemeClr>
                </a:solidFill>
                <a:effectLst>
                  <a:outerShdw blurRad="25500" dist="23000" dir="7020000" algn="tl">
                    <a:srgbClr val="000000">
                      <a:alpha val="50000"/>
                    </a:srgbClr>
                  </a:outerShdw>
                </a:effectLst>
              </a:rPr>
              <a:t>Beichuan</a:t>
            </a:r>
            <a:endParaRPr lang="en-US" sz="5400" b="1" cap="none" spc="0" dirty="0">
              <a:ln w="18000">
                <a:solidFill>
                  <a:schemeClr val="accent2">
                    <a:satMod val="140000"/>
                  </a:schemeClr>
                </a:solidFill>
                <a:prstDash val="solid"/>
                <a:miter lim="800000"/>
              </a:ln>
              <a:solidFill>
                <a:schemeClr val="bg2">
                  <a:lumMod val="90000"/>
                </a:schemeClr>
              </a:solidFill>
              <a:effectLst>
                <a:outerShdw blurRad="25500" dist="23000" dir="7020000" algn="tl">
                  <a:srgbClr val="000000">
                    <a:alpha val="50000"/>
                  </a:srgbClr>
                </a:outerShdw>
              </a:effectLs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13314" name="Rectangle 2"/>
          <p:cNvSpPr>
            <a:spLocks noGrp="1" noChangeArrowheads="1"/>
          </p:cNvSpPr>
          <p:nvPr>
            <p:ph idx="1"/>
          </p:nvPr>
        </p:nvSpPr>
        <p:spPr/>
        <p:txBody>
          <a:bodyPr/>
          <a:lstStyle/>
          <a:p>
            <a:r>
              <a:rPr lang="en-US" dirty="0" smtClean="0">
                <a:solidFill>
                  <a:schemeClr val="bg1"/>
                </a:solidFill>
              </a:rPr>
              <a:t>So remember Your people</a:t>
            </a:r>
          </a:p>
          <a:p>
            <a:r>
              <a:rPr lang="en-US" dirty="0" smtClean="0">
                <a:solidFill>
                  <a:schemeClr val="bg1"/>
                </a:solidFill>
              </a:rPr>
              <a:t>Remember Your children</a:t>
            </a:r>
          </a:p>
          <a:p>
            <a:r>
              <a:rPr lang="en-US" dirty="0" smtClean="0">
                <a:solidFill>
                  <a:schemeClr val="bg1"/>
                </a:solidFill>
              </a:rPr>
              <a:t>Remember Your promise oh God</a:t>
            </a:r>
            <a:endParaRPr lang="en-US" dirty="0">
              <a:solidFill>
                <a:schemeClr val="bg1"/>
              </a:solidFill>
            </a:endParaRPr>
          </a:p>
        </p:txBody>
      </p:sp>
    </p:spTree>
    <p:custDataLst>
      <p:tags r:id="rId1"/>
    </p:custData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ssion trip 08_wide_cb.jpg"/>
          <p:cNvPicPr>
            <a:picLocks noChangeAspect="1"/>
          </p:cNvPicPr>
          <p:nvPr/>
        </p:nvPicPr>
        <p:blipFill>
          <a:blip r:embed="rId2" cstate="print"/>
          <a:stretch>
            <a:fillRect/>
          </a:stretch>
        </p:blipFill>
        <p:spPr>
          <a:xfrm>
            <a:off x="0" y="0"/>
            <a:ext cx="9144000" cy="5143500"/>
          </a:xfrm>
          <a:prstGeom prst="rect">
            <a:avLst/>
          </a:prstGeom>
        </p:spPr>
      </p:pic>
      <p:pic>
        <p:nvPicPr>
          <p:cNvPr id="6" name="Picture 5" descr="07.jpg"/>
          <p:cNvPicPr>
            <a:picLocks noChangeAspect="1"/>
          </p:cNvPicPr>
          <p:nvPr/>
        </p:nvPicPr>
        <p:blipFill>
          <a:blip r:embed="rId3" cstate="print"/>
          <a:stretch>
            <a:fillRect/>
          </a:stretch>
        </p:blipFill>
        <p:spPr>
          <a:xfrm>
            <a:off x="1676403" y="438151"/>
            <a:ext cx="6767329" cy="434340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ssion trip china_wide_cb.jpg"/>
          <p:cNvPicPr>
            <a:picLocks noChangeAspect="1"/>
          </p:cNvPicPr>
          <p:nvPr/>
        </p:nvPicPr>
        <p:blipFill>
          <a:blip r:embed="rId2" cstate="print"/>
          <a:stretch>
            <a:fillRect/>
          </a:stretch>
        </p:blipFill>
        <p:spPr>
          <a:xfrm>
            <a:off x="0" y="0"/>
            <a:ext cx="9144000" cy="5143500"/>
          </a:xfrm>
          <a:prstGeom prst="rect">
            <a:avLst/>
          </a:prstGeom>
        </p:spPr>
      </p:pic>
      <p:sp>
        <p:nvSpPr>
          <p:cNvPr id="2" name="Title 1"/>
          <p:cNvSpPr>
            <a:spLocks noGrp="1"/>
          </p:cNvSpPr>
          <p:nvPr>
            <p:ph type="title"/>
          </p:nvPr>
        </p:nvSpPr>
        <p:spPr>
          <a:xfrm>
            <a:off x="838200" y="438150"/>
            <a:ext cx="7391400" cy="4267200"/>
          </a:xfrm>
        </p:spPr>
        <p:txBody>
          <a:bodyPr>
            <a:noAutofit/>
          </a:bodyPr>
          <a:lstStyle/>
          <a:p>
            <a:pPr algn="l"/>
            <a:r>
              <a:rPr lang="en-US" sz="3000" b="1" dirty="0" smtClean="0"/>
              <a:t>“</a:t>
            </a:r>
            <a:r>
              <a:rPr lang="en-US" sz="3000" b="1" dirty="0"/>
              <a:t>With whom will you compare me or count me equal? </a:t>
            </a:r>
            <a:r>
              <a:rPr lang="en-US" sz="3000" b="1" dirty="0" smtClean="0"/>
              <a:t>To </a:t>
            </a:r>
            <a:r>
              <a:rPr lang="en-US" sz="3000" b="1" dirty="0"/>
              <a:t>whom will you liken me that we may be compared? </a:t>
            </a:r>
            <a:br>
              <a:rPr lang="en-US" sz="3000" b="1" dirty="0"/>
            </a:br>
            <a:r>
              <a:rPr lang="en-US" sz="3000" b="1" dirty="0" smtClean="0"/>
              <a:t>Some </a:t>
            </a:r>
            <a:r>
              <a:rPr lang="en-US" sz="3000" b="1" dirty="0"/>
              <a:t>pour out gold from their bags </a:t>
            </a:r>
            <a:br>
              <a:rPr lang="en-US" sz="3000" b="1" dirty="0"/>
            </a:br>
            <a:r>
              <a:rPr lang="en-US" sz="3000" b="1" dirty="0"/>
              <a:t>   and weigh out silver on the scales; </a:t>
            </a:r>
            <a:br>
              <a:rPr lang="en-US" sz="3000" b="1" dirty="0"/>
            </a:br>
            <a:r>
              <a:rPr lang="en-US" sz="3000" b="1" dirty="0"/>
              <a:t>they hire a goldsmith to make it into a god, </a:t>
            </a:r>
            <a:br>
              <a:rPr lang="en-US" sz="3000" b="1" dirty="0"/>
            </a:br>
            <a:r>
              <a:rPr lang="en-US" sz="3000" b="1" dirty="0"/>
              <a:t>   and they bow down and worship it. </a:t>
            </a:r>
            <a:br>
              <a:rPr lang="en-US" sz="3000" b="1" dirty="0"/>
            </a:br>
            <a:endParaRPr lang="en-US" sz="3000" b="1"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ssion trip china_wide_cb.jpg"/>
          <p:cNvPicPr>
            <a:picLocks noChangeAspect="1"/>
          </p:cNvPicPr>
          <p:nvPr/>
        </p:nvPicPr>
        <p:blipFill>
          <a:blip r:embed="rId3" cstate="print"/>
          <a:stretch>
            <a:fillRect/>
          </a:stretch>
        </p:blipFill>
        <p:spPr>
          <a:xfrm>
            <a:off x="0" y="0"/>
            <a:ext cx="9144000" cy="5143500"/>
          </a:xfrm>
          <a:prstGeom prst="rect">
            <a:avLst/>
          </a:prstGeom>
        </p:spPr>
      </p:pic>
      <p:sp>
        <p:nvSpPr>
          <p:cNvPr id="2" name="Title 1"/>
          <p:cNvSpPr>
            <a:spLocks noGrp="1"/>
          </p:cNvSpPr>
          <p:nvPr>
            <p:ph type="title"/>
          </p:nvPr>
        </p:nvSpPr>
        <p:spPr>
          <a:xfrm>
            <a:off x="762000" y="590550"/>
            <a:ext cx="7467600" cy="3962400"/>
          </a:xfrm>
        </p:spPr>
        <p:txBody>
          <a:bodyPr>
            <a:noAutofit/>
          </a:bodyPr>
          <a:lstStyle/>
          <a:p>
            <a:pPr algn="l"/>
            <a:r>
              <a:rPr lang="en-US" sz="3000" b="1" dirty="0"/>
              <a:t> They lift it to their shoulders and carry it; </a:t>
            </a:r>
            <a:br>
              <a:rPr lang="en-US" sz="3000" b="1" dirty="0"/>
            </a:br>
            <a:r>
              <a:rPr lang="en-US" sz="3000" b="1" dirty="0"/>
              <a:t>   they set it up in its place, and there it stands. </a:t>
            </a:r>
            <a:br>
              <a:rPr lang="en-US" sz="3000" b="1" dirty="0"/>
            </a:br>
            <a:r>
              <a:rPr lang="en-US" sz="3000" b="1" dirty="0"/>
              <a:t>   From that spot it cannot move. </a:t>
            </a:r>
            <a:br>
              <a:rPr lang="en-US" sz="3000" b="1" dirty="0"/>
            </a:br>
            <a:r>
              <a:rPr lang="en-US" sz="3000" b="1" dirty="0"/>
              <a:t>Even though someone cries out to it, it cannot answer; </a:t>
            </a:r>
            <a:br>
              <a:rPr lang="en-US" sz="3000" b="1" dirty="0"/>
            </a:br>
            <a:r>
              <a:rPr lang="en-US" sz="3000" b="1" dirty="0"/>
              <a:t>   it cannot save them from their troubles. </a:t>
            </a:r>
            <a:r>
              <a:rPr lang="en-US" sz="3000" b="1" dirty="0" smtClean="0"/>
              <a:t/>
            </a:r>
            <a:br>
              <a:rPr lang="en-US" sz="3000" b="1" dirty="0" smtClean="0"/>
            </a:br>
            <a:r>
              <a:rPr lang="en-US" sz="3000" b="1" dirty="0" smtClean="0"/>
              <a:t>						</a:t>
            </a:r>
            <a:r>
              <a:rPr lang="en-US" sz="2000" dirty="0" smtClean="0"/>
              <a:t>-Isaiah 46:5-7</a:t>
            </a:r>
            <a:endParaRPr lang="en-US" sz="3000"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ssion trip china_wide_cb.jpg"/>
          <p:cNvPicPr>
            <a:picLocks noChangeAspect="1"/>
          </p:cNvPicPr>
          <p:nvPr/>
        </p:nvPicPr>
        <p:blipFill>
          <a:blip r:embed="rId2" cstate="print"/>
          <a:stretch>
            <a:fillRect/>
          </a:stretch>
        </p:blipFill>
        <p:spPr>
          <a:xfrm>
            <a:off x="0" y="0"/>
            <a:ext cx="9144000" cy="5143500"/>
          </a:xfrm>
          <a:prstGeom prst="rect">
            <a:avLst/>
          </a:prstGeom>
        </p:spPr>
      </p:pic>
      <p:sp>
        <p:nvSpPr>
          <p:cNvPr id="2" name="Title 1"/>
          <p:cNvSpPr>
            <a:spLocks noGrp="1"/>
          </p:cNvSpPr>
          <p:nvPr>
            <p:ph type="title"/>
          </p:nvPr>
        </p:nvSpPr>
        <p:spPr>
          <a:xfrm>
            <a:off x="838200" y="666750"/>
            <a:ext cx="7391400" cy="4114800"/>
          </a:xfrm>
        </p:spPr>
        <p:txBody>
          <a:bodyPr>
            <a:normAutofit/>
          </a:bodyPr>
          <a:lstStyle/>
          <a:p>
            <a:pPr algn="l"/>
            <a:r>
              <a:rPr lang="en-US" sz="3300" b="1" dirty="0"/>
              <a:t>Brothers and sisters, we do not want you to be uninformed about those who sleep in death, so that you do not grieve like the rest of mankind, who have </a:t>
            </a:r>
            <a:r>
              <a:rPr lang="en-US" sz="3300" b="1" i="1" dirty="0"/>
              <a:t>no hope</a:t>
            </a:r>
            <a:r>
              <a:rPr lang="en-US" sz="3300" b="1" dirty="0"/>
              <a:t>. </a:t>
            </a:r>
            <a:r>
              <a:rPr lang="en-US" dirty="0" smtClean="0"/>
              <a:t/>
            </a:r>
            <a:br>
              <a:rPr lang="en-US" dirty="0" smtClean="0"/>
            </a:br>
            <a:r>
              <a:rPr lang="en-US" dirty="0" smtClean="0"/>
              <a:t>						</a:t>
            </a:r>
            <a:r>
              <a:rPr lang="en-US" sz="2200" dirty="0" smtClean="0"/>
              <a:t>-1 </a:t>
            </a:r>
            <a:r>
              <a:rPr lang="en-US" sz="2200" dirty="0" err="1" smtClean="0"/>
              <a:t>Thess</a:t>
            </a:r>
            <a:r>
              <a:rPr lang="en-US" sz="2200" dirty="0" smtClean="0"/>
              <a:t> 4:13</a:t>
            </a:r>
            <a:endParaRPr lang="en-US" sz="2200"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ssion trip china_wide_cb.jpg"/>
          <p:cNvPicPr>
            <a:picLocks noChangeAspect="1"/>
          </p:cNvPicPr>
          <p:nvPr/>
        </p:nvPicPr>
        <p:blipFill>
          <a:blip r:embed="rId2" cstate="print"/>
          <a:stretch>
            <a:fillRect/>
          </a:stretch>
        </p:blipFill>
        <p:spPr>
          <a:xfrm>
            <a:off x="0" y="0"/>
            <a:ext cx="9144000" cy="5143500"/>
          </a:xfrm>
          <a:prstGeom prst="rect">
            <a:avLst/>
          </a:prstGeom>
        </p:spPr>
      </p:pic>
      <p:sp>
        <p:nvSpPr>
          <p:cNvPr id="2" name="Title 1"/>
          <p:cNvSpPr>
            <a:spLocks noGrp="1"/>
          </p:cNvSpPr>
          <p:nvPr>
            <p:ph type="title"/>
          </p:nvPr>
        </p:nvSpPr>
        <p:spPr>
          <a:xfrm>
            <a:off x="381000" y="1962150"/>
            <a:ext cx="8229600" cy="1524000"/>
          </a:xfrm>
        </p:spPr>
        <p:txBody>
          <a:bodyPr>
            <a:noAutofit/>
          </a:bodyPr>
          <a:lstStyle/>
          <a:p>
            <a:r>
              <a:rPr lang="en-US" sz="3000" b="1" dirty="0" smtClean="0"/>
              <a:t>When we allow anything apart from God </a:t>
            </a:r>
            <a:br>
              <a:rPr lang="en-US" sz="3000" b="1" dirty="0" smtClean="0"/>
            </a:br>
            <a:r>
              <a:rPr lang="en-US" sz="3000" b="1" dirty="0" smtClean="0"/>
              <a:t>to rule us or compel us, </a:t>
            </a:r>
            <a:br>
              <a:rPr lang="en-US" sz="3000" b="1" dirty="0" smtClean="0"/>
            </a:br>
            <a:r>
              <a:rPr lang="en-US" sz="3000" b="1" dirty="0" smtClean="0"/>
              <a:t>we have created an idol.</a:t>
            </a:r>
            <a:endParaRPr lang="en-US" sz="3000" b="1"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ssion trip china_wide_cb.jpg"/>
          <p:cNvPicPr>
            <a:picLocks noChangeAspect="1"/>
          </p:cNvPicPr>
          <p:nvPr/>
        </p:nvPicPr>
        <p:blipFill>
          <a:blip r:embed="rId2" cstate="print"/>
          <a:stretch>
            <a:fillRect/>
          </a:stretch>
        </p:blipFill>
        <p:spPr>
          <a:xfrm>
            <a:off x="0" y="0"/>
            <a:ext cx="9144000" cy="5143500"/>
          </a:xfrm>
          <a:prstGeom prst="rect">
            <a:avLst/>
          </a:prstGeom>
        </p:spPr>
      </p:pic>
      <p:sp>
        <p:nvSpPr>
          <p:cNvPr id="2" name="Title 1"/>
          <p:cNvSpPr>
            <a:spLocks noGrp="1"/>
          </p:cNvSpPr>
          <p:nvPr>
            <p:ph type="title"/>
          </p:nvPr>
        </p:nvSpPr>
        <p:spPr>
          <a:xfrm>
            <a:off x="838200" y="590550"/>
            <a:ext cx="7391400" cy="4191000"/>
          </a:xfrm>
        </p:spPr>
        <p:txBody>
          <a:bodyPr>
            <a:normAutofit fontScale="90000"/>
          </a:bodyPr>
          <a:lstStyle/>
          <a:p>
            <a:pPr algn="l"/>
            <a:r>
              <a:rPr lang="en-US" sz="3000" b="1" dirty="0" smtClean="0"/>
              <a:t>We may not physically kneel before the statue of Aphrodite, but many young women today are driven into depression and eating disorders by an obsessive concern over their body image. We may not actually burn incense to Artemis, but when money and career are raised to cosmic proportions, we perform a kind of child sacrifice, neglecting family and community to achieve a higher place in business and gain more wealth and prestige.</a:t>
            </a:r>
            <a:endParaRPr lang="en-US" sz="3000" b="1"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ssion trip china_wide_cb.jpg"/>
          <p:cNvPicPr>
            <a:picLocks noChangeAspect="1"/>
          </p:cNvPicPr>
          <p:nvPr/>
        </p:nvPicPr>
        <p:blipFill>
          <a:blip r:embed="rId2" cstate="print"/>
          <a:stretch>
            <a:fillRect/>
          </a:stretch>
        </p:blipFill>
        <p:spPr>
          <a:xfrm>
            <a:off x="0" y="0"/>
            <a:ext cx="9144000" cy="5143500"/>
          </a:xfrm>
          <a:prstGeom prst="rect">
            <a:avLst/>
          </a:prstGeom>
        </p:spPr>
      </p:pic>
      <p:sp>
        <p:nvSpPr>
          <p:cNvPr id="2" name="Title 1"/>
          <p:cNvSpPr>
            <a:spLocks noGrp="1"/>
          </p:cNvSpPr>
          <p:nvPr>
            <p:ph type="title"/>
          </p:nvPr>
        </p:nvSpPr>
        <p:spPr>
          <a:xfrm>
            <a:off x="838200" y="666750"/>
            <a:ext cx="7467600" cy="3962400"/>
          </a:xfrm>
        </p:spPr>
        <p:txBody>
          <a:bodyPr>
            <a:normAutofit/>
          </a:bodyPr>
          <a:lstStyle/>
          <a:p>
            <a:pPr algn="l"/>
            <a:r>
              <a:rPr lang="en-US" sz="3000" b="1" dirty="0" smtClean="0"/>
              <a:t>God is a missionary God. </a:t>
            </a:r>
            <a:br>
              <a:rPr lang="en-US" sz="3000" b="1" dirty="0" smtClean="0"/>
            </a:br>
            <a:r>
              <a:rPr lang="en-US" sz="3000" b="1" dirty="0" smtClean="0"/>
              <a:t>The Bible is a missionary book. </a:t>
            </a:r>
            <a:br>
              <a:rPr lang="en-US" sz="3000" b="1" dirty="0" smtClean="0"/>
            </a:br>
            <a:r>
              <a:rPr lang="en-US" sz="3000" b="1" dirty="0" smtClean="0"/>
              <a:t>The gospel is a missionary message. </a:t>
            </a:r>
            <a:br>
              <a:rPr lang="en-US" sz="3000" b="1" dirty="0" smtClean="0"/>
            </a:br>
            <a:r>
              <a:rPr lang="en-US" sz="3000" b="1" dirty="0" smtClean="0"/>
              <a:t>The church is a missionary institution. </a:t>
            </a:r>
            <a:br>
              <a:rPr lang="en-US" sz="3000" b="1" dirty="0" smtClean="0"/>
            </a:br>
            <a:r>
              <a:rPr lang="en-US" sz="3000" b="1" dirty="0"/>
              <a:t>	</a:t>
            </a:r>
            <a:r>
              <a:rPr lang="en-US" sz="3000" b="1" dirty="0" smtClean="0"/>
              <a:t>And when the church ceases to be missionary minded, it has denied its faith </a:t>
            </a:r>
            <a:br>
              <a:rPr lang="en-US" sz="3000" b="1" dirty="0" smtClean="0"/>
            </a:br>
            <a:r>
              <a:rPr lang="en-US" sz="3000" b="1" dirty="0" smtClean="0"/>
              <a:t>and betrayed trust.</a:t>
            </a:r>
            <a:endParaRPr lang="en-US" sz="3000" b="1"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endParaRPr lang="en-US"/>
          </a:p>
        </p:txBody>
      </p:sp>
      <p:sp>
        <p:nvSpPr>
          <p:cNvPr id="7" name="Subtitle 6"/>
          <p:cNvSpPr>
            <a:spLocks noGrp="1"/>
          </p:cNvSpPr>
          <p:nvPr>
            <p:ph type="subTitle" idx="1"/>
          </p:nvPr>
        </p:nvSpPr>
        <p:spPr/>
        <p:txBody>
          <a:bodyPr/>
          <a:lstStyle/>
          <a:p>
            <a:endParaRPr lang="en-US"/>
          </a:p>
        </p:txBody>
      </p:sp>
      <p:pic>
        <p:nvPicPr>
          <p:cNvPr id="4" name="Picture 3" descr="mission trip china_wide c_nt.jpg"/>
          <p:cNvPicPr>
            <a:picLocks noChangeAspect="1"/>
          </p:cNvPicPr>
          <p:nvPr/>
        </p:nvPicPr>
        <p:blipFill>
          <a:blip r:embed="rId2" cstate="print"/>
          <a:stretch>
            <a:fillRect/>
          </a:stretch>
        </p:blipFill>
        <p:spPr>
          <a:xfrm>
            <a:off x="0" y="0"/>
            <a:ext cx="9144000" cy="5143500"/>
          </a:xfrm>
          <a:prstGeom prst="rect">
            <a:avLst/>
          </a:prstGeom>
        </p:spPr>
      </p:pic>
      <p:sp>
        <p:nvSpPr>
          <p:cNvPr id="5" name="Title 1"/>
          <p:cNvSpPr txBox="1">
            <a:spLocks/>
          </p:cNvSpPr>
          <p:nvPr/>
        </p:nvSpPr>
        <p:spPr>
          <a:xfrm>
            <a:off x="609600" y="1428750"/>
            <a:ext cx="8382000" cy="2057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000" b="0" i="0" u="none" strike="noStrike" kern="1200" cap="none" spc="0" normalizeH="0" baseline="0" noProof="0" dirty="0" smtClean="0">
                <a:ln>
                  <a:noFill/>
                </a:ln>
                <a:solidFill>
                  <a:schemeClr val="tx1"/>
                </a:solidFill>
                <a:effectLst/>
                <a:uLnTx/>
                <a:uFillTx/>
                <a:latin typeface="+mj-lt"/>
                <a:ea typeface="+mj-ea"/>
                <a:cs typeface="+mj-cs"/>
              </a:rPr>
              <a:t/>
            </a:r>
            <a:br>
              <a:rPr kumimoji="0" lang="en-US" sz="5000" b="0" i="0" u="none" strike="noStrike" kern="1200" cap="none" spc="0" normalizeH="0" baseline="0" noProof="0" dirty="0" smtClean="0">
                <a:ln>
                  <a:noFill/>
                </a:ln>
                <a:solidFill>
                  <a:schemeClr val="tx1"/>
                </a:solidFill>
                <a:effectLst/>
                <a:uLnTx/>
                <a:uFillTx/>
                <a:latin typeface="+mj-lt"/>
                <a:ea typeface="+mj-ea"/>
                <a:cs typeface="+mj-cs"/>
              </a:rPr>
            </a:br>
            <a:r>
              <a:rPr kumimoji="0" lang="en-US" sz="5000" b="0" i="0" u="sng" strike="noStrike" kern="1200" cap="none" spc="0" normalizeH="0" baseline="0" noProof="0" dirty="0" smtClean="0">
                <a:ln>
                  <a:noFill/>
                </a:ln>
                <a:solidFill>
                  <a:schemeClr val="tx1"/>
                </a:solidFill>
                <a:effectLst/>
                <a:uLnTx/>
                <a:uFillTx/>
                <a:latin typeface="+mj-lt"/>
                <a:ea typeface="+mj-ea"/>
                <a:cs typeface="+mj-cs"/>
              </a:rPr>
              <a:t>DESTRUCTION</a:t>
            </a:r>
            <a:r>
              <a:rPr kumimoji="0" lang="en-US" sz="5000" b="0" i="0" u="none" strike="noStrike" kern="1200" cap="none" spc="0" normalizeH="0" baseline="0" noProof="0" dirty="0" smtClean="0">
                <a:ln>
                  <a:noFill/>
                </a:ln>
                <a:solidFill>
                  <a:schemeClr val="tx1"/>
                </a:solidFill>
                <a:effectLst/>
                <a:uLnTx/>
                <a:uFillTx/>
                <a:latin typeface="+mj-lt"/>
                <a:ea typeface="+mj-ea"/>
                <a:cs typeface="+mj-cs"/>
              </a:rPr>
              <a:t> and </a:t>
            </a:r>
            <a:r>
              <a:rPr kumimoji="0" lang="en-US" sz="5000" b="0" i="0" u="sng" strike="noStrike" kern="1200" cap="none" spc="0" normalizeH="0" baseline="0" noProof="0" dirty="0" smtClean="0">
                <a:ln>
                  <a:noFill/>
                </a:ln>
                <a:solidFill>
                  <a:schemeClr val="tx1"/>
                </a:solidFill>
                <a:effectLst/>
                <a:uLnTx/>
                <a:uFillTx/>
                <a:latin typeface="+mj-lt"/>
                <a:ea typeface="+mj-ea"/>
                <a:cs typeface="+mj-cs"/>
              </a:rPr>
              <a:t>DEATH</a:t>
            </a:r>
            <a:r>
              <a:rPr kumimoji="0" lang="en-US" sz="5000" b="0" i="0" u="none" strike="noStrike" kern="1200" cap="none" spc="0" normalizeH="0" baseline="0" noProof="0" dirty="0" smtClean="0">
                <a:ln>
                  <a:noFill/>
                </a:ln>
                <a:solidFill>
                  <a:schemeClr val="tx1"/>
                </a:solidFill>
                <a:effectLst/>
                <a:uLnTx/>
                <a:uFillTx/>
                <a:latin typeface="+mj-lt"/>
                <a:ea typeface="+mj-ea"/>
                <a:cs typeface="+mj-cs"/>
              </a:rPr>
              <a:t> without </a:t>
            </a:r>
            <a:r>
              <a:rPr kumimoji="0" lang="en-US" sz="5000" b="0" i="0" u="sng" strike="noStrike" kern="1200" cap="none" spc="0" normalizeH="0" baseline="0" noProof="0" dirty="0" smtClean="0">
                <a:ln>
                  <a:noFill/>
                </a:ln>
                <a:solidFill>
                  <a:schemeClr val="tx1"/>
                </a:solidFill>
                <a:effectLst/>
                <a:uLnTx/>
                <a:uFillTx/>
                <a:latin typeface="+mj-lt"/>
                <a:ea typeface="+mj-ea"/>
                <a:cs typeface="+mj-cs"/>
              </a:rPr>
              <a:t>HOPE</a:t>
            </a:r>
            <a:br>
              <a:rPr kumimoji="0" lang="en-US" sz="5000" b="0" i="0" u="sng" strike="noStrike" kern="1200" cap="none" spc="0" normalizeH="0" baseline="0" noProof="0" dirty="0" smtClean="0">
                <a:ln>
                  <a:noFill/>
                </a:ln>
                <a:solidFill>
                  <a:schemeClr val="tx1"/>
                </a:solidFill>
                <a:effectLst/>
                <a:uLnTx/>
                <a:uFillTx/>
                <a:latin typeface="+mj-lt"/>
                <a:ea typeface="+mj-ea"/>
                <a:cs typeface="+mj-cs"/>
              </a:rPr>
            </a:br>
            <a:endParaRPr kumimoji="0" lang="en-US" sz="5000" b="0" i="0" u="none" strike="noStrike" kern="120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mission trip china_wide c_nt.jpg"/>
          <p:cNvPicPr>
            <a:picLocks noChangeAspect="1"/>
          </p:cNvPicPr>
          <p:nvPr/>
        </p:nvPicPr>
        <p:blipFill>
          <a:blip r:embed="rId2" cstate="print"/>
          <a:stretch>
            <a:fillRect/>
          </a:stretch>
        </p:blipFill>
        <p:spPr>
          <a:xfrm>
            <a:off x="0" y="0"/>
            <a:ext cx="9144000" cy="5143500"/>
          </a:xfrm>
          <a:prstGeom prst="rect">
            <a:avLst/>
          </a:prstGeom>
        </p:spPr>
      </p:pic>
      <p:sp>
        <p:nvSpPr>
          <p:cNvPr id="5" name="Title 1"/>
          <p:cNvSpPr txBox="1">
            <a:spLocks/>
          </p:cNvSpPr>
          <p:nvPr/>
        </p:nvSpPr>
        <p:spPr>
          <a:xfrm>
            <a:off x="1066800" y="1657350"/>
            <a:ext cx="7543800" cy="2057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000" b="0" i="0" u="none" strike="noStrike" kern="1200" cap="none" spc="0" normalizeH="0" baseline="0" noProof="0" dirty="0" smtClean="0">
                <a:ln>
                  <a:noFill/>
                </a:ln>
                <a:solidFill>
                  <a:schemeClr val="tx1"/>
                </a:solidFill>
                <a:effectLst/>
                <a:uLnTx/>
                <a:uFillTx/>
                <a:latin typeface="+mj-lt"/>
                <a:ea typeface="+mj-ea"/>
                <a:cs typeface="+mj-cs"/>
              </a:rPr>
              <a:t/>
            </a:r>
            <a:br>
              <a:rPr kumimoji="0" lang="en-US" sz="5000" b="0" i="0" u="none" strike="noStrike" kern="1200" cap="none" spc="0" normalizeH="0" baseline="0" noProof="0" dirty="0" smtClean="0">
                <a:ln>
                  <a:noFill/>
                </a:ln>
                <a:solidFill>
                  <a:schemeClr val="tx1"/>
                </a:solidFill>
                <a:effectLst/>
                <a:uLnTx/>
                <a:uFillTx/>
                <a:latin typeface="+mj-lt"/>
                <a:ea typeface="+mj-ea"/>
                <a:cs typeface="+mj-cs"/>
              </a:rPr>
            </a:br>
            <a:r>
              <a:rPr kumimoji="0" lang="en-US" sz="5000" b="0" i="0" u="sng" strike="noStrike" kern="1200" cap="none" spc="0" normalizeH="0" baseline="0" noProof="0" dirty="0" smtClean="0">
                <a:ln>
                  <a:noFill/>
                </a:ln>
                <a:solidFill>
                  <a:schemeClr val="tx1"/>
                </a:solidFill>
                <a:effectLst/>
                <a:uLnTx/>
                <a:uFillTx/>
                <a:latin typeface="+mj-lt"/>
                <a:ea typeface="+mj-ea"/>
                <a:cs typeface="+mj-cs"/>
              </a:rPr>
              <a:t>LIGHT</a:t>
            </a:r>
            <a:r>
              <a:rPr kumimoji="0" lang="en-US" sz="5000" b="0" i="0" u="none" strike="noStrike" kern="1200" cap="none" spc="0" normalizeH="0" baseline="0" noProof="0" dirty="0" smtClean="0">
                <a:ln>
                  <a:noFill/>
                </a:ln>
                <a:solidFill>
                  <a:schemeClr val="tx1"/>
                </a:solidFill>
                <a:effectLst/>
                <a:uLnTx/>
                <a:uFillTx/>
                <a:latin typeface="+mj-lt"/>
                <a:ea typeface="+mj-ea"/>
                <a:cs typeface="+mj-cs"/>
              </a:rPr>
              <a:t> in the midst of </a:t>
            </a:r>
            <a:r>
              <a:rPr kumimoji="0" lang="en-US" sz="5000" b="0" i="0" u="sng" strike="noStrike" kern="1200" cap="none" spc="0" normalizeH="0" baseline="0" noProof="0" dirty="0" smtClean="0">
                <a:ln>
                  <a:noFill/>
                </a:ln>
                <a:solidFill>
                  <a:schemeClr val="tx1"/>
                </a:solidFill>
                <a:effectLst/>
                <a:uLnTx/>
                <a:uFillTx/>
                <a:latin typeface="+mj-lt"/>
                <a:ea typeface="+mj-ea"/>
                <a:cs typeface="+mj-cs"/>
              </a:rPr>
              <a:t>DARKNESS</a:t>
            </a:r>
            <a:r>
              <a:rPr kumimoji="0" lang="en-US" sz="5000" b="0" i="0" u="none" strike="noStrike" kern="1200" cap="none" spc="0" normalizeH="0" baseline="0" noProof="0" dirty="0" smtClean="0">
                <a:ln>
                  <a:noFill/>
                </a:ln>
                <a:solidFill>
                  <a:schemeClr val="tx1"/>
                </a:solidFill>
                <a:effectLst/>
                <a:uLnTx/>
                <a:uFillTx/>
                <a:latin typeface="+mj-lt"/>
                <a:ea typeface="+mj-ea"/>
                <a:cs typeface="+mj-cs"/>
              </a:rPr>
              <a:t/>
            </a:r>
            <a:br>
              <a:rPr kumimoji="0" lang="en-US" sz="5000" b="0" i="0" u="none" strike="noStrike" kern="1200" cap="none" spc="0" normalizeH="0" baseline="0" noProof="0" dirty="0" smtClean="0">
                <a:ln>
                  <a:noFill/>
                </a:ln>
                <a:solidFill>
                  <a:schemeClr val="tx1"/>
                </a:solidFill>
                <a:effectLst/>
                <a:uLnTx/>
                <a:uFillTx/>
                <a:latin typeface="+mj-lt"/>
                <a:ea typeface="+mj-ea"/>
                <a:cs typeface="+mj-cs"/>
              </a:rPr>
            </a:br>
            <a:r>
              <a:rPr kumimoji="0" lang="en-US" sz="5000" b="0" i="0" u="sng" strike="noStrike" kern="1200" cap="none" spc="0" normalizeH="0" baseline="0" noProof="0" dirty="0" smtClean="0">
                <a:ln>
                  <a:noFill/>
                </a:ln>
                <a:solidFill>
                  <a:schemeClr val="tx1"/>
                </a:solidFill>
                <a:effectLst/>
                <a:uLnTx/>
                <a:uFillTx/>
                <a:latin typeface="+mj-lt"/>
                <a:ea typeface="+mj-ea"/>
                <a:cs typeface="+mj-cs"/>
              </a:rPr>
              <a:t/>
            </a:r>
            <a:br>
              <a:rPr kumimoji="0" lang="en-US" sz="5000" b="0" i="0" u="sng" strike="noStrike" kern="1200" cap="none" spc="0" normalizeH="0" baseline="0" noProof="0" dirty="0" smtClean="0">
                <a:ln>
                  <a:noFill/>
                </a:ln>
                <a:solidFill>
                  <a:schemeClr val="tx1"/>
                </a:solidFill>
                <a:effectLst/>
                <a:uLnTx/>
                <a:uFillTx/>
                <a:latin typeface="+mj-lt"/>
                <a:ea typeface="+mj-ea"/>
                <a:cs typeface="+mj-cs"/>
              </a:rPr>
            </a:br>
            <a:endParaRPr kumimoji="0" lang="en-US" sz="5000" b="0" i="0" u="none" strike="noStrike" kern="120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ssion trip china_wide_cb.jpg"/>
          <p:cNvPicPr>
            <a:picLocks noChangeAspect="1"/>
          </p:cNvPicPr>
          <p:nvPr/>
        </p:nvPicPr>
        <p:blipFill>
          <a:blip r:embed="rId2" cstate="print"/>
          <a:stretch>
            <a:fillRect/>
          </a:stretch>
        </p:blipFill>
        <p:spPr>
          <a:xfrm>
            <a:off x="0" y="0"/>
            <a:ext cx="9144000" cy="5143500"/>
          </a:xfrm>
          <a:prstGeom prst="rect">
            <a:avLst/>
          </a:prstGeom>
        </p:spPr>
      </p:pic>
      <p:sp>
        <p:nvSpPr>
          <p:cNvPr id="2" name="Title 1"/>
          <p:cNvSpPr>
            <a:spLocks noGrp="1"/>
          </p:cNvSpPr>
          <p:nvPr>
            <p:ph type="title"/>
          </p:nvPr>
        </p:nvSpPr>
        <p:spPr>
          <a:xfrm>
            <a:off x="685800" y="666750"/>
            <a:ext cx="7620000" cy="4038600"/>
          </a:xfrm>
        </p:spPr>
        <p:txBody>
          <a:bodyPr>
            <a:noAutofit/>
          </a:bodyPr>
          <a:lstStyle/>
          <a:p>
            <a:pPr algn="l"/>
            <a:r>
              <a:rPr lang="en-US" sz="3000" b="1" dirty="0"/>
              <a:t>“You are the light of the world. A town built on a hill cannot be hidden. </a:t>
            </a:r>
            <a:r>
              <a:rPr lang="en-US" sz="3000" b="1" dirty="0" smtClean="0"/>
              <a:t>Neither </a:t>
            </a:r>
            <a:r>
              <a:rPr lang="en-US" sz="3000" b="1" dirty="0"/>
              <a:t>do people light a lamp and put it under a bowl. Instead they put it on its stand, and it gives light to everyone in the house. </a:t>
            </a:r>
            <a:r>
              <a:rPr lang="en-US" sz="3000" b="1" dirty="0" smtClean="0"/>
              <a:t>In </a:t>
            </a:r>
            <a:r>
              <a:rPr lang="en-US" sz="3000" b="1" dirty="0"/>
              <a:t>the same way, let your light shine before others, that they may see your good deeds and glorify your Father in heaven. </a:t>
            </a:r>
            <a:r>
              <a:rPr lang="en-US" sz="3000" dirty="0" smtClean="0"/>
              <a:t/>
            </a:r>
            <a:br>
              <a:rPr lang="en-US" sz="3000" dirty="0" smtClean="0"/>
            </a:br>
            <a:r>
              <a:rPr lang="en-US" sz="3000" dirty="0" smtClean="0"/>
              <a:t>						  </a:t>
            </a:r>
            <a:r>
              <a:rPr lang="en-US" sz="2000" dirty="0" smtClean="0"/>
              <a:t>-Matt 5:14-16</a:t>
            </a:r>
            <a:endParaRPr lang="en-US" sz="20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14338" name="Rectangle 2"/>
          <p:cNvSpPr>
            <a:spLocks noGrp="1" noChangeArrowheads="1"/>
          </p:cNvSpPr>
          <p:nvPr>
            <p:ph idx="1"/>
          </p:nvPr>
        </p:nvSpPr>
        <p:spPr/>
        <p:txBody>
          <a:bodyPr/>
          <a:lstStyle/>
          <a:p>
            <a:r>
              <a:rPr lang="en-US" dirty="0" smtClean="0">
                <a:solidFill>
                  <a:schemeClr val="bg1"/>
                </a:solidFill>
              </a:rPr>
              <a:t>Your grace is enough</a:t>
            </a:r>
          </a:p>
          <a:p>
            <a:r>
              <a:rPr lang="en-US" dirty="0" smtClean="0">
                <a:solidFill>
                  <a:schemeClr val="bg1"/>
                </a:solidFill>
              </a:rPr>
              <a:t>Your grace is enough</a:t>
            </a:r>
          </a:p>
          <a:p>
            <a:r>
              <a:rPr lang="en-US" dirty="0" smtClean="0">
                <a:solidFill>
                  <a:schemeClr val="bg1"/>
                </a:solidFill>
              </a:rPr>
              <a:t>Your grace is enough for me</a:t>
            </a:r>
            <a:endParaRPr lang="en-US" dirty="0">
              <a:solidFill>
                <a:schemeClr val="bg1"/>
              </a:solidFill>
            </a:endParaRPr>
          </a:p>
        </p:txBody>
      </p:sp>
    </p:spTree>
    <p:custDataLst>
      <p:tags r:id="rId1"/>
    </p:custData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ssion trip china_wide_cb.jpg"/>
          <p:cNvPicPr>
            <a:picLocks noChangeAspect="1"/>
          </p:cNvPicPr>
          <p:nvPr/>
        </p:nvPicPr>
        <p:blipFill>
          <a:blip r:embed="rId2" cstate="print"/>
          <a:stretch>
            <a:fillRect/>
          </a:stretch>
        </p:blipFill>
        <p:spPr>
          <a:xfrm>
            <a:off x="0" y="0"/>
            <a:ext cx="9144000" cy="5143500"/>
          </a:xfrm>
          <a:prstGeom prst="rect">
            <a:avLst/>
          </a:prstGeom>
        </p:spPr>
      </p:pic>
      <p:sp>
        <p:nvSpPr>
          <p:cNvPr id="2" name="Title 1"/>
          <p:cNvSpPr>
            <a:spLocks noGrp="1"/>
          </p:cNvSpPr>
          <p:nvPr>
            <p:ph type="title"/>
          </p:nvPr>
        </p:nvSpPr>
        <p:spPr>
          <a:xfrm>
            <a:off x="762000" y="590550"/>
            <a:ext cx="7543800" cy="4114800"/>
          </a:xfrm>
        </p:spPr>
        <p:txBody>
          <a:bodyPr>
            <a:normAutofit fontScale="90000"/>
          </a:bodyPr>
          <a:lstStyle/>
          <a:p>
            <a:pPr algn="l"/>
            <a:r>
              <a:rPr lang="en-US" sz="3300" b="1" dirty="0" smtClean="0"/>
              <a:t>How</a:t>
            </a:r>
            <a:r>
              <a:rPr lang="en-US" sz="3300" b="1" dirty="0"/>
              <a:t>, then, can they call on the one they have not believed in? And how can they believe in the one of whom they have not heard? And how can they hear without someone preaching to them? </a:t>
            </a:r>
            <a:r>
              <a:rPr lang="en-US" sz="3300" b="1" dirty="0" smtClean="0"/>
              <a:t>And </a:t>
            </a:r>
            <a:r>
              <a:rPr lang="en-US" sz="3300" b="1" dirty="0"/>
              <a:t>how can anyone preach unless they are sent? As it is written: “How beautiful are the feet of those who bring good news</a:t>
            </a:r>
            <a:r>
              <a:rPr lang="en-US" sz="3300" b="1" dirty="0" smtClean="0"/>
              <a:t>!”</a:t>
            </a:r>
            <a:r>
              <a:rPr lang="en-US" sz="2000" dirty="0" smtClean="0"/>
              <a:t/>
            </a:r>
            <a:br>
              <a:rPr lang="en-US" sz="2000" dirty="0" smtClean="0"/>
            </a:br>
            <a:r>
              <a:rPr lang="en-US" sz="2000" dirty="0" smtClean="0"/>
              <a:t>						</a:t>
            </a:r>
            <a:r>
              <a:rPr lang="en-US" sz="2200" dirty="0" smtClean="0"/>
              <a:t>-Rom 10:14-15</a:t>
            </a:r>
            <a:endParaRPr lang="en-US" sz="2200"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ssion trip 08_wide_cb.jpg"/>
          <p:cNvPicPr>
            <a:picLocks noChangeAspect="1"/>
          </p:cNvPicPr>
          <p:nvPr/>
        </p:nvPicPr>
        <p:blipFill>
          <a:blip r:embed="rId2" cstate="print"/>
          <a:stretch>
            <a:fillRect/>
          </a:stretch>
        </p:blipFill>
        <p:spPr>
          <a:xfrm>
            <a:off x="0" y="0"/>
            <a:ext cx="9144000" cy="5143500"/>
          </a:xfrm>
          <a:prstGeom prst="rect">
            <a:avLst/>
          </a:prstGeom>
        </p:spPr>
      </p:pic>
      <p:pic>
        <p:nvPicPr>
          <p:cNvPr id="8" name="Picture 7" descr="IMG_0009[1].JPG"/>
          <p:cNvPicPr>
            <a:picLocks noChangeAspect="1"/>
          </p:cNvPicPr>
          <p:nvPr/>
        </p:nvPicPr>
        <p:blipFill>
          <a:blip r:embed="rId3" cstate="print"/>
          <a:stretch>
            <a:fillRect/>
          </a:stretch>
        </p:blipFill>
        <p:spPr>
          <a:xfrm>
            <a:off x="1371600" y="285750"/>
            <a:ext cx="6096000" cy="457200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endParaRPr lang="en-US"/>
          </a:p>
        </p:txBody>
      </p:sp>
      <p:sp>
        <p:nvSpPr>
          <p:cNvPr id="7" name="Subtitle 6"/>
          <p:cNvSpPr>
            <a:spLocks noGrp="1"/>
          </p:cNvSpPr>
          <p:nvPr>
            <p:ph type="subTitle" idx="1"/>
          </p:nvPr>
        </p:nvSpPr>
        <p:spPr/>
        <p:txBody>
          <a:bodyPr/>
          <a:lstStyle/>
          <a:p>
            <a:endParaRPr lang="en-US"/>
          </a:p>
        </p:txBody>
      </p:sp>
      <p:pic>
        <p:nvPicPr>
          <p:cNvPr id="4" name="Picture 3" descr="mission trip china_wide c_nt.jpg"/>
          <p:cNvPicPr>
            <a:picLocks noChangeAspect="1"/>
          </p:cNvPicPr>
          <p:nvPr/>
        </p:nvPicPr>
        <p:blipFill>
          <a:blip r:embed="rId2" cstate="print"/>
          <a:stretch>
            <a:fillRect/>
          </a:stretch>
        </p:blipFill>
        <p:spPr>
          <a:xfrm>
            <a:off x="0" y="0"/>
            <a:ext cx="9144000" cy="5143500"/>
          </a:xfrm>
          <a:prstGeom prst="rect">
            <a:avLst/>
          </a:prstGeom>
        </p:spPr>
      </p:pic>
      <p:sp>
        <p:nvSpPr>
          <p:cNvPr id="5" name="Title 1"/>
          <p:cNvSpPr txBox="1">
            <a:spLocks/>
          </p:cNvSpPr>
          <p:nvPr/>
        </p:nvSpPr>
        <p:spPr>
          <a:xfrm>
            <a:off x="304800" y="1428750"/>
            <a:ext cx="8382000" cy="2057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000" b="0" i="0" u="none" strike="noStrike" kern="1200" cap="none" spc="0" normalizeH="0" baseline="0" noProof="0" dirty="0" smtClean="0">
                <a:ln>
                  <a:noFill/>
                </a:ln>
                <a:solidFill>
                  <a:schemeClr val="tx1"/>
                </a:solidFill>
                <a:effectLst/>
                <a:uLnTx/>
                <a:uFillTx/>
                <a:latin typeface="+mj-lt"/>
                <a:ea typeface="+mj-ea"/>
                <a:cs typeface="+mj-cs"/>
              </a:rPr>
              <a:t/>
            </a:r>
            <a:br>
              <a:rPr kumimoji="0" lang="en-US" sz="5000" b="0" i="0" u="none" strike="noStrike" kern="1200" cap="none" spc="0" normalizeH="0" baseline="0" noProof="0" dirty="0" smtClean="0">
                <a:ln>
                  <a:noFill/>
                </a:ln>
                <a:solidFill>
                  <a:schemeClr val="tx1"/>
                </a:solidFill>
                <a:effectLst/>
                <a:uLnTx/>
                <a:uFillTx/>
                <a:latin typeface="+mj-lt"/>
                <a:ea typeface="+mj-ea"/>
                <a:cs typeface="+mj-cs"/>
              </a:rPr>
            </a:br>
            <a:r>
              <a:rPr kumimoji="0" lang="en-US" sz="5000" b="0" i="0" u="sng" strike="noStrike" kern="1200" cap="none" spc="0" normalizeH="0" baseline="0" noProof="0" dirty="0" smtClean="0">
                <a:ln>
                  <a:noFill/>
                </a:ln>
                <a:solidFill>
                  <a:schemeClr val="tx1"/>
                </a:solidFill>
                <a:effectLst/>
                <a:uLnTx/>
                <a:uFillTx/>
                <a:latin typeface="+mj-lt"/>
                <a:ea typeface="+mj-ea"/>
                <a:cs typeface="+mj-cs"/>
              </a:rPr>
              <a:t>PROSPERITY</a:t>
            </a:r>
            <a:r>
              <a:rPr kumimoji="0" lang="en-US" sz="5000" b="0" i="0" u="none" strike="noStrike" kern="1200" cap="none" spc="0" normalizeH="0" baseline="0" noProof="0" dirty="0" smtClean="0">
                <a:ln>
                  <a:noFill/>
                </a:ln>
                <a:solidFill>
                  <a:schemeClr val="tx1"/>
                </a:solidFill>
                <a:effectLst/>
                <a:uLnTx/>
                <a:uFillTx/>
                <a:latin typeface="+mj-lt"/>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000" b="0" i="0" u="none" strike="noStrike" kern="1200" cap="none" spc="0" normalizeH="0" baseline="0" noProof="0" dirty="0" smtClean="0">
                <a:ln>
                  <a:noFill/>
                </a:ln>
                <a:solidFill>
                  <a:schemeClr val="tx1"/>
                </a:solidFill>
                <a:effectLst/>
                <a:uLnTx/>
                <a:uFillTx/>
                <a:latin typeface="+mj-lt"/>
                <a:ea typeface="+mj-ea"/>
                <a:cs typeface="+mj-cs"/>
              </a:rPr>
              <a:t>without </a:t>
            </a:r>
            <a:r>
              <a:rPr kumimoji="0" lang="en-US" sz="5000" b="0" i="0" u="sng" strike="noStrike" kern="1200" cap="none" spc="0" normalizeH="0" baseline="0" noProof="0" dirty="0" smtClean="0">
                <a:ln>
                  <a:noFill/>
                </a:ln>
                <a:solidFill>
                  <a:schemeClr val="tx1"/>
                </a:solidFill>
                <a:effectLst/>
                <a:uLnTx/>
                <a:uFillTx/>
                <a:latin typeface="+mj-lt"/>
                <a:ea typeface="+mj-ea"/>
                <a:cs typeface="+mj-cs"/>
              </a:rPr>
              <a:t>GENEROSITY</a:t>
            </a:r>
            <a:r>
              <a:rPr kumimoji="0" lang="en-US" sz="5000" b="0" i="0" u="none" strike="noStrike" kern="1200" cap="none" spc="0" normalizeH="0" baseline="0" noProof="0" dirty="0" smtClean="0">
                <a:ln>
                  <a:noFill/>
                </a:ln>
                <a:solidFill>
                  <a:schemeClr val="tx1"/>
                </a:solidFill>
                <a:effectLst/>
                <a:uLnTx/>
                <a:uFillTx/>
                <a:latin typeface="+mj-lt"/>
                <a:ea typeface="+mj-ea"/>
                <a:cs typeface="+mj-cs"/>
              </a:rPr>
              <a:t/>
            </a:r>
            <a:br>
              <a:rPr kumimoji="0" lang="en-US" sz="5000" b="0" i="0" u="none" strike="noStrike" kern="1200" cap="none" spc="0" normalizeH="0" baseline="0" noProof="0" dirty="0" smtClean="0">
                <a:ln>
                  <a:noFill/>
                </a:ln>
                <a:solidFill>
                  <a:schemeClr val="tx1"/>
                </a:solidFill>
                <a:effectLst/>
                <a:uLnTx/>
                <a:uFillTx/>
                <a:latin typeface="+mj-lt"/>
                <a:ea typeface="+mj-ea"/>
                <a:cs typeface="+mj-cs"/>
              </a:rPr>
            </a:br>
            <a:r>
              <a:rPr kumimoji="0" lang="en-US" sz="5000" b="0" i="0" u="sng" strike="noStrike" kern="1200" cap="none" spc="0" normalizeH="0" baseline="0" noProof="0" dirty="0" smtClean="0">
                <a:ln>
                  <a:noFill/>
                </a:ln>
                <a:solidFill>
                  <a:schemeClr val="tx1"/>
                </a:solidFill>
                <a:effectLst/>
                <a:uLnTx/>
                <a:uFillTx/>
                <a:latin typeface="+mj-lt"/>
                <a:ea typeface="+mj-ea"/>
                <a:cs typeface="+mj-cs"/>
              </a:rPr>
              <a:t/>
            </a:r>
            <a:br>
              <a:rPr kumimoji="0" lang="en-US" sz="5000" b="0" i="0" u="sng" strike="noStrike" kern="1200" cap="none" spc="0" normalizeH="0" baseline="0" noProof="0" dirty="0" smtClean="0">
                <a:ln>
                  <a:noFill/>
                </a:ln>
                <a:solidFill>
                  <a:schemeClr val="tx1"/>
                </a:solidFill>
                <a:effectLst/>
                <a:uLnTx/>
                <a:uFillTx/>
                <a:latin typeface="+mj-lt"/>
                <a:ea typeface="+mj-ea"/>
                <a:cs typeface="+mj-cs"/>
              </a:rPr>
            </a:br>
            <a:endParaRPr kumimoji="0" lang="en-US" sz="5000" b="0" i="0" u="none" strike="noStrike" kern="120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ssion trip 08_wide_cb.jpg"/>
          <p:cNvPicPr>
            <a:picLocks noChangeAspect="1"/>
          </p:cNvPicPr>
          <p:nvPr/>
        </p:nvPicPr>
        <p:blipFill>
          <a:blip r:embed="rId2" cstate="print"/>
          <a:stretch>
            <a:fillRect/>
          </a:stretch>
        </p:blipFill>
        <p:spPr>
          <a:xfrm>
            <a:off x="0" y="0"/>
            <a:ext cx="9144000" cy="5143500"/>
          </a:xfrm>
          <a:prstGeom prst="rect">
            <a:avLst/>
          </a:prstGeom>
        </p:spPr>
      </p:pic>
      <p:sp>
        <p:nvSpPr>
          <p:cNvPr id="5" name="Rectangle 4"/>
          <p:cNvSpPr/>
          <p:nvPr/>
        </p:nvSpPr>
        <p:spPr>
          <a:xfrm>
            <a:off x="6248419" y="133350"/>
            <a:ext cx="2708049" cy="923330"/>
          </a:xfrm>
          <a:prstGeom prst="rect">
            <a:avLst/>
          </a:prstGeom>
          <a:noFill/>
        </p:spPr>
        <p:txBody>
          <a:bodyPr wrap="none" lIns="91440" tIns="45720" rIns="91440" bIns="45720">
            <a:spAutoFit/>
          </a:bodyPr>
          <a:lstStyle/>
          <a:p>
            <a:pPr algn="ctr"/>
            <a:r>
              <a:rPr lang="en-US" sz="54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Chengdu</a:t>
            </a:r>
            <a:endParaRPr 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7" name="Picture 6" descr="28987324.jpg"/>
          <p:cNvPicPr>
            <a:picLocks noChangeAspect="1"/>
          </p:cNvPicPr>
          <p:nvPr/>
        </p:nvPicPr>
        <p:blipFill>
          <a:blip r:embed="rId3" cstate="print"/>
          <a:stretch>
            <a:fillRect/>
          </a:stretch>
        </p:blipFill>
        <p:spPr>
          <a:xfrm>
            <a:off x="0" y="1352552"/>
            <a:ext cx="9144000" cy="3369603"/>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ssion trip 08_wide_cb.jpg"/>
          <p:cNvPicPr>
            <a:picLocks noChangeAspect="1"/>
          </p:cNvPicPr>
          <p:nvPr/>
        </p:nvPicPr>
        <p:blipFill>
          <a:blip r:embed="rId2" cstate="print"/>
          <a:stretch>
            <a:fillRect/>
          </a:stretch>
        </p:blipFill>
        <p:spPr>
          <a:xfrm>
            <a:off x="0" y="0"/>
            <a:ext cx="9144000" cy="5143500"/>
          </a:xfrm>
          <a:prstGeom prst="rect">
            <a:avLst/>
          </a:prstGeom>
        </p:spPr>
      </p:pic>
      <p:sp>
        <p:nvSpPr>
          <p:cNvPr id="5" name="Rectangle 4"/>
          <p:cNvSpPr/>
          <p:nvPr/>
        </p:nvSpPr>
        <p:spPr>
          <a:xfrm>
            <a:off x="6533864" y="133350"/>
            <a:ext cx="2137124" cy="923330"/>
          </a:xfrm>
          <a:prstGeom prst="rect">
            <a:avLst/>
          </a:prstGeom>
          <a:noFill/>
        </p:spPr>
        <p:txBody>
          <a:bodyPr wrap="none" lIns="91440" tIns="45720" rIns="91440" bIns="45720">
            <a:spAutoFit/>
          </a:bodyPr>
          <a:lstStyle/>
          <a:p>
            <a:pPr algn="ctr"/>
            <a:r>
              <a:rPr lang="en-US" sz="54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Beijing</a:t>
            </a:r>
            <a:endParaRPr 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6" name="Picture 5" descr="beiijing.jpg"/>
          <p:cNvPicPr>
            <a:picLocks noChangeAspect="1"/>
          </p:cNvPicPr>
          <p:nvPr/>
        </p:nvPicPr>
        <p:blipFill>
          <a:blip r:embed="rId3" cstate="print"/>
          <a:stretch>
            <a:fillRect/>
          </a:stretch>
        </p:blipFill>
        <p:spPr>
          <a:xfrm>
            <a:off x="0" y="1884555"/>
            <a:ext cx="9144000" cy="1906396"/>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ssion trip 08_wide_cb.jpg"/>
          <p:cNvPicPr>
            <a:picLocks noChangeAspect="1"/>
          </p:cNvPicPr>
          <p:nvPr/>
        </p:nvPicPr>
        <p:blipFill>
          <a:blip r:embed="rId2" cstate="print"/>
          <a:stretch>
            <a:fillRect/>
          </a:stretch>
        </p:blipFill>
        <p:spPr>
          <a:xfrm>
            <a:off x="0" y="0"/>
            <a:ext cx="9144000" cy="5143500"/>
          </a:xfrm>
          <a:prstGeom prst="rect">
            <a:avLst/>
          </a:prstGeom>
        </p:spPr>
      </p:pic>
      <p:sp>
        <p:nvSpPr>
          <p:cNvPr id="5" name="Rectangle 4"/>
          <p:cNvSpPr/>
          <p:nvPr/>
        </p:nvSpPr>
        <p:spPr>
          <a:xfrm>
            <a:off x="914400" y="742950"/>
            <a:ext cx="2294218" cy="1754326"/>
          </a:xfrm>
          <a:prstGeom prst="rect">
            <a:avLst/>
          </a:prstGeom>
          <a:noFill/>
        </p:spPr>
        <p:txBody>
          <a:bodyPr wrap="none" lIns="91440" tIns="45720" rIns="91440" bIns="45720">
            <a:spAutoFit/>
          </a:bodyPr>
          <a:lstStyle/>
          <a:p>
            <a:pPr algn="ctr"/>
            <a:r>
              <a:rPr lang="en-US" sz="54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Beijing </a:t>
            </a:r>
          </a:p>
          <a:p>
            <a:pPr algn="ctr"/>
            <a:r>
              <a:rPr lang="en-US" sz="54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Traffic</a:t>
            </a:r>
            <a:endParaRPr 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7" name="Picture 6" descr="traffic.jpg"/>
          <p:cNvPicPr>
            <a:picLocks noChangeAspect="1"/>
          </p:cNvPicPr>
          <p:nvPr/>
        </p:nvPicPr>
        <p:blipFill>
          <a:blip r:embed="rId3" cstate="print"/>
          <a:srcRect t="37647"/>
          <a:stretch>
            <a:fillRect/>
          </a:stretch>
        </p:blipFill>
        <p:spPr>
          <a:xfrm>
            <a:off x="3810000" y="209550"/>
            <a:ext cx="5029200" cy="47023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ssion trip 08_wide_cb.jpg"/>
          <p:cNvPicPr>
            <a:picLocks noChangeAspect="1"/>
          </p:cNvPicPr>
          <p:nvPr/>
        </p:nvPicPr>
        <p:blipFill>
          <a:blip r:embed="rId2" cstate="print"/>
          <a:stretch>
            <a:fillRect/>
          </a:stretch>
        </p:blipFill>
        <p:spPr>
          <a:xfrm>
            <a:off x="0" y="0"/>
            <a:ext cx="9144000" cy="5143500"/>
          </a:xfrm>
          <a:prstGeom prst="rect">
            <a:avLst/>
          </a:prstGeom>
        </p:spPr>
      </p:pic>
      <p:pic>
        <p:nvPicPr>
          <p:cNvPr id="7" name="Picture 6" descr="china 2011 069.JPG"/>
          <p:cNvPicPr>
            <a:picLocks noChangeAspect="1"/>
          </p:cNvPicPr>
          <p:nvPr/>
        </p:nvPicPr>
        <p:blipFill>
          <a:blip r:embed="rId3" cstate="print"/>
          <a:srcRect t="12963"/>
          <a:stretch>
            <a:fillRect/>
          </a:stretch>
        </p:blipFill>
        <p:spPr>
          <a:xfrm>
            <a:off x="3429030" y="438150"/>
            <a:ext cx="3661923" cy="426720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ssion trip 08_wide_cb.jpg"/>
          <p:cNvPicPr>
            <a:picLocks noChangeAspect="1"/>
          </p:cNvPicPr>
          <p:nvPr/>
        </p:nvPicPr>
        <p:blipFill>
          <a:blip r:embed="rId2" cstate="print"/>
          <a:stretch>
            <a:fillRect/>
          </a:stretch>
        </p:blipFill>
        <p:spPr>
          <a:xfrm>
            <a:off x="0" y="0"/>
            <a:ext cx="9144000" cy="5143500"/>
          </a:xfrm>
          <a:prstGeom prst="rect">
            <a:avLst/>
          </a:prstGeom>
        </p:spPr>
      </p:pic>
      <p:pic>
        <p:nvPicPr>
          <p:cNvPr id="5" name="Picture 4" descr="china 2011 052.JPG"/>
          <p:cNvPicPr>
            <a:picLocks noChangeAspect="1"/>
          </p:cNvPicPr>
          <p:nvPr/>
        </p:nvPicPr>
        <p:blipFill>
          <a:blip r:embed="rId3" cstate="print"/>
          <a:srcRect b="12963"/>
          <a:stretch>
            <a:fillRect/>
          </a:stretch>
        </p:blipFill>
        <p:spPr>
          <a:xfrm>
            <a:off x="2590800" y="361950"/>
            <a:ext cx="3841750" cy="447675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ssion trip 08_wide_cb.jpg"/>
          <p:cNvPicPr>
            <a:picLocks noChangeAspect="1"/>
          </p:cNvPicPr>
          <p:nvPr/>
        </p:nvPicPr>
        <p:blipFill>
          <a:blip r:embed="rId2" cstate="print"/>
          <a:stretch>
            <a:fillRect/>
          </a:stretch>
        </p:blipFill>
        <p:spPr>
          <a:xfrm>
            <a:off x="0" y="0"/>
            <a:ext cx="9144000" cy="5143500"/>
          </a:xfrm>
          <a:prstGeom prst="rect">
            <a:avLst/>
          </a:prstGeom>
        </p:spPr>
      </p:pic>
      <p:pic>
        <p:nvPicPr>
          <p:cNvPr id="6" name="Picture 5" descr="china 2011 060.JPG"/>
          <p:cNvPicPr>
            <a:picLocks noChangeAspect="1"/>
          </p:cNvPicPr>
          <p:nvPr/>
        </p:nvPicPr>
        <p:blipFill>
          <a:blip r:embed="rId3" cstate="print"/>
          <a:stretch>
            <a:fillRect/>
          </a:stretch>
        </p:blipFill>
        <p:spPr>
          <a:xfrm>
            <a:off x="2667232" y="285750"/>
            <a:ext cx="3457575" cy="462915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mission trip china_wide c_nt.jpg"/>
          <p:cNvPicPr>
            <a:picLocks noChangeAspect="1"/>
          </p:cNvPicPr>
          <p:nvPr/>
        </p:nvPicPr>
        <p:blipFill>
          <a:blip r:embed="rId2" cstate="print"/>
          <a:stretch>
            <a:fillRect/>
          </a:stretch>
        </p:blipFill>
        <p:spPr>
          <a:xfrm>
            <a:off x="0" y="0"/>
            <a:ext cx="9144000" cy="5143500"/>
          </a:xfrm>
          <a:prstGeom prst="rect">
            <a:avLst/>
          </a:prstGeom>
        </p:spPr>
      </p:pic>
      <p:sp>
        <p:nvSpPr>
          <p:cNvPr id="5" name="Title 1"/>
          <p:cNvSpPr txBox="1">
            <a:spLocks/>
          </p:cNvSpPr>
          <p:nvPr/>
        </p:nvSpPr>
        <p:spPr>
          <a:xfrm>
            <a:off x="304800" y="1428750"/>
            <a:ext cx="8382000" cy="2057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000" b="0" i="0" u="none" strike="noStrike" kern="1200" cap="none" spc="0" normalizeH="0" baseline="0" noProof="0" dirty="0" smtClean="0">
                <a:ln>
                  <a:noFill/>
                </a:ln>
                <a:solidFill>
                  <a:schemeClr val="tx1"/>
                </a:solidFill>
                <a:effectLst/>
                <a:uLnTx/>
                <a:uFillTx/>
                <a:latin typeface="+mj-lt"/>
                <a:ea typeface="+mj-ea"/>
                <a:cs typeface="+mj-cs"/>
              </a:rPr>
              <a:t/>
            </a:r>
            <a:br>
              <a:rPr kumimoji="0" lang="en-US" sz="5000" b="0" i="0" u="none" strike="noStrike" kern="1200" cap="none" spc="0" normalizeH="0" baseline="0" noProof="0" dirty="0" smtClean="0">
                <a:ln>
                  <a:noFill/>
                </a:ln>
                <a:solidFill>
                  <a:schemeClr val="tx1"/>
                </a:solidFill>
                <a:effectLst/>
                <a:uLnTx/>
                <a:uFillTx/>
                <a:latin typeface="+mj-lt"/>
                <a:ea typeface="+mj-ea"/>
                <a:cs typeface="+mj-cs"/>
              </a:rPr>
            </a:br>
            <a:r>
              <a:rPr kumimoji="0" lang="en-US" sz="5000" b="0" i="0" u="sng" strike="noStrike" kern="1200" cap="none" spc="0" normalizeH="0" baseline="0" noProof="0" dirty="0" smtClean="0">
                <a:ln>
                  <a:noFill/>
                </a:ln>
                <a:solidFill>
                  <a:schemeClr val="tx1"/>
                </a:solidFill>
                <a:effectLst/>
                <a:uLnTx/>
                <a:uFillTx/>
                <a:latin typeface="+mj-lt"/>
                <a:ea typeface="+mj-ea"/>
                <a:cs typeface="+mj-cs"/>
              </a:rPr>
              <a:t>PROSPERITY</a:t>
            </a:r>
            <a:r>
              <a:rPr kumimoji="0" lang="en-US" sz="5000" b="0" i="0" u="none" strike="noStrike" kern="1200" cap="none" spc="0" normalizeH="0" baseline="0" noProof="0" dirty="0" smtClean="0">
                <a:ln>
                  <a:noFill/>
                </a:ln>
                <a:solidFill>
                  <a:schemeClr val="tx1"/>
                </a:solidFill>
                <a:effectLst/>
                <a:uLnTx/>
                <a:uFillTx/>
                <a:latin typeface="+mj-lt"/>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000" b="0" i="0" u="none" strike="noStrike" kern="1200" cap="none" spc="0" normalizeH="0" baseline="0" noProof="0" dirty="0" smtClean="0">
                <a:ln>
                  <a:noFill/>
                </a:ln>
                <a:solidFill>
                  <a:schemeClr val="tx1"/>
                </a:solidFill>
                <a:effectLst/>
                <a:uLnTx/>
                <a:uFillTx/>
                <a:latin typeface="+mj-lt"/>
                <a:ea typeface="+mj-ea"/>
                <a:cs typeface="+mj-cs"/>
              </a:rPr>
              <a:t>without </a:t>
            </a:r>
            <a:r>
              <a:rPr kumimoji="0" lang="en-US" sz="5000" b="0" i="0" u="sng" strike="noStrike" kern="1200" cap="none" spc="0" normalizeH="0" baseline="0" noProof="0" dirty="0" smtClean="0">
                <a:ln>
                  <a:noFill/>
                </a:ln>
                <a:solidFill>
                  <a:schemeClr val="tx1"/>
                </a:solidFill>
                <a:effectLst/>
                <a:uLnTx/>
                <a:uFillTx/>
                <a:latin typeface="+mj-lt"/>
                <a:ea typeface="+mj-ea"/>
                <a:cs typeface="+mj-cs"/>
              </a:rPr>
              <a:t>GENEROSITY</a:t>
            </a:r>
            <a:r>
              <a:rPr kumimoji="0" lang="en-US" sz="5000" b="0" i="0" u="none" strike="noStrike" kern="1200" cap="none" spc="0" normalizeH="0" baseline="0" noProof="0" dirty="0" smtClean="0">
                <a:ln>
                  <a:noFill/>
                </a:ln>
                <a:solidFill>
                  <a:schemeClr val="tx1"/>
                </a:solidFill>
                <a:effectLst/>
                <a:uLnTx/>
                <a:uFillTx/>
                <a:latin typeface="+mj-lt"/>
                <a:ea typeface="+mj-ea"/>
                <a:cs typeface="+mj-cs"/>
              </a:rPr>
              <a:t/>
            </a:r>
            <a:br>
              <a:rPr kumimoji="0" lang="en-US" sz="5000" b="0" i="0" u="none" strike="noStrike" kern="1200" cap="none" spc="0" normalizeH="0" baseline="0" noProof="0" dirty="0" smtClean="0">
                <a:ln>
                  <a:noFill/>
                </a:ln>
                <a:solidFill>
                  <a:schemeClr val="tx1"/>
                </a:solidFill>
                <a:effectLst/>
                <a:uLnTx/>
                <a:uFillTx/>
                <a:latin typeface="+mj-lt"/>
                <a:ea typeface="+mj-ea"/>
                <a:cs typeface="+mj-cs"/>
              </a:rPr>
            </a:br>
            <a:r>
              <a:rPr kumimoji="0" lang="en-US" sz="5000" b="0" i="0" u="sng" strike="noStrike" kern="1200" cap="none" spc="0" normalizeH="0" baseline="0" noProof="0" dirty="0" smtClean="0">
                <a:ln>
                  <a:noFill/>
                </a:ln>
                <a:solidFill>
                  <a:schemeClr val="tx1"/>
                </a:solidFill>
                <a:effectLst/>
                <a:uLnTx/>
                <a:uFillTx/>
                <a:latin typeface="+mj-lt"/>
                <a:ea typeface="+mj-ea"/>
                <a:cs typeface="+mj-cs"/>
              </a:rPr>
              <a:t/>
            </a:r>
            <a:br>
              <a:rPr kumimoji="0" lang="en-US" sz="5000" b="0" i="0" u="sng" strike="noStrike" kern="1200" cap="none" spc="0" normalizeH="0" baseline="0" noProof="0" dirty="0" smtClean="0">
                <a:ln>
                  <a:noFill/>
                </a:ln>
                <a:solidFill>
                  <a:schemeClr val="tx1"/>
                </a:solidFill>
                <a:effectLst/>
                <a:uLnTx/>
                <a:uFillTx/>
                <a:latin typeface="+mj-lt"/>
                <a:ea typeface="+mj-ea"/>
                <a:cs typeface="+mj-cs"/>
              </a:rPr>
            </a:br>
            <a:endParaRPr kumimoji="0" lang="en-US" sz="5000" b="0" i="0" u="none" strike="noStrike" kern="120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15362" name="Rectangle 2"/>
          <p:cNvSpPr>
            <a:spLocks noGrp="1" noChangeArrowheads="1"/>
          </p:cNvSpPr>
          <p:nvPr>
            <p:ph idx="1"/>
          </p:nvPr>
        </p:nvSpPr>
        <p:spPr/>
        <p:txBody>
          <a:bodyPr/>
          <a:lstStyle/>
          <a:p>
            <a:r>
              <a:rPr lang="en-US" dirty="0" smtClean="0">
                <a:solidFill>
                  <a:schemeClr val="bg1"/>
                </a:solidFill>
              </a:rPr>
              <a:t>Great is Your love and justice, God</a:t>
            </a:r>
          </a:p>
          <a:p>
            <a:r>
              <a:rPr lang="en-US" dirty="0" smtClean="0">
                <a:solidFill>
                  <a:schemeClr val="bg1"/>
                </a:solidFill>
              </a:rPr>
              <a:t>You use the weak to lead the strong</a:t>
            </a:r>
          </a:p>
          <a:p>
            <a:r>
              <a:rPr lang="en-US" dirty="0" smtClean="0">
                <a:solidFill>
                  <a:schemeClr val="bg1"/>
                </a:solidFill>
              </a:rPr>
              <a:t>You lead us in the</a:t>
            </a:r>
          </a:p>
          <a:p>
            <a:r>
              <a:rPr lang="en-US" dirty="0" smtClean="0">
                <a:solidFill>
                  <a:schemeClr val="bg1"/>
                </a:solidFill>
              </a:rPr>
              <a:t>Song of Your salvation</a:t>
            </a:r>
          </a:p>
          <a:p>
            <a:r>
              <a:rPr lang="en-US" dirty="0" smtClean="0">
                <a:solidFill>
                  <a:schemeClr val="bg1"/>
                </a:solidFill>
              </a:rPr>
              <a:t>And all Your people sing along</a:t>
            </a:r>
            <a:endParaRPr lang="en-US" dirty="0">
              <a:solidFill>
                <a:schemeClr val="bg1"/>
              </a:solidFill>
            </a:endParaRPr>
          </a:p>
        </p:txBody>
      </p:sp>
    </p:spTree>
    <p:custDataLst>
      <p:tags r:id="rId1"/>
    </p:custData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mission trip china_wide c_nt.jpg"/>
          <p:cNvPicPr>
            <a:picLocks noChangeAspect="1"/>
          </p:cNvPicPr>
          <p:nvPr/>
        </p:nvPicPr>
        <p:blipFill>
          <a:blip r:embed="rId2" cstate="print"/>
          <a:stretch>
            <a:fillRect/>
          </a:stretch>
        </p:blipFill>
        <p:spPr>
          <a:xfrm>
            <a:off x="0" y="0"/>
            <a:ext cx="9144000" cy="5143500"/>
          </a:xfrm>
          <a:prstGeom prst="rect">
            <a:avLst/>
          </a:prstGeom>
        </p:spPr>
      </p:pic>
      <p:sp>
        <p:nvSpPr>
          <p:cNvPr id="5" name="Title 1"/>
          <p:cNvSpPr txBox="1">
            <a:spLocks/>
          </p:cNvSpPr>
          <p:nvPr/>
        </p:nvSpPr>
        <p:spPr>
          <a:xfrm>
            <a:off x="304800" y="1200150"/>
            <a:ext cx="8382000" cy="2057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000" b="0" i="0" u="none" strike="noStrike" kern="1200" cap="none" spc="0" normalizeH="0" baseline="0" noProof="0" dirty="0" smtClean="0">
                <a:ln>
                  <a:noFill/>
                </a:ln>
                <a:solidFill>
                  <a:schemeClr val="tx1"/>
                </a:solidFill>
                <a:effectLst/>
                <a:uLnTx/>
                <a:uFillTx/>
                <a:latin typeface="+mj-lt"/>
                <a:ea typeface="+mj-ea"/>
                <a:cs typeface="+mj-cs"/>
              </a:rPr>
              <a:t/>
            </a:r>
            <a:br>
              <a:rPr kumimoji="0" lang="en-US" sz="5000" b="0" i="0" u="none" strike="noStrike" kern="1200" cap="none" spc="0" normalizeH="0" baseline="0" noProof="0" dirty="0" smtClean="0">
                <a:ln>
                  <a:noFill/>
                </a:ln>
                <a:solidFill>
                  <a:schemeClr val="tx1"/>
                </a:solidFill>
                <a:effectLst/>
                <a:uLnTx/>
                <a:uFillTx/>
                <a:latin typeface="+mj-lt"/>
                <a:ea typeface="+mj-ea"/>
                <a:cs typeface="+mj-cs"/>
              </a:rPr>
            </a:br>
            <a:r>
              <a:rPr kumimoji="0" lang="en-US" sz="5000" b="0" i="0" u="sng" strike="noStrike" kern="1200" cap="none" spc="0" normalizeH="0" baseline="0" noProof="0" dirty="0" smtClean="0">
                <a:ln>
                  <a:noFill/>
                </a:ln>
                <a:solidFill>
                  <a:schemeClr val="tx1"/>
                </a:solidFill>
                <a:effectLst/>
                <a:uLnTx/>
                <a:uFillTx/>
                <a:latin typeface="+mj-lt"/>
                <a:ea typeface="+mj-ea"/>
                <a:cs typeface="+mj-cs"/>
              </a:rPr>
              <a:t>SACRIFICE</a:t>
            </a:r>
            <a:r>
              <a:rPr kumimoji="0" lang="en-US" sz="5000" b="0" i="0" u="none" strike="noStrike" kern="1200" cap="none" spc="0" normalizeH="0" baseline="0" noProof="0" dirty="0" smtClean="0">
                <a:ln>
                  <a:noFill/>
                </a:ln>
                <a:solidFill>
                  <a:schemeClr val="tx1"/>
                </a:solidFill>
                <a:effectLst/>
                <a:uLnTx/>
                <a:uFillTx/>
                <a:latin typeface="+mj-lt"/>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000" b="0" i="0" u="none" strike="noStrike" kern="1200" cap="none" spc="0" normalizeH="0" baseline="0" noProof="0" dirty="0" smtClean="0">
                <a:ln>
                  <a:noFill/>
                </a:ln>
                <a:solidFill>
                  <a:schemeClr val="tx1"/>
                </a:solidFill>
                <a:effectLst/>
                <a:uLnTx/>
                <a:uFillTx/>
                <a:latin typeface="+mj-lt"/>
                <a:ea typeface="+mj-ea"/>
                <a:cs typeface="+mj-cs"/>
              </a:rPr>
              <a:t>rather than </a:t>
            </a:r>
            <a:r>
              <a:rPr kumimoji="0" lang="en-US" sz="5000" b="0" i="0" u="sng" strike="noStrike" kern="1200" cap="none" spc="0" normalizeH="0" baseline="0" noProof="0" dirty="0" smtClean="0">
                <a:ln>
                  <a:noFill/>
                </a:ln>
                <a:solidFill>
                  <a:schemeClr val="tx1"/>
                </a:solidFill>
                <a:effectLst/>
                <a:uLnTx/>
                <a:uFillTx/>
                <a:latin typeface="+mj-lt"/>
                <a:ea typeface="+mj-ea"/>
                <a:cs typeface="+mj-cs"/>
              </a:rPr>
              <a:t>SECURITY</a:t>
            </a:r>
            <a:br>
              <a:rPr kumimoji="0" lang="en-US" sz="5000" b="0" i="0" u="sng" strike="noStrike" kern="1200" cap="none" spc="0" normalizeH="0" baseline="0" noProof="0" dirty="0" smtClean="0">
                <a:ln>
                  <a:noFill/>
                </a:ln>
                <a:solidFill>
                  <a:schemeClr val="tx1"/>
                </a:solidFill>
                <a:effectLst/>
                <a:uLnTx/>
                <a:uFillTx/>
                <a:latin typeface="+mj-lt"/>
                <a:ea typeface="+mj-ea"/>
                <a:cs typeface="+mj-cs"/>
              </a:rPr>
            </a:br>
            <a:endParaRPr kumimoji="0" lang="en-US" sz="5000" b="0" i="0" u="none" strike="noStrike" kern="120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ssion trip china_wide_cb.jpg"/>
          <p:cNvPicPr>
            <a:picLocks noChangeAspect="1"/>
          </p:cNvPicPr>
          <p:nvPr/>
        </p:nvPicPr>
        <p:blipFill>
          <a:blip r:embed="rId2" cstate="print"/>
          <a:stretch>
            <a:fillRect/>
          </a:stretch>
        </p:blipFill>
        <p:spPr>
          <a:xfrm>
            <a:off x="0" y="0"/>
            <a:ext cx="9144000" cy="5143500"/>
          </a:xfrm>
          <a:prstGeom prst="rect">
            <a:avLst/>
          </a:prstGeom>
        </p:spPr>
      </p:pic>
      <p:sp>
        <p:nvSpPr>
          <p:cNvPr id="2" name="Title 1"/>
          <p:cNvSpPr>
            <a:spLocks noGrp="1"/>
          </p:cNvSpPr>
          <p:nvPr>
            <p:ph type="title"/>
          </p:nvPr>
        </p:nvSpPr>
        <p:spPr>
          <a:xfrm>
            <a:off x="685800" y="666750"/>
            <a:ext cx="7467600" cy="3962400"/>
          </a:xfrm>
        </p:spPr>
        <p:txBody>
          <a:bodyPr>
            <a:normAutofit/>
          </a:bodyPr>
          <a:lstStyle/>
          <a:p>
            <a:pPr algn="l"/>
            <a:r>
              <a:rPr lang="en-US" sz="3000" b="1" dirty="0"/>
              <a:t>“Do not store up for yourselves treasures on earth, where moths and vermin destroy, and where thieves break in and steal. </a:t>
            </a:r>
            <a:r>
              <a:rPr lang="en-US" sz="3000" b="1" dirty="0" smtClean="0"/>
              <a:t>But </a:t>
            </a:r>
            <a:r>
              <a:rPr lang="en-US" sz="3000" b="1" dirty="0"/>
              <a:t>store up for yourselves treasures in heaven, where moths and </a:t>
            </a:r>
            <a:r>
              <a:rPr lang="en-US" sz="3000" b="1" dirty="0" smtClean="0"/>
              <a:t>rust do </a:t>
            </a:r>
            <a:r>
              <a:rPr lang="en-US" sz="3000" b="1" dirty="0"/>
              <a:t>not destroy, and where thieves do not break in and steal. </a:t>
            </a:r>
            <a:r>
              <a:rPr lang="en-US" sz="3000" b="1" dirty="0" smtClean="0"/>
              <a:t>For </a:t>
            </a:r>
            <a:r>
              <a:rPr lang="en-US" sz="3000" b="1" dirty="0"/>
              <a:t>where your treasure is, there your heart will be also.</a:t>
            </a:r>
            <a:r>
              <a:rPr lang="en-US" sz="2000" dirty="0" smtClean="0"/>
              <a:t/>
            </a:r>
            <a:br>
              <a:rPr lang="en-US" sz="2000" dirty="0" smtClean="0"/>
            </a:br>
            <a:r>
              <a:rPr lang="en-US" sz="2000" dirty="0" smtClean="0"/>
              <a:t>					</a:t>
            </a:r>
            <a:br>
              <a:rPr lang="en-US" sz="2000" dirty="0" smtClean="0"/>
            </a:br>
            <a:r>
              <a:rPr lang="en-US" sz="2000" dirty="0"/>
              <a:t>	</a:t>
            </a:r>
            <a:r>
              <a:rPr lang="en-US" sz="2000" dirty="0" smtClean="0"/>
              <a:t>				    -Matthew </a:t>
            </a:r>
            <a:r>
              <a:rPr lang="en-US" sz="2000" dirty="0"/>
              <a:t>6:19-21</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ssion trip 08_wide_cb.jpg"/>
          <p:cNvPicPr>
            <a:picLocks noChangeAspect="1"/>
          </p:cNvPicPr>
          <p:nvPr/>
        </p:nvPicPr>
        <p:blipFill>
          <a:blip r:embed="rId2" cstate="print"/>
          <a:stretch>
            <a:fillRect/>
          </a:stretch>
        </p:blipFill>
        <p:spPr>
          <a:xfrm>
            <a:off x="0" y="0"/>
            <a:ext cx="9144000" cy="5143500"/>
          </a:xfrm>
          <a:prstGeom prst="rect">
            <a:avLst/>
          </a:prstGeom>
        </p:spPr>
      </p:pic>
      <p:pic>
        <p:nvPicPr>
          <p:cNvPr id="5" name="Picture 4" descr="Smoking_pipe_tobacco-Dai_people-Demographics_of_the_Peoples_Republic_of_China-Pipe_smoking-Smoking-Xishuangbanna_Dai_Autonomous_Prefecture-hd.jpg"/>
          <p:cNvPicPr>
            <a:picLocks noChangeAspect="1"/>
          </p:cNvPicPr>
          <p:nvPr/>
        </p:nvPicPr>
        <p:blipFill>
          <a:blip r:embed="rId3" cstate="print"/>
          <a:stretch>
            <a:fillRect/>
          </a:stretch>
        </p:blipFill>
        <p:spPr>
          <a:xfrm>
            <a:off x="1524000" y="362066"/>
            <a:ext cx="6629400" cy="4408633"/>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ssion trip 08_wide_cb.jpg"/>
          <p:cNvPicPr>
            <a:picLocks noChangeAspect="1"/>
          </p:cNvPicPr>
          <p:nvPr/>
        </p:nvPicPr>
        <p:blipFill>
          <a:blip r:embed="rId2" cstate="print"/>
          <a:stretch>
            <a:fillRect/>
          </a:stretch>
        </p:blipFill>
        <p:spPr>
          <a:xfrm>
            <a:off x="0" y="0"/>
            <a:ext cx="9144000" cy="5143500"/>
          </a:xfrm>
          <a:prstGeom prst="rect">
            <a:avLst/>
          </a:prstGeom>
        </p:spPr>
      </p:pic>
      <p:pic>
        <p:nvPicPr>
          <p:cNvPr id="6" name="Picture 5" descr="Yi_people-hd-5.jpg"/>
          <p:cNvPicPr>
            <a:picLocks noChangeAspect="1"/>
          </p:cNvPicPr>
          <p:nvPr/>
        </p:nvPicPr>
        <p:blipFill>
          <a:blip r:embed="rId3" cstate="print"/>
          <a:stretch>
            <a:fillRect/>
          </a:stretch>
        </p:blipFill>
        <p:spPr>
          <a:xfrm>
            <a:off x="1141115" y="361950"/>
            <a:ext cx="6747863" cy="449580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ssion trip china_wide_cb.jpg"/>
          <p:cNvPicPr>
            <a:picLocks noChangeAspect="1"/>
          </p:cNvPicPr>
          <p:nvPr/>
        </p:nvPicPr>
        <p:blipFill>
          <a:blip r:embed="rId2" cstate="print"/>
          <a:stretch>
            <a:fillRect/>
          </a:stretch>
        </p:blipFill>
        <p:spPr>
          <a:xfrm>
            <a:off x="0" y="0"/>
            <a:ext cx="9144000" cy="5143500"/>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ctr">
              <a:buNone/>
            </a:pPr>
            <a:r>
              <a:rPr lang="en-US" b="1" dirty="0" smtClean="0"/>
              <a:t>“He is no fool who </a:t>
            </a:r>
          </a:p>
          <a:p>
            <a:pPr algn="ctr">
              <a:buNone/>
            </a:pPr>
            <a:r>
              <a:rPr lang="en-US" b="1" dirty="0" smtClean="0"/>
              <a:t>gives up what he cannot keep </a:t>
            </a:r>
          </a:p>
          <a:p>
            <a:pPr algn="ctr">
              <a:buNone/>
            </a:pPr>
            <a:r>
              <a:rPr lang="en-US" b="1" dirty="0" smtClean="0"/>
              <a:t>to gain what he cannot lose.”</a:t>
            </a:r>
          </a:p>
          <a:p>
            <a:pPr algn="ctr">
              <a:buNone/>
            </a:pPr>
            <a:r>
              <a:rPr lang="en-US" b="1" dirty="0" smtClean="0"/>
              <a:t>                                Jim Elliot</a:t>
            </a:r>
            <a:endParaRPr lang="en-US" b="1"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mission trip china_wide c_nt.jpg"/>
          <p:cNvPicPr>
            <a:picLocks noChangeAspect="1"/>
          </p:cNvPicPr>
          <p:nvPr/>
        </p:nvPicPr>
        <p:blipFill>
          <a:blip r:embed="rId2" cstate="print"/>
          <a:stretch>
            <a:fillRect/>
          </a:stretch>
        </p:blipFill>
        <p:spPr>
          <a:xfrm>
            <a:off x="0" y="0"/>
            <a:ext cx="9144000" cy="5143500"/>
          </a:xfrm>
          <a:prstGeom prst="rect">
            <a:avLst/>
          </a:prstGeom>
        </p:spPr>
      </p:pic>
      <p:sp>
        <p:nvSpPr>
          <p:cNvPr id="5" name="Title 1"/>
          <p:cNvSpPr txBox="1">
            <a:spLocks/>
          </p:cNvSpPr>
          <p:nvPr/>
        </p:nvSpPr>
        <p:spPr>
          <a:xfrm>
            <a:off x="685800" y="1123950"/>
            <a:ext cx="8382000" cy="2057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smtClean="0">
                <a:ln>
                  <a:noFill/>
                </a:ln>
                <a:solidFill>
                  <a:schemeClr val="tx1"/>
                </a:solidFill>
                <a:effectLst/>
                <a:uLnTx/>
                <a:uFillTx/>
                <a:latin typeface="+mj-lt"/>
                <a:ea typeface="+mj-ea"/>
                <a:cs typeface="+mj-cs"/>
              </a:rPr>
              <a:t/>
            </a:r>
            <a:br>
              <a:rPr kumimoji="0" lang="en-US" sz="2200" b="0" i="0" u="none" strike="noStrike" kern="1200" cap="none" spc="0" normalizeH="0" baseline="0" noProof="0" dirty="0" smtClean="0">
                <a:ln>
                  <a:noFill/>
                </a:ln>
                <a:solidFill>
                  <a:schemeClr val="tx1"/>
                </a:solidFill>
                <a:effectLst/>
                <a:uLnTx/>
                <a:uFillTx/>
                <a:latin typeface="+mj-lt"/>
                <a:ea typeface="+mj-ea"/>
                <a:cs typeface="+mj-cs"/>
              </a:rPr>
            </a:br>
            <a:r>
              <a:rPr kumimoji="0" lang="en-US" sz="5000" b="0" i="0" u="sng" strike="noStrike" kern="1200" cap="none" spc="0" normalizeH="0" baseline="0" noProof="0" dirty="0" smtClean="0">
                <a:ln>
                  <a:noFill/>
                </a:ln>
                <a:solidFill>
                  <a:schemeClr val="tx1"/>
                </a:solidFill>
                <a:effectLst/>
                <a:uLnTx/>
                <a:uFillTx/>
                <a:latin typeface="+mj-lt"/>
                <a:ea typeface="+mj-ea"/>
                <a:cs typeface="+mj-cs"/>
              </a:rPr>
              <a:t>FREEDOM</a:t>
            </a:r>
            <a:r>
              <a:rPr kumimoji="0" lang="en-US" sz="5000" b="0" i="0" u="none" strike="noStrike" kern="1200" cap="none" spc="0" normalizeH="0" baseline="0" noProof="0" dirty="0" smtClean="0">
                <a:ln>
                  <a:noFill/>
                </a:ln>
                <a:solidFill>
                  <a:schemeClr val="tx1"/>
                </a:solidFill>
                <a:effectLst/>
                <a:uLnTx/>
                <a:uFillTx/>
                <a:latin typeface="+mj-lt"/>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000" b="0" i="0" u="none" strike="noStrike" kern="1200" cap="none" spc="0" normalizeH="0" baseline="0" noProof="0" dirty="0" smtClean="0">
                <a:ln>
                  <a:noFill/>
                </a:ln>
                <a:solidFill>
                  <a:schemeClr val="tx1"/>
                </a:solidFill>
                <a:effectLst/>
                <a:uLnTx/>
                <a:uFillTx/>
                <a:latin typeface="+mj-lt"/>
                <a:ea typeface="+mj-ea"/>
                <a:cs typeface="+mj-cs"/>
              </a:rPr>
              <a:t>is easy to take for </a:t>
            </a:r>
            <a:r>
              <a:rPr kumimoji="0" lang="en-US" sz="5000" b="0" i="0" u="sng" strike="noStrike" kern="1200" cap="none" spc="0" normalizeH="0" baseline="0" noProof="0" dirty="0" smtClean="0">
                <a:ln>
                  <a:noFill/>
                </a:ln>
                <a:solidFill>
                  <a:schemeClr val="tx1"/>
                </a:solidFill>
                <a:effectLst/>
                <a:uLnTx/>
                <a:uFillTx/>
                <a:latin typeface="+mj-lt"/>
                <a:ea typeface="+mj-ea"/>
                <a:cs typeface="+mj-cs"/>
              </a:rPr>
              <a:t>GRANTED</a:t>
            </a:r>
            <a:r>
              <a:rPr kumimoji="0" lang="en-US" sz="2200" b="0" i="0" u="sng" strike="noStrike" kern="1200" cap="none" spc="0" normalizeH="0" baseline="0" noProof="0" dirty="0" smtClean="0">
                <a:ln>
                  <a:noFill/>
                </a:ln>
                <a:solidFill>
                  <a:schemeClr val="tx1"/>
                </a:solidFill>
                <a:effectLst/>
                <a:uLnTx/>
                <a:uFillTx/>
                <a:latin typeface="+mj-lt"/>
                <a:ea typeface="+mj-ea"/>
                <a:cs typeface="+mj-cs"/>
              </a:rPr>
              <a:t/>
            </a:r>
            <a:br>
              <a:rPr kumimoji="0" lang="en-US" sz="2200" b="0" i="0" u="sng" strike="noStrike" kern="1200" cap="none" spc="0" normalizeH="0" baseline="0" noProof="0" dirty="0" smtClean="0">
                <a:ln>
                  <a:noFill/>
                </a:ln>
                <a:solidFill>
                  <a:schemeClr val="tx1"/>
                </a:solidFill>
                <a:effectLst/>
                <a:uLnTx/>
                <a:uFillTx/>
                <a:latin typeface="+mj-lt"/>
                <a:ea typeface="+mj-ea"/>
                <a:cs typeface="+mj-cs"/>
              </a:rPr>
            </a:br>
            <a:endParaRPr kumimoji="0" lang="en-US" sz="2200" b="0" i="0" u="none" strike="noStrike" kern="120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ssion trip china_wide_cb.jpg"/>
          <p:cNvPicPr>
            <a:picLocks noChangeAspect="1"/>
          </p:cNvPicPr>
          <p:nvPr/>
        </p:nvPicPr>
        <p:blipFill>
          <a:blip r:embed="rId2" cstate="print"/>
          <a:stretch>
            <a:fillRect/>
          </a:stretch>
        </p:blipFill>
        <p:spPr>
          <a:xfrm>
            <a:off x="0" y="0"/>
            <a:ext cx="9144000" cy="5143500"/>
          </a:xfrm>
          <a:prstGeom prst="rect">
            <a:avLst/>
          </a:prstGeom>
        </p:spPr>
      </p:pic>
      <p:sp>
        <p:nvSpPr>
          <p:cNvPr id="3" name="Content Placeholder 2"/>
          <p:cNvSpPr>
            <a:spLocks noGrp="1"/>
          </p:cNvSpPr>
          <p:nvPr>
            <p:ph idx="1"/>
          </p:nvPr>
        </p:nvSpPr>
        <p:spPr>
          <a:xfrm>
            <a:off x="762000" y="590550"/>
            <a:ext cx="7391400" cy="4038600"/>
          </a:xfrm>
        </p:spPr>
        <p:txBody>
          <a:bodyPr>
            <a:normAutofit/>
          </a:bodyPr>
          <a:lstStyle/>
          <a:p>
            <a:pPr>
              <a:buNone/>
            </a:pPr>
            <a:r>
              <a:rPr lang="en-US" sz="3000" b="1" dirty="0"/>
              <a:t>It is for freedom that Christ has set us free. Stand firm, then, and do not let yourselves be burdened again by a yoke of slavery</a:t>
            </a:r>
            <a:r>
              <a:rPr lang="en-US" sz="3000" b="1" dirty="0" smtClean="0"/>
              <a:t>.</a:t>
            </a:r>
          </a:p>
          <a:p>
            <a:pPr>
              <a:buNone/>
            </a:pPr>
            <a:r>
              <a:rPr lang="en-US" sz="3000" b="1" dirty="0"/>
              <a:t>You, my brothers and sisters, were called to be free. But do not use your freedom to indulge the </a:t>
            </a:r>
            <a:r>
              <a:rPr lang="en-US" sz="3000" b="1" dirty="0" smtClean="0"/>
              <a:t>flesh; </a:t>
            </a:r>
            <a:r>
              <a:rPr lang="en-US" sz="3000" b="1" dirty="0"/>
              <a:t>rather, serve one another humbly in love.</a:t>
            </a:r>
            <a:endParaRPr lang="en-US" sz="3000" b="1" dirty="0" smtClean="0"/>
          </a:p>
          <a:p>
            <a:pPr>
              <a:buNone/>
            </a:pPr>
            <a:r>
              <a:rPr lang="en-US" sz="2000" dirty="0" smtClean="0"/>
              <a:t>							-Gal 5:1,13</a:t>
            </a:r>
            <a:endParaRPr lang="en-US" sz="2000"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descr="mission trip 08_wide_c_nt.jpg"/>
          <p:cNvPicPr>
            <a:picLocks noChangeAspect="1"/>
          </p:cNvPicPr>
          <p:nvPr/>
        </p:nvPicPr>
        <p:blipFill>
          <a:blip r:embed="rId2" cstate="print"/>
          <a:stretch>
            <a:fillRect/>
          </a:stretch>
        </p:blipFill>
        <p:spPr>
          <a:xfrm>
            <a:off x="0" y="19050"/>
            <a:ext cx="9144000" cy="5143500"/>
          </a:xfrm>
          <a:prstGeom prst="rect">
            <a:avLst/>
          </a:prstGeom>
        </p:spPr>
      </p:pic>
      <p:sp>
        <p:nvSpPr>
          <p:cNvPr id="5" name="Rectangle 4"/>
          <p:cNvSpPr/>
          <p:nvPr/>
        </p:nvSpPr>
        <p:spPr>
          <a:xfrm>
            <a:off x="1992439" y="895350"/>
            <a:ext cx="5463355" cy="1631216"/>
          </a:xfrm>
          <a:prstGeom prst="rect">
            <a:avLst/>
          </a:prstGeom>
          <a:noFill/>
        </p:spPr>
        <p:txBody>
          <a:bodyPr wrap="none" lIns="91440" tIns="45720" rIns="91440" bIns="45720">
            <a:spAutoFit/>
          </a:bodyPr>
          <a:lstStyle/>
          <a:p>
            <a:pPr algn="ctr"/>
            <a:r>
              <a:rPr lang="en-US" sz="10000" b="0" cap="none" spc="0" dirty="0" smtClean="0">
                <a:ln w="28575">
                  <a:solidFill>
                    <a:schemeClr val="tx2">
                      <a:lumMod val="50000"/>
                    </a:schemeClr>
                  </a:solidFill>
                  <a:prstDash val="solid"/>
                </a:ln>
                <a:solidFill>
                  <a:schemeClr val="bg2">
                    <a:lumMod val="90000"/>
                  </a:schemeClr>
                </a:solidFill>
                <a:effectLst>
                  <a:outerShdw blurRad="38100" dist="32000" dir="5400000" algn="tl">
                    <a:srgbClr val="000000">
                      <a:alpha val="30000"/>
                    </a:srgbClr>
                  </a:outerShdw>
                </a:effectLst>
                <a:latin typeface="Aharoni" pitchFamily="2" charset="-79"/>
                <a:cs typeface="Aharoni" pitchFamily="2" charset="-79"/>
              </a:rPr>
              <a:t>RADICAL</a:t>
            </a:r>
            <a:endParaRPr lang="en-US" sz="10000" b="0" cap="none" spc="0" dirty="0">
              <a:ln w="28575">
                <a:solidFill>
                  <a:schemeClr val="tx2">
                    <a:lumMod val="50000"/>
                  </a:schemeClr>
                </a:solidFill>
                <a:prstDash val="solid"/>
              </a:ln>
              <a:solidFill>
                <a:schemeClr val="bg2">
                  <a:lumMod val="90000"/>
                </a:schemeClr>
              </a:solidFill>
              <a:effectLst>
                <a:outerShdw blurRad="38100" dist="32000" dir="5400000" algn="tl">
                  <a:srgbClr val="000000">
                    <a:alpha val="30000"/>
                  </a:srgbClr>
                </a:outerShdw>
              </a:effectLst>
              <a:latin typeface="Aharoni" pitchFamily="2" charset="-79"/>
              <a:cs typeface="Aharoni" pitchFamily="2" charset="-79"/>
            </a:endParaRPr>
          </a:p>
        </p:txBody>
      </p:sp>
      <p:sp>
        <p:nvSpPr>
          <p:cNvPr id="6" name="Rectangle 5"/>
          <p:cNvSpPr/>
          <p:nvPr/>
        </p:nvSpPr>
        <p:spPr>
          <a:xfrm>
            <a:off x="76432" y="2291891"/>
            <a:ext cx="8983549" cy="584775"/>
          </a:xfrm>
          <a:prstGeom prst="rect">
            <a:avLst/>
          </a:prstGeom>
          <a:noFill/>
        </p:spPr>
        <p:txBody>
          <a:bodyPr wrap="none" lIns="91440" tIns="45720" rIns="91440" bIns="45720">
            <a:spAutoFit/>
          </a:bodyPr>
          <a:lstStyle/>
          <a:p>
            <a:pPr algn="ctr"/>
            <a:r>
              <a:rPr lang="en-US" sz="3200" dirty="0" smtClean="0">
                <a:ln w="28575">
                  <a:solidFill>
                    <a:schemeClr val="tx2">
                      <a:lumMod val="50000"/>
                    </a:schemeClr>
                  </a:solidFill>
                  <a:prstDash val="solid"/>
                </a:ln>
                <a:solidFill>
                  <a:schemeClr val="bg2">
                    <a:lumMod val="90000"/>
                  </a:schemeClr>
                </a:solidFill>
                <a:effectLst>
                  <a:outerShdw blurRad="38100" dist="32000" dir="5400000" algn="tl">
                    <a:srgbClr val="000000">
                      <a:alpha val="30000"/>
                    </a:srgbClr>
                  </a:outerShdw>
                </a:effectLst>
                <a:latin typeface="Aharoni" pitchFamily="2" charset="-79"/>
                <a:cs typeface="Aharoni" pitchFamily="2" charset="-79"/>
              </a:rPr>
              <a:t>LIVING LIFE INTENTIONALLY FOR THE GOSPEL</a:t>
            </a:r>
            <a:endParaRPr lang="en-US" sz="3200" b="0" cap="none" spc="0" dirty="0">
              <a:ln w="28575">
                <a:solidFill>
                  <a:schemeClr val="tx2">
                    <a:lumMod val="50000"/>
                  </a:schemeClr>
                </a:solidFill>
                <a:prstDash val="solid"/>
              </a:ln>
              <a:solidFill>
                <a:schemeClr val="bg2">
                  <a:lumMod val="90000"/>
                </a:schemeClr>
              </a:solidFill>
              <a:effectLst>
                <a:outerShdw blurRad="38100" dist="32000" dir="5400000" algn="tl">
                  <a:srgbClr val="000000">
                    <a:alpha val="30000"/>
                  </a:srgbClr>
                </a:outerShdw>
              </a:effectLst>
              <a:latin typeface="Aharoni" pitchFamily="2" charset="-79"/>
              <a:cs typeface="Aharoni" pitchFamily="2" charset="-79"/>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ssion trip 08_wide_cb.jpg"/>
          <p:cNvPicPr>
            <a:picLocks noChangeAspect="1"/>
          </p:cNvPicPr>
          <p:nvPr/>
        </p:nvPicPr>
        <p:blipFill>
          <a:blip r:embed="rId2" cstate="print"/>
          <a:stretch>
            <a:fillRect/>
          </a:stretch>
        </p:blipFill>
        <p:spPr>
          <a:xfrm>
            <a:off x="0" y="0"/>
            <a:ext cx="9144000" cy="5143500"/>
          </a:xfrm>
          <a:prstGeom prst="rect">
            <a:avLst/>
          </a:prstGeom>
        </p:spPr>
      </p:pic>
      <p:pic>
        <p:nvPicPr>
          <p:cNvPr id="6" name="Picture 5" descr="David_Livingstone_by_Frederick_Havill.jpg"/>
          <p:cNvPicPr>
            <a:picLocks noChangeAspect="1"/>
          </p:cNvPicPr>
          <p:nvPr/>
        </p:nvPicPr>
        <p:blipFill>
          <a:blip r:embed="rId3" cstate="print"/>
          <a:stretch>
            <a:fillRect/>
          </a:stretch>
        </p:blipFill>
        <p:spPr>
          <a:xfrm>
            <a:off x="2820058" y="414149"/>
            <a:ext cx="3352142" cy="4367403"/>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16386" name="Rectangle 2"/>
          <p:cNvSpPr>
            <a:spLocks noGrp="1" noChangeArrowheads="1"/>
          </p:cNvSpPr>
          <p:nvPr>
            <p:ph idx="1"/>
          </p:nvPr>
        </p:nvSpPr>
        <p:spPr/>
        <p:txBody>
          <a:bodyPr/>
          <a:lstStyle/>
          <a:p>
            <a:r>
              <a:rPr lang="en-US" dirty="0" smtClean="0">
                <a:solidFill>
                  <a:schemeClr val="bg1"/>
                </a:solidFill>
              </a:rPr>
              <a:t>So remember Your people</a:t>
            </a:r>
          </a:p>
          <a:p>
            <a:r>
              <a:rPr lang="en-US" dirty="0" smtClean="0">
                <a:solidFill>
                  <a:schemeClr val="bg1"/>
                </a:solidFill>
              </a:rPr>
              <a:t>Remember Your children</a:t>
            </a:r>
          </a:p>
          <a:p>
            <a:r>
              <a:rPr lang="en-US" dirty="0" smtClean="0">
                <a:solidFill>
                  <a:schemeClr val="bg1"/>
                </a:solidFill>
              </a:rPr>
              <a:t>Remember Your promise oh God</a:t>
            </a:r>
            <a:endParaRPr lang="en-US" dirty="0">
              <a:solidFill>
                <a:schemeClr val="bg1"/>
              </a:solidFill>
            </a:endParaRPr>
          </a:p>
        </p:txBody>
      </p:sp>
    </p:spTree>
    <p:custDataLst>
      <p:tags r:id="rId1"/>
    </p:custData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VIDEOFILE" val="My Videos\Candles_In_A_Row.mpg"/>
  <p:tag name="TEMPLATENAME" val="C:\Program Files\PowerPlugs\Video Backgrounds\Templates\Backdrop10.pot"/>
  <p:tag name="VIDEOGRIDCOORDINATE" val="0 1"/>
  <p:tag name="CATEGORYPATH" val="C:\Program Files\PowerPlugs\Video Backgrounds\Videos\My Favorites"/>
  <p:tag name="PATTERNCOLOR" val="0"/>
  <p:tag name="VB" val="1"/>
  <p:tag name="MYFAVORITES" val="1"/>
  <p:tag name="BACKDROP" val="0"/>
  <p:tag name="TRANSPARENCY" val="1"/>
  <p:tag name="LOOPVIDEO" val="1"/>
  <p:tag name="VIDEOOPTION" val="Normal"/>
</p:tagLst>
</file>

<file path=ppt/tags/tag10.xml><?xml version="1.0" encoding="utf-8"?>
<p:tagLst xmlns:a="http://schemas.openxmlformats.org/drawingml/2006/main" xmlns:r="http://schemas.openxmlformats.org/officeDocument/2006/relationships" xmlns:p="http://schemas.openxmlformats.org/presentationml/2006/main">
  <p:tag name="VIDEOFILE" val="Videos for Church Service\Falling Lights.wmv"/>
  <p:tag name="TEMPLATENAME" val="C:\Program Files\PowerPlugs\Video Backgrounds\Templates\Backdrop10.pot"/>
  <p:tag name="VIDEOGRIDCOORDINATE" val="0 2"/>
  <p:tag name="CATEGORYPATH" val="C:\Program Files\PowerPlugs\Video Backgrounds\Videos\Videos for Church Service"/>
  <p:tag name="PATTERNCOLOR" val="0"/>
  <p:tag name="VB" val="1"/>
  <p:tag name="MYFAVORITES" val="0"/>
  <p:tag name="BACKDROP" val="0"/>
  <p:tag name="TRANSPARENCY" val="1"/>
  <p:tag name="LOOPVIDEO" val="1"/>
  <p:tag name="VIDEOOPTION" val="Normal"/>
</p:tagLst>
</file>

<file path=ppt/tags/tag11.xml><?xml version="1.0" encoding="utf-8"?>
<p:tagLst xmlns:a="http://schemas.openxmlformats.org/drawingml/2006/main" xmlns:r="http://schemas.openxmlformats.org/officeDocument/2006/relationships" xmlns:p="http://schemas.openxmlformats.org/presentationml/2006/main">
  <p:tag name="VIDEOFILE" val="Videos for Church Service\Falling Lights.wmv"/>
  <p:tag name="TEMPLATENAME" val="C:\Program Files\PowerPlugs\Video Backgrounds\Templates\Backdrop10.pot"/>
  <p:tag name="VIDEOGRIDCOORDINATE" val="0 2"/>
  <p:tag name="CATEGORYPATH" val="C:\Program Files\PowerPlugs\Video Backgrounds\Videos\Videos for Church Service"/>
  <p:tag name="PATTERNCOLOR" val="0"/>
  <p:tag name="VB" val="1"/>
  <p:tag name="MYFAVORITES" val="0"/>
  <p:tag name="BACKDROP" val="0"/>
  <p:tag name="TRANSPARENCY" val="1"/>
  <p:tag name="LOOPVIDEO" val="1"/>
  <p:tag name="VIDEOOPTION" val="Normal"/>
</p:tagLst>
</file>

<file path=ppt/tags/tag12.xml><?xml version="1.0" encoding="utf-8"?>
<p:tagLst xmlns:a="http://schemas.openxmlformats.org/drawingml/2006/main" xmlns:r="http://schemas.openxmlformats.org/officeDocument/2006/relationships" xmlns:p="http://schemas.openxmlformats.org/presentationml/2006/main">
  <p:tag name="VIDEOFILE" val="Videos for Church Service\Falling Lights.wmv"/>
  <p:tag name="TEMPLATENAME" val="C:\Program Files\PowerPlugs\Video Backgrounds\Templates\Backdrop10.pot"/>
  <p:tag name="VIDEOGRIDCOORDINATE" val="0 2"/>
  <p:tag name="CATEGORYPATH" val="C:\Program Files\PowerPlugs\Video Backgrounds\Videos\Videos for Church Service"/>
  <p:tag name="PATTERNCOLOR" val="0"/>
  <p:tag name="VB" val="1"/>
  <p:tag name="MYFAVORITES" val="0"/>
  <p:tag name="BACKDROP" val="0"/>
  <p:tag name="TRANSPARENCY" val="1"/>
  <p:tag name="LOOPVIDEO" val="1"/>
  <p:tag name="VIDEOOPTION" val="Normal"/>
</p:tagLst>
</file>

<file path=ppt/tags/tag13.xml><?xml version="1.0" encoding="utf-8"?>
<p:tagLst xmlns:a="http://schemas.openxmlformats.org/drawingml/2006/main" xmlns:r="http://schemas.openxmlformats.org/officeDocument/2006/relationships" xmlns:p="http://schemas.openxmlformats.org/presentationml/2006/main">
  <p:tag name="VIDEOFILE" val="Videos for Church Service\Falling Lights.wmv"/>
  <p:tag name="TEMPLATENAME" val="C:\Program Files\PowerPlugs\Video Backgrounds\Templates\Backdrop10.pot"/>
  <p:tag name="VIDEOGRIDCOORDINATE" val="0 2"/>
  <p:tag name="CATEGORYPATH" val="C:\Program Files\PowerPlugs\Video Backgrounds\Videos\Videos for Church Service"/>
  <p:tag name="PATTERNCOLOR" val="0"/>
  <p:tag name="VB" val="1"/>
  <p:tag name="MYFAVORITES" val="0"/>
  <p:tag name="BACKDROP" val="0"/>
  <p:tag name="TRANSPARENCY" val="1"/>
  <p:tag name="LOOPVIDEO" val="1"/>
  <p:tag name="VIDEOOPTION" val="Normal"/>
</p:tagLst>
</file>

<file path=ppt/tags/tag14.xml><?xml version="1.0" encoding="utf-8"?>
<p:tagLst xmlns:a="http://schemas.openxmlformats.org/drawingml/2006/main" xmlns:r="http://schemas.openxmlformats.org/officeDocument/2006/relationships" xmlns:p="http://schemas.openxmlformats.org/presentationml/2006/main">
  <p:tag name="VIDEOFILE" val="Videos for Church Service\Falling Lights.wmv"/>
  <p:tag name="TEMPLATENAME" val="C:\Program Files\PowerPlugs\Video Backgrounds\Templates\Backdrop10.pot"/>
  <p:tag name="VIDEOGRIDCOORDINATE" val="0 2"/>
  <p:tag name="CATEGORYPATH" val="C:\Program Files\PowerPlugs\Video Backgrounds\Videos\Videos for Church Service"/>
  <p:tag name="PATTERNCOLOR" val="0"/>
  <p:tag name="VB" val="1"/>
  <p:tag name="MYFAVORITES" val="0"/>
  <p:tag name="BACKDROP" val="0"/>
  <p:tag name="TRANSPARENCY" val="1"/>
  <p:tag name="LOOPVIDEO" val="1"/>
  <p:tag name="VIDEOOPTION" val="Normal"/>
</p:tagLst>
</file>

<file path=ppt/tags/tag15.xml><?xml version="1.0" encoding="utf-8"?>
<p:tagLst xmlns:a="http://schemas.openxmlformats.org/drawingml/2006/main" xmlns:r="http://schemas.openxmlformats.org/officeDocument/2006/relationships" xmlns:p="http://schemas.openxmlformats.org/presentationml/2006/main">
  <p:tag name="VIDEOFILE" val="Videos for Church Service\Falling Lights.wmv"/>
  <p:tag name="TEMPLATENAME" val="C:\Program Files\PowerPlugs\Video Backgrounds\Templates\Backdrop10.pot"/>
  <p:tag name="VIDEOGRIDCOORDINATE" val="0 2"/>
  <p:tag name="CATEGORYPATH" val="C:\Program Files\PowerPlugs\Video Backgrounds\Videos\Videos for Church Service"/>
  <p:tag name="PATTERNCOLOR" val="0"/>
  <p:tag name="VB" val="1"/>
  <p:tag name="MYFAVORITES" val="0"/>
  <p:tag name="BACKDROP" val="0"/>
  <p:tag name="TRANSPARENCY" val="1"/>
  <p:tag name="LOOPVIDEO" val="1"/>
  <p:tag name="VIDEOOPTION" val="Normal"/>
</p:tagLst>
</file>

<file path=ppt/tags/tag16.xml><?xml version="1.0" encoding="utf-8"?>
<p:tagLst xmlns:a="http://schemas.openxmlformats.org/drawingml/2006/main" xmlns:r="http://schemas.openxmlformats.org/officeDocument/2006/relationships" xmlns:p="http://schemas.openxmlformats.org/presentationml/2006/main">
  <p:tag name="VIDEOFILE" val="Videos for Church Service\Falling Lights.wmv"/>
  <p:tag name="TEMPLATENAME" val="C:\Program Files\PowerPlugs\Video Backgrounds\Templates\Backdrop10.pot"/>
  <p:tag name="VIDEOGRIDCOORDINATE" val="0 2"/>
  <p:tag name="CATEGORYPATH" val="C:\Program Files\PowerPlugs\Video Backgrounds\Videos\Videos for Church Service"/>
  <p:tag name="PATTERNCOLOR" val="0"/>
  <p:tag name="VB" val="1"/>
  <p:tag name="MYFAVORITES" val="0"/>
  <p:tag name="BACKDROP" val="0"/>
  <p:tag name="TRANSPARENCY" val="1"/>
  <p:tag name="LOOPVIDEO" val="1"/>
  <p:tag name="VIDEOOPTION" val="Normal"/>
</p:tagLst>
</file>

<file path=ppt/tags/tag17.xml><?xml version="1.0" encoding="utf-8"?>
<p:tagLst xmlns:a="http://schemas.openxmlformats.org/drawingml/2006/main" xmlns:r="http://schemas.openxmlformats.org/officeDocument/2006/relationships" xmlns:p="http://schemas.openxmlformats.org/presentationml/2006/main">
  <p:tag name="VIDEOFILE" val="Videos for Church Service\Falling Lights.wmv"/>
  <p:tag name="TEMPLATENAME" val="C:\Program Files\PowerPlugs\Video Backgrounds\Templates\Backdrop10.pot"/>
  <p:tag name="VIDEOGRIDCOORDINATE" val="0 2"/>
  <p:tag name="CATEGORYPATH" val="C:\Program Files\PowerPlugs\Video Backgrounds\Videos\Videos for Church Service"/>
  <p:tag name="PATTERNCOLOR" val="0"/>
  <p:tag name="VB" val="1"/>
  <p:tag name="MYFAVORITES" val="0"/>
  <p:tag name="BACKDROP" val="0"/>
  <p:tag name="TRANSPARENCY" val="1"/>
  <p:tag name="LOOPVIDEO" val="1"/>
  <p:tag name="VIDEOOPTION" val="Normal"/>
</p:tagLst>
</file>

<file path=ppt/tags/tag18.xml><?xml version="1.0" encoding="utf-8"?>
<p:tagLst xmlns:a="http://schemas.openxmlformats.org/drawingml/2006/main" xmlns:r="http://schemas.openxmlformats.org/officeDocument/2006/relationships" xmlns:p="http://schemas.openxmlformats.org/presentationml/2006/main">
  <p:tag name="VIDEOFILE" val="Videos for Church Service\Falling Lights.wmv"/>
  <p:tag name="TEMPLATENAME" val="C:\Program Files\PowerPlugs\Video Backgrounds\Templates\Backdrop10.pot"/>
  <p:tag name="VIDEOGRIDCOORDINATE" val="0 2"/>
  <p:tag name="CATEGORYPATH" val="C:\Program Files\PowerPlugs\Video Backgrounds\Videos\Videos for Church Service"/>
  <p:tag name="PATTERNCOLOR" val="0"/>
  <p:tag name="VB" val="1"/>
  <p:tag name="MYFAVORITES" val="0"/>
  <p:tag name="BACKDROP" val="0"/>
  <p:tag name="TRANSPARENCY" val="1"/>
  <p:tag name="LOOPVIDEO" val="1"/>
  <p:tag name="VIDEOOPTION" val="Normal"/>
</p:tagLst>
</file>

<file path=ppt/tags/tag2.xml><?xml version="1.0" encoding="utf-8"?>
<p:tagLst xmlns:a="http://schemas.openxmlformats.org/drawingml/2006/main" xmlns:r="http://schemas.openxmlformats.org/officeDocument/2006/relationships" xmlns:p="http://schemas.openxmlformats.org/presentationml/2006/main">
  <p:tag name="VIDEOFILE" val="My Videos\Candles_In_A_Row.mpg"/>
  <p:tag name="TEMPLATENAME" val="C:\Program Files\PowerPlugs\Video Backgrounds\Templates\Backdrop10.pot"/>
  <p:tag name="VIDEOGRIDCOORDINATE" val="0 1"/>
  <p:tag name="CATEGORYPATH" val="C:\Program Files\PowerPlugs\Video Backgrounds\Videos\My Favorites"/>
  <p:tag name="PATTERNCOLOR" val="0"/>
  <p:tag name="VB" val="1"/>
  <p:tag name="MYFAVORITES" val="1"/>
  <p:tag name="BACKDROP" val="0"/>
  <p:tag name="TRANSPARENCY" val="1"/>
  <p:tag name="LOOPVIDEO" val="1"/>
  <p:tag name="VIDEOOPTION" val="Normal"/>
</p:tagLst>
</file>

<file path=ppt/tags/tag3.xml><?xml version="1.0" encoding="utf-8"?>
<p:tagLst xmlns:a="http://schemas.openxmlformats.org/drawingml/2006/main" xmlns:r="http://schemas.openxmlformats.org/officeDocument/2006/relationships" xmlns:p="http://schemas.openxmlformats.org/presentationml/2006/main">
  <p:tag name="VIDEOFILE" val="My Videos\Candles_In_A_Row.mpg"/>
  <p:tag name="TEMPLATENAME" val="C:\Program Files\PowerPlugs\Video Backgrounds\Templates\Backdrop10.pot"/>
  <p:tag name="VIDEOGRIDCOORDINATE" val="0 1"/>
  <p:tag name="CATEGORYPATH" val="C:\Program Files\PowerPlugs\Video Backgrounds\Videos\My Favorites"/>
  <p:tag name="PATTERNCOLOR" val="0"/>
  <p:tag name="VB" val="1"/>
  <p:tag name="MYFAVORITES" val="1"/>
  <p:tag name="BACKDROP" val="0"/>
  <p:tag name="TRANSPARENCY" val="1"/>
  <p:tag name="LOOPVIDEO" val="1"/>
  <p:tag name="VIDEOOPTION" val="Normal"/>
</p:tagLst>
</file>

<file path=ppt/tags/tag4.xml><?xml version="1.0" encoding="utf-8"?>
<p:tagLst xmlns:a="http://schemas.openxmlformats.org/drawingml/2006/main" xmlns:r="http://schemas.openxmlformats.org/officeDocument/2006/relationships" xmlns:p="http://schemas.openxmlformats.org/presentationml/2006/main">
  <p:tag name="VIDEOFILE" val="My Videos\Candles_In_A_Row.mpg"/>
  <p:tag name="TEMPLATENAME" val="C:\Program Files\PowerPlugs\Video Backgrounds\Templates\Backdrop10.pot"/>
  <p:tag name="VIDEOGRIDCOORDINATE" val="0 1"/>
  <p:tag name="CATEGORYPATH" val="C:\Program Files\PowerPlugs\Video Backgrounds\Videos\My Favorites"/>
  <p:tag name="PATTERNCOLOR" val="0"/>
  <p:tag name="VB" val="1"/>
  <p:tag name="MYFAVORITES" val="1"/>
  <p:tag name="BACKDROP" val="0"/>
  <p:tag name="TRANSPARENCY" val="1"/>
  <p:tag name="LOOPVIDEO" val="1"/>
  <p:tag name="VIDEOOPTION" val="Normal"/>
</p:tagLst>
</file>

<file path=ppt/tags/tag5.xml><?xml version="1.0" encoding="utf-8"?>
<p:tagLst xmlns:a="http://schemas.openxmlformats.org/drawingml/2006/main" xmlns:r="http://schemas.openxmlformats.org/officeDocument/2006/relationships" xmlns:p="http://schemas.openxmlformats.org/presentationml/2006/main">
  <p:tag name="VIDEOFILE" val="My Videos\Candles_In_A_Row.mpg"/>
  <p:tag name="TEMPLATENAME" val="C:\Program Files\PowerPlugs\Video Backgrounds\Templates\Backdrop10.pot"/>
  <p:tag name="VIDEOGRIDCOORDINATE" val="0 1"/>
  <p:tag name="CATEGORYPATH" val="C:\Program Files\PowerPlugs\Video Backgrounds\Videos\My Favorites"/>
  <p:tag name="PATTERNCOLOR" val="0"/>
  <p:tag name="VB" val="1"/>
  <p:tag name="MYFAVORITES" val="1"/>
  <p:tag name="BACKDROP" val="0"/>
  <p:tag name="TRANSPARENCY" val="1"/>
  <p:tag name="LOOPVIDEO" val="1"/>
  <p:tag name="VIDEOOPTION" val="Normal"/>
</p:tagLst>
</file>

<file path=ppt/tags/tag6.xml><?xml version="1.0" encoding="utf-8"?>
<p:tagLst xmlns:a="http://schemas.openxmlformats.org/drawingml/2006/main" xmlns:r="http://schemas.openxmlformats.org/officeDocument/2006/relationships" xmlns:p="http://schemas.openxmlformats.org/presentationml/2006/main">
  <p:tag name="VIDEOFILE" val="My Videos\Candles_In_A_Row.mpg"/>
  <p:tag name="TEMPLATENAME" val="C:\Program Files\PowerPlugs\Video Backgrounds\Templates\Backdrop10.pot"/>
  <p:tag name="VIDEOGRIDCOORDINATE" val="0 1"/>
  <p:tag name="CATEGORYPATH" val="C:\Program Files\PowerPlugs\Video Backgrounds\Videos\My Favorites"/>
  <p:tag name="PATTERNCOLOR" val="0"/>
  <p:tag name="VB" val="1"/>
  <p:tag name="MYFAVORITES" val="1"/>
  <p:tag name="BACKDROP" val="0"/>
  <p:tag name="TRANSPARENCY" val="1"/>
  <p:tag name="LOOPVIDEO" val="1"/>
  <p:tag name="VIDEOOPTION" val="Normal"/>
</p:tagLst>
</file>

<file path=ppt/tags/tag7.xml><?xml version="1.0" encoding="utf-8"?>
<p:tagLst xmlns:a="http://schemas.openxmlformats.org/drawingml/2006/main" xmlns:r="http://schemas.openxmlformats.org/officeDocument/2006/relationships" xmlns:p="http://schemas.openxmlformats.org/presentationml/2006/main">
  <p:tag name="VIDEOFILE" val="My Videos\Candles_In_A_Row.mpg"/>
  <p:tag name="TEMPLATENAME" val="C:\Program Files\PowerPlugs\Video Backgrounds\Templates\Backdrop10.pot"/>
  <p:tag name="VIDEOGRIDCOORDINATE" val="0 1"/>
  <p:tag name="CATEGORYPATH" val="C:\Program Files\PowerPlugs\Video Backgrounds\Videos\My Favorites"/>
  <p:tag name="PATTERNCOLOR" val="0"/>
  <p:tag name="VB" val="1"/>
  <p:tag name="MYFAVORITES" val="1"/>
  <p:tag name="BACKDROP" val="0"/>
  <p:tag name="TRANSPARENCY" val="1"/>
  <p:tag name="LOOPVIDEO" val="1"/>
  <p:tag name="VIDEOOPTION" val="Normal"/>
</p:tagLst>
</file>

<file path=ppt/tags/tag8.xml><?xml version="1.0" encoding="utf-8"?>
<p:tagLst xmlns:a="http://schemas.openxmlformats.org/drawingml/2006/main" xmlns:r="http://schemas.openxmlformats.org/officeDocument/2006/relationships" xmlns:p="http://schemas.openxmlformats.org/presentationml/2006/main">
  <p:tag name="VIDEOFILE" val="My Videos\Candles_In_A_Row.mpg"/>
  <p:tag name="TEMPLATENAME" val="C:\Program Files\PowerPlugs\Video Backgrounds\Templates\Backdrop10.pot"/>
  <p:tag name="VIDEOGRIDCOORDINATE" val="0 1"/>
  <p:tag name="CATEGORYPATH" val="C:\Program Files\PowerPlugs\Video Backgrounds\Videos\My Favorites"/>
  <p:tag name="PATTERNCOLOR" val="0"/>
  <p:tag name="VB" val="1"/>
  <p:tag name="MYFAVORITES" val="1"/>
  <p:tag name="BACKDROP" val="0"/>
  <p:tag name="TRANSPARENCY" val="1"/>
  <p:tag name="LOOPVIDEO" val="1"/>
  <p:tag name="VIDEOOPTION" val="Normal"/>
</p:tagLst>
</file>

<file path=ppt/tags/tag9.xml><?xml version="1.0" encoding="utf-8"?>
<p:tagLst xmlns:a="http://schemas.openxmlformats.org/drawingml/2006/main" xmlns:r="http://schemas.openxmlformats.org/officeDocument/2006/relationships" xmlns:p="http://schemas.openxmlformats.org/presentationml/2006/main">
  <p:tag name="VIDEOFILE" val="Videos for Church Service\Falling Lights.wmv"/>
  <p:tag name="TEMPLATENAME" val="C:\Program Files\PowerPlugs\Video Backgrounds\Templates\Backdrop10.pot"/>
  <p:tag name="VIDEOGRIDCOORDINATE" val="0 2"/>
  <p:tag name="CATEGORYPATH" val="C:\Program Files\PowerPlugs\Video Backgrounds\Videos\Videos for Church Service"/>
  <p:tag name="PATTERNCOLOR" val="0"/>
  <p:tag name="VB" val="1"/>
  <p:tag name="MYFAVORITES" val="0"/>
  <p:tag name="BACKDROP" val="0"/>
  <p:tag name="TRANSPARENCY" val="1"/>
  <p:tag name="LOOPVIDEO" val="1"/>
  <p:tag name="VIDEOOPTION" val="Norm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TBC WORSHIP US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wide screeen worshi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5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6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1_widescreen worship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7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TBC US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widescreen worship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426</TotalTime>
  <Words>1452</Words>
  <Application>Microsoft Office PowerPoint</Application>
  <PresentationFormat>On-screen Show (16:9)</PresentationFormat>
  <Paragraphs>237</Paragraphs>
  <Slides>88</Slides>
  <Notes>1</Notes>
  <HiddenSlides>0</HiddenSlides>
  <MMClips>0</MMClips>
  <ScaleCrop>false</ScaleCrop>
  <HeadingPairs>
    <vt:vector size="4" baseType="variant">
      <vt:variant>
        <vt:lpstr>Theme</vt:lpstr>
      </vt:variant>
      <vt:variant>
        <vt:i4>28</vt:i4>
      </vt:variant>
      <vt:variant>
        <vt:lpstr>Slide Titles</vt:lpstr>
      </vt:variant>
      <vt:variant>
        <vt:i4>88</vt:i4>
      </vt:variant>
    </vt:vector>
  </HeadingPairs>
  <TitlesOfParts>
    <vt:vector size="116" baseType="lpstr">
      <vt:lpstr>Office Theme</vt:lpstr>
      <vt:lpstr>1_Office Theme</vt:lpstr>
      <vt:lpstr>2_Office Theme</vt:lpstr>
      <vt:lpstr>3_Office Theme</vt:lpstr>
      <vt:lpstr>Custom Design</vt:lpstr>
      <vt:lpstr>1_Custom Design</vt:lpstr>
      <vt:lpstr>4_Office Theme</vt:lpstr>
      <vt:lpstr>widescreen worship theme</vt:lpstr>
      <vt:lpstr>24_Default Design</vt:lpstr>
      <vt:lpstr>2_Custom Design</vt:lpstr>
      <vt:lpstr>Default Design</vt:lpstr>
      <vt:lpstr>3_Custom Design</vt:lpstr>
      <vt:lpstr>1_Default Design</vt:lpstr>
      <vt:lpstr>4_Custom Design</vt:lpstr>
      <vt:lpstr>TBC WORSHIP USE</vt:lpstr>
      <vt:lpstr>5_Office Theme</vt:lpstr>
      <vt:lpstr>wide screeen worship</vt:lpstr>
      <vt:lpstr>6_Office Theme</vt:lpstr>
      <vt:lpstr>7_Office Theme</vt:lpstr>
      <vt:lpstr>8_Office Theme</vt:lpstr>
      <vt:lpstr>5_Custom Design</vt:lpstr>
      <vt:lpstr>6_Custom Design</vt:lpstr>
      <vt:lpstr>9_Office Theme</vt:lpstr>
      <vt:lpstr>1_widescreen worship theme</vt:lpstr>
      <vt:lpstr>25_Default Design</vt:lpstr>
      <vt:lpstr>7_Custom Design</vt:lpstr>
      <vt:lpstr>TBC USE</vt:lpstr>
      <vt:lpstr>10_Office Theme</vt:lpstr>
      <vt:lpstr>Slide 1</vt:lpstr>
      <vt:lpstr>Slide 2</vt:lpstr>
      <vt:lpstr>Slide 3</vt:lpstr>
      <vt:lpstr>Slide 4</vt:lpstr>
      <vt:lpstr>YOUR GRACE IS ENOUGH</vt:lpstr>
      <vt:lpstr>Slide 6</vt:lpstr>
      <vt:lpstr>Slide 7</vt:lpstr>
      <vt:lpstr>Slide 8</vt:lpstr>
      <vt:lpstr>Slide 9</vt:lpstr>
      <vt:lpstr>Slide 10</vt:lpstr>
      <vt:lpstr>Slide 11</vt:lpstr>
      <vt:lpstr>Slide 12</vt:lpstr>
      <vt:lpstr>Blessed be Your Name</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BLESSED ASSURANCE</vt:lpstr>
      <vt:lpstr>Slide 31</vt:lpstr>
      <vt:lpstr>Slide 32</vt:lpstr>
      <vt:lpstr>Slide 33</vt:lpstr>
      <vt:lpstr>Slide 34</vt:lpstr>
      <vt:lpstr>Slide 35</vt:lpstr>
      <vt:lpstr>Here in Your Presence</vt:lpstr>
      <vt:lpstr>Slide 37</vt:lpstr>
      <vt:lpstr>Slide 38</vt:lpstr>
      <vt:lpstr>Slide 39</vt:lpstr>
      <vt:lpstr>Slide 40</vt:lpstr>
      <vt:lpstr>Slide 41</vt:lpstr>
      <vt:lpstr>Slide 42</vt:lpstr>
      <vt:lpstr>Slide 43</vt:lpstr>
      <vt:lpstr>Slide 44</vt:lpstr>
      <vt:lpstr>Slide 45</vt:lpstr>
      <vt:lpstr>耶 穌 對 他 們 說 ： 不 要 害 怕 ！ 你 們 去 告 訴 我 的 弟 兄 ， 叫 他 們 往 加 利 利 去 ， 在 那 裡 必 見 我 。      馬 太 福 音 28:18 (Chinese Union Version (Traditional))</vt:lpstr>
      <vt:lpstr>但 聖 靈 降 臨 在 你 們 身 上 ， 你 們 就 必 得 著 能 力 ， 並 要 在 耶 路 撒 冷 、 猶 太 全 地 ， 和 撒 瑪 利 亞 ， 直 到 地 極 ， 作 我 的 見 證 。                使 徒 行 傳 1:8 (Chinese Union Version (Traditional))</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“With whom will you compare me or count me equal? To whom will you liken me that we may be compared?  Some pour out gold from their bags     and weigh out silver on the scales;  they hire a goldsmith to make it into a god,     and they bow down and worship it.  </vt:lpstr>
      <vt:lpstr> They lift it to their shoulders and carry it;     they set it up in its place, and there it stands.     From that spot it cannot move.  Even though someone cries out to it, it cannot answer;     it cannot save them from their troubles.        -Isaiah 46:5-7</vt:lpstr>
      <vt:lpstr>Brothers and sisters, we do not want you to be uninformed about those who sleep in death, so that you do not grieve like the rest of mankind, who have no hope.        -1 Thess 4:13</vt:lpstr>
      <vt:lpstr>When we allow anything apart from God  to rule us or compel us,  we have created an idol.</vt:lpstr>
      <vt:lpstr>We may not physically kneel before the statue of Aphrodite, but many young women today are driven into depression and eating disorders by an obsessive concern over their body image. We may not actually burn incense to Artemis, but when money and career are raised to cosmic proportions, we perform a kind of child sacrifice, neglecting family and community to achieve a higher place in business and gain more wealth and prestige.</vt:lpstr>
      <vt:lpstr>God is a missionary God.  The Bible is a missionary book.  The gospel is a missionary message.  The church is a missionary institution.   And when the church ceases to be missionary minded, it has denied its faith  and betrayed trust.</vt:lpstr>
      <vt:lpstr>Slide 67</vt:lpstr>
      <vt:lpstr>Slide 68</vt:lpstr>
      <vt:lpstr>“You are the light of the world. A town built on a hill cannot be hidden. Neither do people light a lamp and put it under a bowl. Instead they put it on its stand, and it gives light to everyone in the house. In the same way, let your light shine before others, that they may see your good deeds and glorify your Father in heaven.          -Matt 5:14-16</vt:lpstr>
      <vt:lpstr>How, then, can they call on the one they have not believed in? And how can they believe in the one of whom they have not heard? And how can they hear without someone preaching to them? And how can anyone preach unless they are sent? As it is written: “How beautiful are the feet of those who bring good news!”       -Rom 10:14-15</vt:lpstr>
      <vt:lpstr>Slide 71</vt:lpstr>
      <vt:lpstr>Slide 72</vt:lpstr>
      <vt:lpstr>Slide 73</vt:lpstr>
      <vt:lpstr>Slide 74</vt:lpstr>
      <vt:lpstr>Slide 75</vt:lpstr>
      <vt:lpstr>Slide 76</vt:lpstr>
      <vt:lpstr>Slide 77</vt:lpstr>
      <vt:lpstr>Slide 78</vt:lpstr>
      <vt:lpstr>Slide 79</vt:lpstr>
      <vt:lpstr>Slide 80</vt:lpstr>
      <vt:lpstr>“Do not store up for yourselves treasures on earth, where moths and vermin destroy, and where thieves break in and steal. But store up for yourselves treasures in heaven, where moths and rust do not destroy, and where thieves do not break in and steal. For where your treasure is, there your heart will be also.                -Matthew 6:19-21</vt:lpstr>
      <vt:lpstr>Slide 82</vt:lpstr>
      <vt:lpstr>Slide 83</vt:lpstr>
      <vt:lpstr>Slide 84</vt:lpstr>
      <vt:lpstr>Slide 85</vt:lpstr>
      <vt:lpstr>Slide 86</vt:lpstr>
      <vt:lpstr>Slide 87</vt:lpstr>
      <vt:lpstr>Slide 88</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sarahw</dc:creator>
  <cp:lastModifiedBy>TBC Media</cp:lastModifiedBy>
  <cp:revision>47</cp:revision>
  <dcterms:created xsi:type="dcterms:W3CDTF">2011-05-27T18:53:34Z</dcterms:created>
  <dcterms:modified xsi:type="dcterms:W3CDTF">2011-05-31T19:35:16Z</dcterms:modified>
</cp:coreProperties>
</file>