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heme/theme16.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4" r:id="rId3"/>
    <p:sldMasterId id="2147483677" r:id="rId4"/>
    <p:sldMasterId id="2147483679" r:id="rId5"/>
    <p:sldMasterId id="2147483681" r:id="rId6"/>
    <p:sldMasterId id="2147483683" r:id="rId7"/>
    <p:sldMasterId id="2147483685" r:id="rId8"/>
    <p:sldMasterId id="2147483687" r:id="rId9"/>
    <p:sldMasterId id="2147483691" r:id="rId10"/>
    <p:sldMasterId id="2147483693" r:id="rId11"/>
    <p:sldMasterId id="2147483697" r:id="rId12"/>
    <p:sldMasterId id="2147483699" r:id="rId13"/>
    <p:sldMasterId id="2147483700" r:id="rId14"/>
    <p:sldMasterId id="2147483704" r:id="rId15"/>
    <p:sldMasterId id="2147483706" r:id="rId16"/>
  </p:sldMasterIdLst>
  <p:sldIdLst>
    <p:sldId id="307" r:id="rId17"/>
    <p:sldId id="308" r:id="rId18"/>
    <p:sldId id="314" r:id="rId19"/>
    <p:sldId id="322" r:id="rId20"/>
    <p:sldId id="321" r:id="rId21"/>
    <p:sldId id="329" r:id="rId22"/>
    <p:sldId id="328" r:id="rId23"/>
    <p:sldId id="326" r:id="rId24"/>
    <p:sldId id="311" r:id="rId25"/>
    <p:sldId id="315" r:id="rId26"/>
    <p:sldId id="318" r:id="rId27"/>
    <p:sldId id="317" r:id="rId28"/>
    <p:sldId id="330" r:id="rId29"/>
    <p:sldId id="348" r:id="rId30"/>
    <p:sldId id="331" r:id="rId31"/>
    <p:sldId id="332" r:id="rId32"/>
    <p:sldId id="333" r:id="rId33"/>
    <p:sldId id="334" r:id="rId34"/>
    <p:sldId id="335" r:id="rId35"/>
    <p:sldId id="340" r:id="rId36"/>
    <p:sldId id="349" r:id="rId37"/>
    <p:sldId id="337" r:id="rId38"/>
    <p:sldId id="306" r:id="rId39"/>
    <p:sldId id="339" r:id="rId40"/>
    <p:sldId id="341" r:id="rId41"/>
    <p:sldId id="338" r:id="rId42"/>
    <p:sldId id="351" r:id="rId43"/>
    <p:sldId id="336" r:id="rId44"/>
    <p:sldId id="352" r:id="rId45"/>
    <p:sldId id="350" r:id="rId46"/>
    <p:sldId id="319" r:id="rId47"/>
    <p:sldId id="31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8" Type="http://schemas.openxmlformats.org/officeDocument/2006/relationships/slideMaster" Target="slideMasters/slideMaster8.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CD0D90-3098-4955-8752-27CF2350F1E3}"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5C008-C6BC-46AC-BB17-17CD1B48D5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D0D90-3098-4955-8752-27CF2350F1E3}"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5C008-C6BC-46AC-BB17-17CD1B48D5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D0D90-3098-4955-8752-27CF2350F1E3}"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5C008-C6BC-46AC-BB17-17CD1B48D5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63CF7AE-9B99-4FA6-9B70-6DF6E7807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7D2ED-E492-4A3A-A95A-36C018FFA1D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D95D3C-9359-4098-B151-AD14343A6325}" type="datetimeFigureOut">
              <a:rPr lang="en-US" smtClean="0">
                <a:solidFill>
                  <a:prstClr val="black">
                    <a:tint val="75000"/>
                  </a:prstClr>
                </a:solidFill>
              </a:rPr>
              <a:pPr/>
              <a:t>5/17/2010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B129DB-4FC7-4E72-80FA-1A93E6E452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260E8E-023A-4FF8-A6C1-C811C76D3F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80F91-51A4-4B85-B4A0-F21B9C6BDC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940368-813F-4BA7-9A5C-E483FA7D37B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2B771F-F089-4F33-96F1-A9004532EA8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7D5204-AFAF-495D-B02C-D5FB8DF7522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D0D90-3098-4955-8752-27CF2350F1E3}"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5C008-C6BC-46AC-BB17-17CD1B48D57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815C95-DEE7-47FC-A87E-FFA09D470C1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4F4D82-666F-4506-B8DC-1951A81C414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advClick="0" advTm="700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CD0D90-3098-4955-8752-27CF2350F1E3}"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5C008-C6BC-46AC-BB17-17CD1B48D5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CD0D90-3098-4955-8752-27CF2350F1E3}" type="datetimeFigureOut">
              <a:rPr lang="en-US" smtClean="0"/>
              <a:pPr/>
              <a:t>5/17/2010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5C008-C6BC-46AC-BB17-17CD1B48D5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CD0D90-3098-4955-8752-27CF2350F1E3}" type="datetimeFigureOut">
              <a:rPr lang="en-US" smtClean="0"/>
              <a:pPr/>
              <a:t>5/17/2010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5C008-C6BC-46AC-BB17-17CD1B48D5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CD0D90-3098-4955-8752-27CF2350F1E3}" type="datetimeFigureOut">
              <a:rPr lang="en-US" smtClean="0"/>
              <a:pPr/>
              <a:t>5/17/2010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5C008-C6BC-46AC-BB17-17CD1B48D5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D0D90-3098-4955-8752-27CF2350F1E3}" type="datetimeFigureOut">
              <a:rPr lang="en-US" smtClean="0"/>
              <a:pPr/>
              <a:t>5/17/2010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5C008-C6BC-46AC-BB17-17CD1B48D5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D0D90-3098-4955-8752-27CF2350F1E3}" type="datetimeFigureOut">
              <a:rPr lang="en-US" smtClean="0"/>
              <a:pPr/>
              <a:t>5/17/2010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5C008-C6BC-46AC-BB17-17CD1B48D5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D0D90-3098-4955-8752-27CF2350F1E3}" type="datetimeFigureOut">
              <a:rPr lang="en-US" smtClean="0"/>
              <a:pPr/>
              <a:t>5/17/2010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5C008-C6BC-46AC-BB17-17CD1B48D5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4.xml"/><Relationship Id="rId1" Type="http://schemas.openxmlformats.org/officeDocument/2006/relationships/slideLayout" Target="../slideLayouts/slideLayout20.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5.xml"/><Relationship Id="rId1" Type="http://schemas.openxmlformats.org/officeDocument/2006/relationships/slideLayout" Target="../slideLayouts/slideLayout2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D0D90-3098-4955-8752-27CF2350F1E3}" type="datetimeFigureOut">
              <a:rPr lang="en-US" smtClean="0"/>
              <a:pPr/>
              <a:t>5/17/2010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5C008-C6BC-46AC-BB17-17CD1B48D5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0304A78-5B4D-449A-A8AF-A8F62AC35CFB}"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131" descr="route 66 2_c_nt"/>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EEB5EF1-CFBC-40AB-B150-4654E61B2438}"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85" descr="route 66 2_cb"/>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EAC2EE00-9859-4083-8102-5213AEB22671}"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133" descr="impractical life, the_c_nt"/>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530D174-484B-4981-8935-C227BC2072F2}"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80" descr="turn_cb"/>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0B308BEB-BD83-4B8E-9837-BC263B2B79E1}"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185" descr="come to the table_t_nv"/>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D621181-6455-4D95-B150-6050E6908B1F}"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131" descr="baptism_c"/>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19" tIns="45709" rIns="91419" bIns="4570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p>
            <a:pPr lvl="0"/>
            <a:endParaRPr lang="en-US" smtClean="0"/>
          </a:p>
        </p:txBody>
      </p:sp>
    </p:spTree>
  </p:cSld>
  <p:clrMap bg1="dk1" tx1="lt1" bg2="dk2" tx2="lt2" accent1="accent1" accent2="accent2" accent3="accent3" accent4="accent4" accent5="accent5" accent6="accent6" hlink="hlink" folHlink="folHlink"/>
  <p:sldLayoutIdLst>
    <p:sldLayoutId id="2147483707" r:id="rId1"/>
  </p:sldLayoutIdLst>
  <p:transition spd="med" advClick="0" advTm="7000">
    <p:newsflash/>
  </p:transition>
  <p:txStyles>
    <p:titleStyle>
      <a:lvl1pPr algn="ctr" rtl="0" fontAlgn="base">
        <a:spcBef>
          <a:spcPct val="0"/>
        </a:spcBef>
        <a:spcAft>
          <a:spcPct val="0"/>
        </a:spcAft>
        <a:defRPr sz="4800" b="1">
          <a:solidFill>
            <a:schemeClr val="tx2"/>
          </a:solidFill>
          <a:latin typeface="+mj-lt"/>
          <a:ea typeface="+mj-ea"/>
          <a:cs typeface="+mj-cs"/>
        </a:defRPr>
      </a:lvl1pPr>
      <a:lvl2pPr algn="ctr" rtl="0" fontAlgn="base">
        <a:spcBef>
          <a:spcPct val="0"/>
        </a:spcBef>
        <a:spcAft>
          <a:spcPct val="0"/>
        </a:spcAft>
        <a:defRPr sz="4800" b="1">
          <a:solidFill>
            <a:schemeClr val="tx2"/>
          </a:solidFill>
          <a:latin typeface="Arial" charset="0"/>
        </a:defRPr>
      </a:lvl2pPr>
      <a:lvl3pPr algn="ctr" rtl="0" fontAlgn="base">
        <a:spcBef>
          <a:spcPct val="0"/>
        </a:spcBef>
        <a:spcAft>
          <a:spcPct val="0"/>
        </a:spcAft>
        <a:defRPr sz="4800" b="1">
          <a:solidFill>
            <a:schemeClr val="tx2"/>
          </a:solidFill>
          <a:latin typeface="Arial" charset="0"/>
        </a:defRPr>
      </a:lvl3pPr>
      <a:lvl4pPr algn="ctr" rtl="0" fontAlgn="base">
        <a:spcBef>
          <a:spcPct val="0"/>
        </a:spcBef>
        <a:spcAft>
          <a:spcPct val="0"/>
        </a:spcAft>
        <a:defRPr sz="4800" b="1">
          <a:solidFill>
            <a:schemeClr val="tx2"/>
          </a:solidFill>
          <a:latin typeface="Arial" charset="0"/>
        </a:defRPr>
      </a:lvl4pPr>
      <a:lvl5pPr algn="ctr" rtl="0" fontAlgn="base">
        <a:spcBef>
          <a:spcPct val="0"/>
        </a:spcBef>
        <a:spcAft>
          <a:spcPct val="0"/>
        </a:spcAft>
        <a:defRPr sz="4800" b="1">
          <a:solidFill>
            <a:schemeClr val="tx2"/>
          </a:solidFill>
          <a:latin typeface="Arial" charset="0"/>
        </a:defRPr>
      </a:lvl5pPr>
      <a:lvl6pPr marL="457200" algn="ctr" rtl="0" fontAlgn="base">
        <a:spcBef>
          <a:spcPct val="0"/>
        </a:spcBef>
        <a:spcAft>
          <a:spcPct val="0"/>
        </a:spcAft>
        <a:defRPr sz="4800" b="1">
          <a:solidFill>
            <a:schemeClr val="tx2"/>
          </a:solidFill>
          <a:latin typeface="Arial" charset="0"/>
        </a:defRPr>
      </a:lvl6pPr>
      <a:lvl7pPr marL="914400" algn="ctr" rtl="0" fontAlgn="base">
        <a:spcBef>
          <a:spcPct val="0"/>
        </a:spcBef>
        <a:spcAft>
          <a:spcPct val="0"/>
        </a:spcAft>
        <a:defRPr sz="4800" b="1">
          <a:solidFill>
            <a:schemeClr val="tx2"/>
          </a:solidFill>
          <a:latin typeface="Arial" charset="0"/>
        </a:defRPr>
      </a:lvl7pPr>
      <a:lvl8pPr marL="1371600" algn="ctr" rtl="0" fontAlgn="base">
        <a:spcBef>
          <a:spcPct val="0"/>
        </a:spcBef>
        <a:spcAft>
          <a:spcPct val="0"/>
        </a:spcAft>
        <a:defRPr sz="4800" b="1">
          <a:solidFill>
            <a:schemeClr val="tx2"/>
          </a:solidFill>
          <a:latin typeface="Arial" charset="0"/>
        </a:defRPr>
      </a:lvl8pPr>
      <a:lvl9pPr marL="1828800" algn="ctr" rtl="0" fontAlgn="base">
        <a:spcBef>
          <a:spcPct val="0"/>
        </a:spcBef>
        <a:spcAft>
          <a:spcPct val="0"/>
        </a:spcAft>
        <a:defRPr sz="4800" b="1">
          <a:solidFill>
            <a:schemeClr val="tx2"/>
          </a:solidFill>
          <a:latin typeface="Arial" charset="0"/>
        </a:defRPr>
      </a:lvl9pPr>
    </p:titleStyle>
    <p:bodyStyle>
      <a:lvl1pPr marL="342900" indent="-342900" algn="l" rtl="0" fontAlgn="base">
        <a:spcBef>
          <a:spcPct val="20000"/>
        </a:spcBef>
        <a:spcAft>
          <a:spcPct val="0"/>
        </a:spcAft>
        <a:defRPr sz="4000" b="1">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4E6FE6B-30CF-4863-A9BE-1F243800A4E6}"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7" name="Picture 183" descr="welcome_t_nv"/>
          <p:cNvPicPr>
            <a:picLocks noChangeAspect="1" noChangeArrowheads="1"/>
          </p:cNvPicPr>
          <p:nvPr/>
        </p:nvPicPr>
        <p:blipFill>
          <a:blip r:embed="rId3" cstate="print"/>
          <a:srcRect/>
          <a:stretch>
            <a:fillRect/>
          </a:stretch>
        </p:blipFill>
        <p:spPr bwMode="auto">
          <a:xfrm>
            <a:off x="0" y="0"/>
            <a:ext cx="9145588" cy="6859588"/>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1F01751-6FF6-47CB-AD25-25794AFB256D}"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95D3C-9359-4098-B151-AD14343A6325}" type="datetimeFigureOut">
              <a:rPr lang="en-US" smtClean="0">
                <a:solidFill>
                  <a:prstClr val="black">
                    <a:tint val="75000"/>
                  </a:prstClr>
                </a:solidFill>
              </a:rPr>
              <a:pPr/>
              <a:t>5/17/2010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129DB-4FC7-4E72-80FA-1A93E6E4529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6E80CD3-FA2B-4405-823F-711BB4F8DECA}"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rtl="0" fontAlgn="base">
        <a:spcBef>
          <a:spcPct val="0"/>
        </a:spcBef>
        <a:spcAft>
          <a:spcPct val="0"/>
        </a:spcAft>
        <a:defRPr sz="4400" b="1">
          <a:solidFill>
            <a:schemeClr val="tx2"/>
          </a:solidFill>
          <a:latin typeface="+mj-lt"/>
          <a:ea typeface="+mj-ea"/>
          <a:cs typeface="+mj-cs"/>
        </a:defRPr>
      </a:lvl1pPr>
      <a:lvl2pPr algn="ctr" rtl="0" fontAlgn="base">
        <a:spcBef>
          <a:spcPct val="0"/>
        </a:spcBef>
        <a:spcAft>
          <a:spcPct val="0"/>
        </a:spcAft>
        <a:defRPr sz="4400" b="1">
          <a:solidFill>
            <a:schemeClr val="tx2"/>
          </a:solidFill>
          <a:latin typeface="Arial" charset="0"/>
        </a:defRPr>
      </a:lvl2pPr>
      <a:lvl3pPr algn="ctr" rtl="0" fontAlgn="base">
        <a:spcBef>
          <a:spcPct val="0"/>
        </a:spcBef>
        <a:spcAft>
          <a:spcPct val="0"/>
        </a:spcAft>
        <a:defRPr sz="4400" b="1">
          <a:solidFill>
            <a:schemeClr val="tx2"/>
          </a:solidFill>
          <a:latin typeface="Arial" charset="0"/>
        </a:defRPr>
      </a:lvl3pPr>
      <a:lvl4pPr algn="ctr" rtl="0" fontAlgn="base">
        <a:spcBef>
          <a:spcPct val="0"/>
        </a:spcBef>
        <a:spcAft>
          <a:spcPct val="0"/>
        </a:spcAft>
        <a:defRPr sz="4400" b="1">
          <a:solidFill>
            <a:schemeClr val="tx2"/>
          </a:solidFill>
          <a:latin typeface="Arial" charset="0"/>
        </a:defRPr>
      </a:lvl4pPr>
      <a:lvl5pPr algn="ctr" rtl="0" fontAlgn="base">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ctr" rtl="0" fontAlgn="base">
        <a:spcBef>
          <a:spcPct val="20000"/>
        </a:spcBef>
        <a:spcAft>
          <a:spcPct val="0"/>
        </a:spcAft>
        <a:defRPr sz="3600" b="1">
          <a:solidFill>
            <a:schemeClr val="tx1"/>
          </a:solidFill>
          <a:latin typeface="+mn-lt"/>
          <a:ea typeface="+mn-ea"/>
          <a:cs typeface="+mn-cs"/>
        </a:defRPr>
      </a:lvl1pPr>
      <a:lvl2pPr marL="742950" indent="-285750" algn="ctr" rtl="0" fontAlgn="base">
        <a:spcBef>
          <a:spcPct val="20000"/>
        </a:spcBef>
        <a:spcAft>
          <a:spcPct val="0"/>
        </a:spcAft>
        <a:defRPr sz="3600" b="1">
          <a:solidFill>
            <a:schemeClr val="tx1"/>
          </a:solidFill>
          <a:latin typeface="+mn-lt"/>
        </a:defRPr>
      </a:lvl2pPr>
      <a:lvl3pPr marL="1143000" indent="-228600" algn="ctr" rtl="0" fontAlgn="base">
        <a:spcBef>
          <a:spcPct val="20000"/>
        </a:spcBef>
        <a:spcAft>
          <a:spcPct val="0"/>
        </a:spcAft>
        <a:defRPr sz="3600" b="1">
          <a:solidFill>
            <a:schemeClr val="tx1"/>
          </a:solidFill>
          <a:latin typeface="+mn-lt"/>
        </a:defRPr>
      </a:lvl3pPr>
      <a:lvl4pPr marL="1600200" indent="-228600" algn="ctr" rtl="0" fontAlgn="base">
        <a:spcBef>
          <a:spcPct val="20000"/>
        </a:spcBef>
        <a:spcAft>
          <a:spcPct val="0"/>
        </a:spcAft>
        <a:defRPr sz="3600" b="1">
          <a:solidFill>
            <a:schemeClr val="tx1"/>
          </a:solidFill>
          <a:latin typeface="+mn-lt"/>
        </a:defRPr>
      </a:lvl4pPr>
      <a:lvl5pPr marL="2057400" indent="-228600" algn="ctr" rtl="0" fontAlgn="base">
        <a:spcBef>
          <a:spcPct val="20000"/>
        </a:spcBef>
        <a:spcAft>
          <a:spcPct val="0"/>
        </a:spcAft>
        <a:defRPr sz="3600" b="1">
          <a:solidFill>
            <a:schemeClr val="tx1"/>
          </a:solidFill>
          <a:latin typeface="+mn-lt"/>
        </a:defRPr>
      </a:lvl5pPr>
      <a:lvl6pPr marL="2514600" indent="-228600" algn="ctr" rtl="0" fontAlgn="base">
        <a:spcBef>
          <a:spcPct val="20000"/>
        </a:spcBef>
        <a:spcAft>
          <a:spcPct val="0"/>
        </a:spcAft>
        <a:defRPr sz="3600" b="1">
          <a:solidFill>
            <a:schemeClr val="tx1"/>
          </a:solidFill>
          <a:latin typeface="+mn-lt"/>
        </a:defRPr>
      </a:lvl6pPr>
      <a:lvl7pPr marL="2971800" indent="-228600" algn="ctr" rtl="0" fontAlgn="base">
        <a:spcBef>
          <a:spcPct val="20000"/>
        </a:spcBef>
        <a:spcAft>
          <a:spcPct val="0"/>
        </a:spcAft>
        <a:defRPr sz="3600" b="1">
          <a:solidFill>
            <a:schemeClr val="tx1"/>
          </a:solidFill>
          <a:latin typeface="+mn-lt"/>
        </a:defRPr>
      </a:lvl7pPr>
      <a:lvl8pPr marL="3429000" indent="-228600" algn="ctr" rtl="0" fontAlgn="base">
        <a:spcBef>
          <a:spcPct val="20000"/>
        </a:spcBef>
        <a:spcAft>
          <a:spcPct val="0"/>
        </a:spcAft>
        <a:defRPr sz="3600" b="1">
          <a:solidFill>
            <a:schemeClr val="tx1"/>
          </a:solidFill>
          <a:latin typeface="+mn-lt"/>
        </a:defRPr>
      </a:lvl8pPr>
      <a:lvl9pPr marL="3886200" indent="-228600" algn="ctr" rtl="0" fontAlgn="base">
        <a:spcBef>
          <a:spcPct val="20000"/>
        </a:spcBef>
        <a:spcAft>
          <a:spcPct val="0"/>
        </a:spcAft>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7BFD2F7C-8F9D-4C7F-9B18-C30E84A120ED}"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DFF24BAC-4C46-4E53-8FBD-16BB31657962}"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227" descr="road rules for family life_t_nt"/>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5F11B49B-A71C-48DE-9DCF-D44D80E57499}"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236" descr="road rules for family life_c_nt"/>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46A44E9C-6DDE-4033-8335-60BB006AD172}"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114" descr="road rules for family life_cb"/>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 turn.jpg"/>
          <p:cNvPicPr>
            <a:picLocks noChangeAspect="1"/>
          </p:cNvPicPr>
          <p:nvPr/>
        </p:nvPicPr>
        <p:blipFill>
          <a:blip r:embed="rId2" cstate="print"/>
          <a:stretch>
            <a:fillRect/>
          </a:stretch>
        </p:blipFill>
        <p:spPr>
          <a:xfrm>
            <a:off x="3429000" y="1752601"/>
            <a:ext cx="2219325" cy="2133600"/>
          </a:xfrm>
          <a:prstGeom prst="rect">
            <a:avLst/>
          </a:prstGeom>
        </p:spPr>
      </p:pic>
      <p:sp>
        <p:nvSpPr>
          <p:cNvPr id="3" name="Rectangle 2"/>
          <p:cNvSpPr/>
          <p:nvPr/>
        </p:nvSpPr>
        <p:spPr>
          <a:xfrm>
            <a:off x="304800" y="4114800"/>
            <a:ext cx="8534400" cy="762000"/>
          </a:xfrm>
          <a:prstGeom prst="rect">
            <a:avLst/>
          </a:prstGeom>
          <a:noFill/>
          <a:scene3d>
            <a:camera prst="orthographicFront">
              <a:rot lat="19499998" lon="0" rev="0"/>
            </a:camera>
            <a:lightRig rig="threePt" dir="t"/>
          </a:scene3d>
        </p:spPr>
        <p:txBody>
          <a:bodyPr wrap="none" lIns="91440" tIns="45720" rIns="91440" bIns="45720" anchor="b" anchorCtr="0">
            <a:prstTxWarp prst="textSlantUp">
              <a:avLst>
                <a:gd name="adj" fmla="val 22397"/>
              </a:avLst>
            </a:prstTxWarp>
            <a:spAutoFit/>
          </a:bodyPr>
          <a:lstStyle/>
          <a:p>
            <a:pPr algn="ctr"/>
            <a:r>
              <a:rPr lang="en-US" sz="5000" b="1" cap="none" spc="0" dirty="0" smtClean="0">
                <a:ln w="31550" cmpd="sng">
                  <a:solidFill>
                    <a:srgbClr val="C00000"/>
                  </a:solidFill>
                  <a:prstDash val="solid"/>
                </a:ln>
                <a:solidFill>
                  <a:schemeClr val="accent6">
                    <a:tint val="15000"/>
                    <a:satMod val="200000"/>
                  </a:schemeClr>
                </a:solidFill>
              </a:rPr>
              <a:t>RIGHTING</a:t>
            </a:r>
            <a:r>
              <a:rPr lang="en-US" sz="5000" b="1" cap="none" spc="0" dirty="0" smtClean="0">
                <a:ln w="31550" cmpd="sng">
                  <a:solidFill>
                    <a:srgbClr val="FF0000"/>
                  </a:solidFill>
                  <a:prstDash val="solid"/>
                </a:ln>
                <a:solidFill>
                  <a:schemeClr val="accent6">
                    <a:tint val="15000"/>
                    <a:satMod val="200000"/>
                  </a:schemeClr>
                </a:solidFill>
              </a:rPr>
              <a:t>  </a:t>
            </a:r>
            <a:r>
              <a:rPr lang="en-US" sz="5000" b="1" cap="none" spc="0" dirty="0" smtClean="0">
                <a:ln w="31550" cmpd="sng">
                  <a:solidFill>
                    <a:schemeClr val="tx1"/>
                  </a:solidFill>
                  <a:prstDash val="solid"/>
                </a:ln>
                <a:solidFill>
                  <a:schemeClr val="accent6">
                    <a:tint val="15000"/>
                    <a:satMod val="200000"/>
                  </a:schemeClr>
                </a:solidFill>
              </a:rPr>
              <a:t>A </a:t>
            </a:r>
            <a:r>
              <a:rPr lang="en-US" sz="5000" b="1" cap="none" spc="0" dirty="0" smtClean="0">
                <a:ln w="31550" cmpd="sng">
                  <a:solidFill>
                    <a:srgbClr val="FF0000"/>
                  </a:solidFill>
                  <a:prstDash val="solid"/>
                </a:ln>
                <a:solidFill>
                  <a:schemeClr val="accent6">
                    <a:tint val="15000"/>
                    <a:satMod val="200000"/>
                  </a:schemeClr>
                </a:solidFill>
              </a:rPr>
              <a:t> </a:t>
            </a:r>
            <a:r>
              <a:rPr lang="en-US" sz="5000" b="1" cap="none" spc="0" dirty="0" smtClean="0">
                <a:ln w="31550" cmpd="sng">
                  <a:solidFill>
                    <a:srgbClr val="C00000"/>
                  </a:solidFill>
                  <a:prstDash val="solid"/>
                </a:ln>
                <a:solidFill>
                  <a:schemeClr val="accent6">
                    <a:tint val="15000"/>
                    <a:satMod val="200000"/>
                  </a:schemeClr>
                </a:solidFill>
              </a:rPr>
              <a:t>WRONG</a:t>
            </a:r>
            <a:endParaRPr lang="en-US" sz="5000" b="1" cap="none" spc="0" dirty="0">
              <a:ln w="31550" cmpd="sng">
                <a:solidFill>
                  <a:srgbClr val="C00000"/>
                </a:solidFill>
                <a:prstDash val="solid"/>
              </a:ln>
              <a:solidFill>
                <a:schemeClr val="accent6">
                  <a:tint val="15000"/>
                  <a:satMod val="200000"/>
                </a:schemeClr>
              </a:solidFill>
            </a:endParaRPr>
          </a:p>
        </p:txBody>
      </p:sp>
      <p:sp>
        <p:nvSpPr>
          <p:cNvPr id="5" name="Rectangle 4"/>
          <p:cNvSpPr/>
          <p:nvPr/>
        </p:nvSpPr>
        <p:spPr>
          <a:xfrm>
            <a:off x="2209800" y="4876801"/>
            <a:ext cx="4938468" cy="457200"/>
          </a:xfrm>
          <a:prstGeom prst="rect">
            <a:avLst/>
          </a:prstGeom>
          <a:noFill/>
        </p:spPr>
        <p:txBody>
          <a:bodyPr wrap="none" lIns="91440" tIns="45720" rIns="91440" bIns="45720">
            <a:prstTxWarp prst="textSlantUp">
              <a:avLst>
                <a:gd name="adj" fmla="val 31140"/>
              </a:avLst>
            </a:prstTxWarp>
            <a:spAutoFit/>
          </a:bodyPr>
          <a:lstStyle/>
          <a:p>
            <a:pPr algn="ctr"/>
            <a:r>
              <a:rPr lang="en-US" sz="3600" b="1" spc="50" dirty="0" smtClean="0">
                <a:ln w="19050" cmpd="sng">
                  <a:solidFill>
                    <a:schemeClr val="tx1"/>
                  </a:solidFill>
                  <a:prstDash val="solid"/>
                </a:ln>
                <a:solidFill>
                  <a:schemeClr val="bg1"/>
                </a:solidFill>
                <a:effectLst/>
                <a:latin typeface="Aharoni" pitchFamily="2" charset="-79"/>
                <a:cs typeface="Aharoni" pitchFamily="2" charset="-79"/>
              </a:rPr>
              <a:t>II Thessalonians 2:1-17</a:t>
            </a:r>
            <a:endParaRPr lang="en-US" sz="3600" b="1" cap="none" spc="50" dirty="0">
              <a:ln w="19050" cmpd="sng">
                <a:solidFill>
                  <a:schemeClr val="tx1"/>
                </a:solidFill>
                <a:prstDash val="solid"/>
              </a:ln>
              <a:solidFill>
                <a:schemeClr val="bg1"/>
              </a:solidFill>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 turn.jpg"/>
          <p:cNvPicPr>
            <a:picLocks noChangeAspect="1"/>
          </p:cNvPicPr>
          <p:nvPr/>
        </p:nvPicPr>
        <p:blipFill>
          <a:blip r:embed="rId2" cstate="print"/>
          <a:stretch>
            <a:fillRect/>
          </a:stretch>
        </p:blipFill>
        <p:spPr>
          <a:xfrm>
            <a:off x="381000" y="5486400"/>
            <a:ext cx="1295400" cy="1219200"/>
          </a:xfrm>
          <a:prstGeom prst="rect">
            <a:avLst/>
          </a:prstGeom>
        </p:spPr>
      </p:pic>
      <p:sp>
        <p:nvSpPr>
          <p:cNvPr id="5" name="Rectangle 4"/>
          <p:cNvSpPr/>
          <p:nvPr/>
        </p:nvSpPr>
        <p:spPr>
          <a:xfrm>
            <a:off x="2209800" y="6019800"/>
            <a:ext cx="6477000" cy="609600"/>
          </a:xfrm>
          <a:prstGeom prst="rect">
            <a:avLst/>
          </a:prstGeom>
          <a:noFill/>
        </p:spPr>
        <p:txBody>
          <a:bodyPr wrap="none" lIns="91440" tIns="45720" rIns="91440" bIns="45720">
            <a:prstTxWarp prst="textSlantUp">
              <a:avLst>
                <a:gd name="adj" fmla="val 17982"/>
              </a:avLst>
            </a:prstTxWarp>
            <a:spAutoFit/>
          </a:bodyPr>
          <a:lstStyle/>
          <a:p>
            <a:pPr algn="ctr"/>
            <a:r>
              <a:rPr lang="en-US" sz="3600" b="1" spc="50" dirty="0" smtClean="0">
                <a:ln w="19050" cmpd="sng">
                  <a:solidFill>
                    <a:srgbClr val="C00000"/>
                  </a:solidFill>
                  <a:prstDash val="solid"/>
                </a:ln>
                <a:solidFill>
                  <a:schemeClr val="bg1"/>
                </a:solidFill>
                <a:effectLst/>
                <a:latin typeface="Aharoni" pitchFamily="2" charset="-79"/>
                <a:cs typeface="Aharoni" pitchFamily="2" charset="-79"/>
              </a:rPr>
              <a:t>Correcting a Rumor</a:t>
            </a:r>
            <a:endParaRPr lang="en-US" sz="3600" b="1" cap="none" spc="50" dirty="0">
              <a:ln w="19050" cmpd="sng">
                <a:solidFill>
                  <a:srgbClr val="C00000"/>
                </a:solidFill>
                <a:prstDash val="solid"/>
              </a:ln>
              <a:solidFill>
                <a:schemeClr val="bg1"/>
              </a:solidFill>
              <a:effectLst/>
              <a:latin typeface="Aharoni" pitchFamily="2" charset="-79"/>
              <a:cs typeface="Aharoni" pitchFamily="2" charset="-79"/>
            </a:endParaRPr>
          </a:p>
        </p:txBody>
      </p:sp>
      <p:sp>
        <p:nvSpPr>
          <p:cNvPr id="6" name="Rectangle 27"/>
          <p:cNvSpPr txBox="1">
            <a:spLocks noChangeArrowheads="1"/>
          </p:cNvSpPr>
          <p:nvPr/>
        </p:nvSpPr>
        <p:spPr bwMode="auto">
          <a:xfrm>
            <a:off x="381000" y="762000"/>
            <a:ext cx="8458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6000" b="0" i="0" u="sng"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haroni" pitchFamily="2" charset="-79"/>
                <a:ea typeface="+mn-ea"/>
                <a:cs typeface="Aharoni" pitchFamily="2" charset="-79"/>
              </a:rPr>
              <a:t>Conception</a:t>
            </a:r>
            <a:r>
              <a:rPr kumimoji="0" lang="en-US" sz="6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haroni" pitchFamily="2" charset="-79"/>
                <a:ea typeface="+mn-ea"/>
                <a:cs typeface="Aharoni" pitchFamily="2" charset="-79"/>
              </a:rPr>
              <a:t> of a Rumor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 turn.jpg"/>
          <p:cNvPicPr>
            <a:picLocks noChangeAspect="1"/>
          </p:cNvPicPr>
          <p:nvPr/>
        </p:nvPicPr>
        <p:blipFill>
          <a:blip r:embed="rId2" cstate="print"/>
          <a:stretch>
            <a:fillRect/>
          </a:stretch>
        </p:blipFill>
        <p:spPr>
          <a:xfrm>
            <a:off x="4038600" y="381000"/>
            <a:ext cx="1295400" cy="1219200"/>
          </a:xfrm>
          <a:prstGeom prst="rect">
            <a:avLst/>
          </a:prstGeom>
        </p:spPr>
      </p:pic>
      <p:sp>
        <p:nvSpPr>
          <p:cNvPr id="5" name="Rectangle 2"/>
          <p:cNvSpPr txBox="1">
            <a:spLocks noChangeArrowheads="1"/>
          </p:cNvSpPr>
          <p:nvPr/>
        </p:nvSpPr>
        <p:spPr bwMode="auto">
          <a:xfrm>
            <a:off x="152400" y="22098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20000"/>
              </a:spcBef>
              <a:spcAft>
                <a:spcPct val="0"/>
              </a:spcAft>
              <a:defRPr/>
            </a:pPr>
            <a:r>
              <a:rPr lang="en-US" sz="3400" b="1" dirty="0" smtClean="0"/>
              <a:t>Now, friends, read these next words carefully. Slow down and don't go jumping to conclusions regarding the day when our Master, Jesus Christ, will come back and we assemble to welcome him. </a:t>
            </a:r>
            <a:endParaRPr kumimoji="0" lang="en-US" sz="3400" b="1" i="0" u="none" strike="noStrike" kern="0" cap="none" spc="0" normalizeH="0" baseline="0" noProof="0" dirty="0" smtClean="0">
              <a:ln>
                <a:noFill/>
              </a:ln>
              <a:solidFill>
                <a:schemeClr val="tx1"/>
              </a:solidFill>
              <a:effectLst/>
              <a:uLnTx/>
              <a:uFillTx/>
              <a:latin typeface="Aharoni" pitchFamily="2" charset="-79"/>
              <a:ea typeface="+mn-ea"/>
              <a:cs typeface="Aharoni" pitchFamily="2"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3432175"/>
          </a:xfrm>
        </p:spPr>
        <p:txBody>
          <a:bodyPr/>
          <a:lstStyle/>
          <a:p>
            <a:r>
              <a:rPr lang="en-US" sz="3400" b="1" dirty="0" smtClean="0"/>
              <a:t>Don't let anyone shake you up or get you excited over some breathless report or rumored letter from me that the day of the Master's arrival has come and gone. Don't fall for any line like that.</a:t>
            </a:r>
            <a:r>
              <a:rPr lang="en-US" sz="3400" b="1" dirty="0" smtClean="0">
                <a:latin typeface="Aharoni" pitchFamily="2" charset="-79"/>
                <a:cs typeface="Aharoni" pitchFamily="2" charset="-79"/>
              </a:rPr>
              <a:t> </a:t>
            </a:r>
            <a:br>
              <a:rPr lang="en-US" sz="3400" b="1" dirty="0" smtClean="0">
                <a:latin typeface="Aharoni" pitchFamily="2" charset="-79"/>
                <a:cs typeface="Aharoni" pitchFamily="2" charset="-79"/>
              </a:rPr>
            </a:br>
            <a:r>
              <a:rPr lang="en-US" sz="2500" b="1" dirty="0" smtClean="0">
                <a:cs typeface="Aharoni" pitchFamily="2" charset="-79"/>
              </a:rPr>
              <a:t>2 </a:t>
            </a:r>
            <a:r>
              <a:rPr lang="en-US" sz="2500" b="1" dirty="0" err="1" smtClean="0">
                <a:cs typeface="Aharoni" pitchFamily="2" charset="-79"/>
              </a:rPr>
              <a:t>Thess</a:t>
            </a:r>
            <a:r>
              <a:rPr lang="en-US" sz="2500" b="1" dirty="0" smtClean="0">
                <a:cs typeface="Aharoni" pitchFamily="2" charset="-79"/>
              </a:rPr>
              <a:t> 2:1-2 (Message)</a:t>
            </a:r>
            <a:endParaRPr lang="en-US" sz="2500" b="1" dirty="0"/>
          </a:p>
        </p:txBody>
      </p:sp>
      <p:pic>
        <p:nvPicPr>
          <p:cNvPr id="4" name="Picture 3" descr="u turn.jpg"/>
          <p:cNvPicPr>
            <a:picLocks noChangeAspect="1"/>
          </p:cNvPicPr>
          <p:nvPr/>
        </p:nvPicPr>
        <p:blipFill>
          <a:blip r:embed="rId2" cstate="print"/>
          <a:stretch>
            <a:fillRect/>
          </a:stretch>
        </p:blipFill>
        <p:spPr>
          <a:xfrm>
            <a:off x="4038600" y="381000"/>
            <a:ext cx="1295400" cy="1219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 turn.jpg"/>
          <p:cNvPicPr>
            <a:picLocks noChangeAspect="1"/>
          </p:cNvPicPr>
          <p:nvPr/>
        </p:nvPicPr>
        <p:blipFill>
          <a:blip r:embed="rId2" cstate="print"/>
          <a:stretch>
            <a:fillRect/>
          </a:stretch>
        </p:blipFill>
        <p:spPr>
          <a:xfrm>
            <a:off x="381000" y="5486400"/>
            <a:ext cx="1295400" cy="1219200"/>
          </a:xfrm>
          <a:prstGeom prst="rect">
            <a:avLst/>
          </a:prstGeom>
        </p:spPr>
      </p:pic>
      <p:sp>
        <p:nvSpPr>
          <p:cNvPr id="5" name="Rectangle 4"/>
          <p:cNvSpPr/>
          <p:nvPr/>
        </p:nvSpPr>
        <p:spPr>
          <a:xfrm>
            <a:off x="2209800" y="6019800"/>
            <a:ext cx="6477000" cy="609600"/>
          </a:xfrm>
          <a:prstGeom prst="rect">
            <a:avLst/>
          </a:prstGeom>
          <a:noFill/>
        </p:spPr>
        <p:txBody>
          <a:bodyPr wrap="none" lIns="91440" tIns="45720" rIns="91440" bIns="45720">
            <a:prstTxWarp prst="textSlantUp">
              <a:avLst>
                <a:gd name="adj" fmla="val 17982"/>
              </a:avLst>
            </a:prstTxWarp>
            <a:spAutoFit/>
          </a:bodyPr>
          <a:lstStyle/>
          <a:p>
            <a:pPr algn="ctr"/>
            <a:r>
              <a:rPr lang="en-US" sz="3600" b="1" spc="50" dirty="0" smtClean="0">
                <a:ln w="19050" cmpd="sng">
                  <a:solidFill>
                    <a:srgbClr val="C00000"/>
                  </a:solidFill>
                  <a:prstDash val="solid"/>
                </a:ln>
                <a:solidFill>
                  <a:schemeClr val="bg1"/>
                </a:solidFill>
                <a:effectLst/>
                <a:latin typeface="Aharoni" pitchFamily="2" charset="-79"/>
                <a:cs typeface="Aharoni" pitchFamily="2" charset="-79"/>
              </a:rPr>
              <a:t>Correcting a Rumor</a:t>
            </a:r>
            <a:endParaRPr lang="en-US" sz="3600" b="1" cap="none" spc="50" dirty="0">
              <a:ln w="19050" cmpd="sng">
                <a:solidFill>
                  <a:srgbClr val="C00000"/>
                </a:solidFill>
                <a:prstDash val="solid"/>
              </a:ln>
              <a:solidFill>
                <a:schemeClr val="bg1"/>
              </a:solidFill>
              <a:effectLst/>
              <a:latin typeface="Aharoni" pitchFamily="2" charset="-79"/>
              <a:cs typeface="Aharoni" pitchFamily="2" charset="-79"/>
            </a:endParaRPr>
          </a:p>
        </p:txBody>
      </p:sp>
      <p:sp>
        <p:nvSpPr>
          <p:cNvPr id="6" name="Rectangle 27"/>
          <p:cNvSpPr txBox="1">
            <a:spLocks noChangeArrowheads="1"/>
          </p:cNvSpPr>
          <p:nvPr/>
        </p:nvSpPr>
        <p:spPr bwMode="auto">
          <a:xfrm>
            <a:off x="381000" y="762000"/>
            <a:ext cx="8458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6000" b="0" i="0" u="sng"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haroni" pitchFamily="2" charset="-79"/>
                <a:ea typeface="+mn-ea"/>
                <a:cs typeface="Aharoni" pitchFamily="2" charset="-79"/>
              </a:rPr>
              <a:t>Conception</a:t>
            </a:r>
            <a:r>
              <a:rPr kumimoji="0" lang="en-US" sz="6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haroni" pitchFamily="2" charset="-79"/>
                <a:ea typeface="+mn-ea"/>
                <a:cs typeface="Aharoni" pitchFamily="2" charset="-79"/>
              </a:rPr>
              <a:t> of a Rumor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3432175"/>
          </a:xfrm>
        </p:spPr>
        <p:txBody>
          <a:bodyPr/>
          <a:lstStyle/>
          <a:p>
            <a:pPr algn="l"/>
            <a:r>
              <a:rPr lang="en-US" sz="3400" b="1" dirty="0" smtClean="0"/>
              <a:t>I don’t believe Jesus is the only way to God. I don’t believe He rose from the dead as scientific fact. I don’t know whether those things happened. It’s an irrelevant question.</a:t>
            </a:r>
            <a:r>
              <a:rPr lang="en-US" sz="2500" b="1" dirty="0" smtClean="0"/>
              <a:t/>
            </a:r>
            <a:br>
              <a:rPr lang="en-US" sz="2500" b="1" dirty="0" smtClean="0"/>
            </a:br>
            <a:r>
              <a:rPr lang="en-US" sz="2500" b="1" dirty="0" smtClean="0"/>
              <a:t>	-Bill Phipps: Moderator, United Church of Canada</a:t>
            </a:r>
            <a:endParaRPr lang="en-US" sz="2500" b="1" dirty="0"/>
          </a:p>
        </p:txBody>
      </p:sp>
      <p:pic>
        <p:nvPicPr>
          <p:cNvPr id="4" name="Picture 3" descr="u turn.jpg"/>
          <p:cNvPicPr>
            <a:picLocks noChangeAspect="1"/>
          </p:cNvPicPr>
          <p:nvPr/>
        </p:nvPicPr>
        <p:blipFill>
          <a:blip r:embed="rId2" cstate="print"/>
          <a:stretch>
            <a:fillRect/>
          </a:stretch>
        </p:blipFill>
        <p:spPr>
          <a:xfrm>
            <a:off x="4038600" y="381000"/>
            <a:ext cx="1295400" cy="1219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3432175"/>
          </a:xfrm>
        </p:spPr>
        <p:txBody>
          <a:bodyPr/>
          <a:lstStyle/>
          <a:p>
            <a:pPr algn="l"/>
            <a:r>
              <a:rPr lang="en-US" sz="3400" b="1" dirty="0" smtClean="0"/>
              <a:t>Abraham, Isaac, Joseph, Mary, Buddha and Muhammad and all the prophets of old; they lead God’s people to God’s light.</a:t>
            </a:r>
            <a:r>
              <a:rPr lang="en-US" sz="2500" b="1" dirty="0" smtClean="0"/>
              <a:t/>
            </a:r>
            <a:br>
              <a:rPr lang="en-US" sz="2500" b="1" dirty="0" smtClean="0"/>
            </a:br>
            <a:r>
              <a:rPr lang="en-US" sz="2500" b="1" dirty="0" smtClean="0"/>
              <a:t>	-Charles T.A. Flood</a:t>
            </a:r>
            <a:endParaRPr lang="en-US" sz="2500" b="1" dirty="0"/>
          </a:p>
        </p:txBody>
      </p:sp>
      <p:pic>
        <p:nvPicPr>
          <p:cNvPr id="4" name="Picture 3" descr="u turn.jpg"/>
          <p:cNvPicPr>
            <a:picLocks noChangeAspect="1"/>
          </p:cNvPicPr>
          <p:nvPr/>
        </p:nvPicPr>
        <p:blipFill>
          <a:blip r:embed="rId2" cstate="print"/>
          <a:stretch>
            <a:fillRect/>
          </a:stretch>
        </p:blipFill>
        <p:spPr>
          <a:xfrm>
            <a:off x="4038600" y="381000"/>
            <a:ext cx="1295400" cy="1219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3432175"/>
          </a:xfrm>
        </p:spPr>
        <p:txBody>
          <a:bodyPr/>
          <a:lstStyle/>
          <a:p>
            <a:pPr algn="l"/>
            <a:r>
              <a:rPr lang="en-US" sz="3400" b="1" dirty="0" smtClean="0"/>
              <a:t>…the Bible is not the word of God in any literal or verbal sense. It never has been! The Gospels are not inerrant works, divinely authored…I would choose to loathe rather than worship a deity who requires a sacrifice of a son.</a:t>
            </a:r>
            <a:r>
              <a:rPr lang="en-US" sz="2500" b="1" dirty="0" smtClean="0"/>
              <a:t/>
            </a:r>
            <a:br>
              <a:rPr lang="en-US" sz="2500" b="1" dirty="0" smtClean="0"/>
            </a:br>
            <a:r>
              <a:rPr lang="en-US" sz="2500" b="1" dirty="0" smtClean="0"/>
              <a:t>				-John </a:t>
            </a:r>
            <a:r>
              <a:rPr lang="en-US" sz="2500" b="1" dirty="0" err="1" smtClean="0"/>
              <a:t>Spong</a:t>
            </a:r>
            <a:r>
              <a:rPr lang="en-US" sz="2500" b="1" dirty="0" smtClean="0"/>
              <a:t/>
            </a:r>
            <a:br>
              <a:rPr lang="en-US" sz="2500" b="1" dirty="0" smtClean="0"/>
            </a:br>
            <a:r>
              <a:rPr lang="en-US" sz="2500" b="1" dirty="0" smtClean="0"/>
              <a:t>				defrocked Episcopal Bishop</a:t>
            </a:r>
            <a:endParaRPr lang="en-US" sz="2500" b="1" dirty="0"/>
          </a:p>
        </p:txBody>
      </p:sp>
      <p:pic>
        <p:nvPicPr>
          <p:cNvPr id="4" name="Picture 3" descr="u turn.jpg"/>
          <p:cNvPicPr>
            <a:picLocks noChangeAspect="1"/>
          </p:cNvPicPr>
          <p:nvPr/>
        </p:nvPicPr>
        <p:blipFill>
          <a:blip r:embed="rId2" cstate="print"/>
          <a:stretch>
            <a:fillRect/>
          </a:stretch>
        </p:blipFill>
        <p:spPr>
          <a:xfrm>
            <a:off x="4038600" y="381000"/>
            <a:ext cx="1295400" cy="1219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35225"/>
            <a:ext cx="8686800" cy="3432175"/>
          </a:xfrm>
        </p:spPr>
        <p:txBody>
          <a:bodyPr/>
          <a:lstStyle/>
          <a:p>
            <a:r>
              <a:rPr lang="en-US" sz="3400" b="1" dirty="0" smtClean="0"/>
              <a:t>Berkeley church seeks minister for local nondenominational congregation. </a:t>
            </a:r>
            <a:br>
              <a:rPr lang="en-US" sz="3400" b="1" dirty="0" smtClean="0"/>
            </a:br>
            <a:r>
              <a:rPr lang="en-US" sz="3400" b="1" dirty="0" smtClean="0"/>
              <a:t>Position open to </a:t>
            </a:r>
            <a:br>
              <a:rPr lang="en-US" sz="3400" b="1" dirty="0" smtClean="0"/>
            </a:br>
            <a:r>
              <a:rPr lang="en-US" sz="3400" b="1" dirty="0" smtClean="0"/>
              <a:t>Christians and Non-Christians.</a:t>
            </a:r>
            <a:br>
              <a:rPr lang="en-US" sz="3400" b="1" dirty="0" smtClean="0"/>
            </a:br>
            <a:r>
              <a:rPr lang="en-US" sz="2500" b="1" dirty="0" smtClean="0"/>
              <a:t/>
            </a:r>
            <a:br>
              <a:rPr lang="en-US" sz="2500" b="1" dirty="0" smtClean="0"/>
            </a:br>
            <a:r>
              <a:rPr lang="en-US" sz="2500" b="1" dirty="0" smtClean="0"/>
              <a:t>			</a:t>
            </a:r>
            <a:endParaRPr lang="en-US" sz="2500" b="1" dirty="0"/>
          </a:p>
        </p:txBody>
      </p:sp>
      <p:pic>
        <p:nvPicPr>
          <p:cNvPr id="4" name="Picture 3" descr="u turn.jpg"/>
          <p:cNvPicPr>
            <a:picLocks noChangeAspect="1"/>
          </p:cNvPicPr>
          <p:nvPr/>
        </p:nvPicPr>
        <p:blipFill>
          <a:blip r:embed="rId2" cstate="print"/>
          <a:stretch>
            <a:fillRect/>
          </a:stretch>
        </p:blipFill>
        <p:spPr>
          <a:xfrm>
            <a:off x="4038600" y="381000"/>
            <a:ext cx="1295400" cy="1219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3432175"/>
          </a:xfrm>
        </p:spPr>
        <p:txBody>
          <a:bodyPr/>
          <a:lstStyle/>
          <a:p>
            <a:pPr algn="l"/>
            <a:r>
              <a:rPr lang="en-US" sz="3400" b="1" dirty="0" smtClean="0"/>
              <a:t>The best way to show a stick is crooked is not to argue about it or spend time denouncing it, but to lay a straight stick along side it.</a:t>
            </a:r>
            <a:br>
              <a:rPr lang="en-US" sz="3400" b="1" dirty="0" smtClean="0"/>
            </a:br>
            <a:r>
              <a:rPr lang="en-US" sz="2500" b="1" dirty="0" smtClean="0"/>
              <a:t/>
            </a:r>
            <a:br>
              <a:rPr lang="en-US" sz="2500" b="1" dirty="0" smtClean="0"/>
            </a:br>
            <a:r>
              <a:rPr lang="en-US" sz="2500" b="1" dirty="0" smtClean="0"/>
              <a:t>			-</a:t>
            </a:r>
            <a:r>
              <a:rPr lang="en-US" sz="2500" b="1" dirty="0" err="1" smtClean="0"/>
              <a:t>Janani</a:t>
            </a:r>
            <a:r>
              <a:rPr lang="en-US" sz="2500" b="1" dirty="0" smtClean="0"/>
              <a:t> </a:t>
            </a:r>
            <a:r>
              <a:rPr lang="en-US" sz="2500" b="1" dirty="0" err="1" smtClean="0"/>
              <a:t>Luwum</a:t>
            </a:r>
            <a:r>
              <a:rPr lang="en-US" sz="2500" b="1" dirty="0" smtClean="0"/>
              <a:t>: </a:t>
            </a:r>
            <a:r>
              <a:rPr lang="en-US" sz="2500" b="1" dirty="0" err="1" smtClean="0"/>
              <a:t>Ugandad</a:t>
            </a:r>
            <a:r>
              <a:rPr lang="en-US" sz="2500" b="1" dirty="0" smtClean="0"/>
              <a:t> Archbishop</a:t>
            </a:r>
            <a:endParaRPr lang="en-US" sz="2500" b="1" dirty="0"/>
          </a:p>
        </p:txBody>
      </p:sp>
      <p:pic>
        <p:nvPicPr>
          <p:cNvPr id="4" name="Picture 3" descr="u turn.jpg"/>
          <p:cNvPicPr>
            <a:picLocks noChangeAspect="1"/>
          </p:cNvPicPr>
          <p:nvPr/>
        </p:nvPicPr>
        <p:blipFill>
          <a:blip r:embed="rId2" cstate="print"/>
          <a:stretch>
            <a:fillRect/>
          </a:stretch>
        </p:blipFill>
        <p:spPr>
          <a:xfrm>
            <a:off x="4038600" y="381000"/>
            <a:ext cx="1295400" cy="1219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4" descr="Slid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3889375"/>
          </a:xfrm>
        </p:spPr>
        <p:txBody>
          <a:bodyPr/>
          <a:lstStyle/>
          <a:p>
            <a:r>
              <a:rPr lang="en-US" sz="3400" b="1" dirty="0" smtClean="0"/>
              <a:t>Be on guard for yourselves and for all the flock, among which the Holy Spirit has made you overseers, </a:t>
            </a:r>
            <a:br>
              <a:rPr lang="en-US" sz="3400" b="1" dirty="0" smtClean="0"/>
            </a:br>
            <a:r>
              <a:rPr lang="en-US" sz="3400" b="1" dirty="0" smtClean="0"/>
              <a:t>to shepherd the church of God </a:t>
            </a:r>
            <a:br>
              <a:rPr lang="en-US" sz="3400" b="1" dirty="0" smtClean="0"/>
            </a:br>
            <a:r>
              <a:rPr lang="en-US" sz="3400" b="1" dirty="0" smtClean="0"/>
              <a:t>which He purchased with His own blood. </a:t>
            </a:r>
            <a:r>
              <a:rPr lang="en-US" sz="3400" b="1" dirty="0" smtClean="0">
                <a:latin typeface="Aharoni" pitchFamily="2" charset="-79"/>
                <a:cs typeface="Aharoni" pitchFamily="2" charset="-79"/>
              </a:rPr>
              <a:t/>
            </a:r>
            <a:br>
              <a:rPr lang="en-US" sz="3400" b="1" dirty="0" smtClean="0">
                <a:latin typeface="Aharoni" pitchFamily="2" charset="-79"/>
                <a:cs typeface="Aharoni" pitchFamily="2" charset="-79"/>
              </a:rPr>
            </a:br>
            <a:r>
              <a:rPr lang="en-US" sz="3400" b="1" dirty="0" smtClean="0">
                <a:latin typeface="Aharoni" pitchFamily="2" charset="-79"/>
                <a:cs typeface="Aharoni" pitchFamily="2" charset="-79"/>
              </a:rPr>
              <a:t/>
            </a:r>
            <a:br>
              <a:rPr lang="en-US" sz="3400" b="1" dirty="0" smtClean="0">
                <a:latin typeface="Aharoni" pitchFamily="2" charset="-79"/>
                <a:cs typeface="Aharoni" pitchFamily="2" charset="-79"/>
              </a:rPr>
            </a:br>
            <a:endParaRPr lang="en-US" sz="2500" b="1" dirty="0"/>
          </a:p>
        </p:txBody>
      </p:sp>
      <p:pic>
        <p:nvPicPr>
          <p:cNvPr id="4" name="Picture 3" descr="u turn.jpg"/>
          <p:cNvPicPr>
            <a:picLocks noChangeAspect="1"/>
          </p:cNvPicPr>
          <p:nvPr/>
        </p:nvPicPr>
        <p:blipFill>
          <a:blip r:embed="rId2" cstate="print"/>
          <a:stretch>
            <a:fillRect/>
          </a:stretch>
        </p:blipFill>
        <p:spPr>
          <a:xfrm>
            <a:off x="4038600" y="381000"/>
            <a:ext cx="1295400" cy="1219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3889375"/>
          </a:xfrm>
        </p:spPr>
        <p:txBody>
          <a:bodyPr/>
          <a:lstStyle/>
          <a:p>
            <a:r>
              <a:rPr lang="en-US" sz="3400" b="1" dirty="0" smtClean="0"/>
              <a:t>I know that after my departure savage wolves will come in among you, not sparing the flock; and from among your own selves men will arise, speaking perverse things, to draw away the disciples after them.</a:t>
            </a:r>
            <a:r>
              <a:rPr lang="en-US" sz="3600" dirty="0" smtClean="0"/>
              <a:t/>
            </a:r>
            <a:br>
              <a:rPr lang="en-US" sz="3600" dirty="0" smtClean="0"/>
            </a:br>
            <a:r>
              <a:rPr lang="en-US" sz="1500" b="1" dirty="0" smtClean="0">
                <a:latin typeface="Aharoni" pitchFamily="2" charset="-79"/>
                <a:cs typeface="Aharoni" pitchFamily="2" charset="-79"/>
              </a:rPr>
              <a:t/>
            </a:r>
            <a:br>
              <a:rPr lang="en-US" sz="1500" b="1" dirty="0" smtClean="0">
                <a:latin typeface="Aharoni" pitchFamily="2" charset="-79"/>
                <a:cs typeface="Aharoni" pitchFamily="2" charset="-79"/>
              </a:rPr>
            </a:br>
            <a:r>
              <a:rPr lang="en-US" sz="2500" b="1" dirty="0" smtClean="0">
                <a:cs typeface="Aharoni" pitchFamily="2" charset="-79"/>
              </a:rPr>
              <a:t>Acts 20:28-30 (NASB)</a:t>
            </a:r>
            <a:endParaRPr lang="en-US" sz="2500" b="1" dirty="0"/>
          </a:p>
        </p:txBody>
      </p:sp>
      <p:pic>
        <p:nvPicPr>
          <p:cNvPr id="4" name="Picture 3" descr="u turn.jpg"/>
          <p:cNvPicPr>
            <a:picLocks noChangeAspect="1"/>
          </p:cNvPicPr>
          <p:nvPr/>
        </p:nvPicPr>
        <p:blipFill>
          <a:blip r:embed="rId2" cstate="print"/>
          <a:stretch>
            <a:fillRect/>
          </a:stretch>
        </p:blipFill>
        <p:spPr>
          <a:xfrm>
            <a:off x="4038600" y="381000"/>
            <a:ext cx="1295400" cy="1219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381000" y="1905000"/>
            <a:ext cx="8458200" cy="1219200"/>
          </a:xfrm>
        </p:spPr>
        <p:txBody>
          <a:bodyPr/>
          <a:lstStyle/>
          <a:p>
            <a:pPr algn="l" eaLnBrk="1" hangingPunct="1"/>
            <a:r>
              <a:rPr lang="en-US" sz="6000" u="sng" dirty="0" smtClean="0">
                <a:effectLst>
                  <a:outerShdw blurRad="38100" dist="38100" dir="2700000" algn="tl">
                    <a:srgbClr val="000000">
                      <a:alpha val="43137"/>
                    </a:srgbClr>
                  </a:outerShdw>
                </a:effectLst>
                <a:latin typeface="Aharoni" pitchFamily="2" charset="-79"/>
                <a:cs typeface="Aharoni" pitchFamily="2" charset="-79"/>
              </a:rPr>
              <a:t>Correction</a:t>
            </a:r>
            <a:r>
              <a:rPr lang="en-US" sz="6000" dirty="0" smtClean="0">
                <a:effectLst>
                  <a:outerShdw blurRad="38100" dist="38100" dir="2700000" algn="tl">
                    <a:srgbClr val="000000">
                      <a:alpha val="43137"/>
                    </a:srgbClr>
                  </a:outerShdw>
                </a:effectLst>
                <a:latin typeface="Aharoni" pitchFamily="2" charset="-79"/>
                <a:cs typeface="Aharoni" pitchFamily="2" charset="-79"/>
              </a:rPr>
              <a:t> of a Rumor</a:t>
            </a:r>
          </a:p>
        </p:txBody>
      </p:sp>
      <p:pic>
        <p:nvPicPr>
          <p:cNvPr id="3" name="Picture 2" descr="u turn.jpg"/>
          <p:cNvPicPr>
            <a:picLocks noChangeAspect="1"/>
          </p:cNvPicPr>
          <p:nvPr/>
        </p:nvPicPr>
        <p:blipFill>
          <a:blip r:embed="rId2" cstate="print"/>
          <a:stretch>
            <a:fillRect/>
          </a:stretch>
        </p:blipFill>
        <p:spPr>
          <a:xfrm>
            <a:off x="381000" y="5486400"/>
            <a:ext cx="1295400" cy="1219200"/>
          </a:xfrm>
          <a:prstGeom prst="rect">
            <a:avLst/>
          </a:prstGeom>
        </p:spPr>
      </p:pic>
      <p:sp>
        <p:nvSpPr>
          <p:cNvPr id="5" name="Rectangle 4"/>
          <p:cNvSpPr/>
          <p:nvPr/>
        </p:nvSpPr>
        <p:spPr>
          <a:xfrm>
            <a:off x="2209800" y="6019800"/>
            <a:ext cx="6477000" cy="609600"/>
          </a:xfrm>
          <a:prstGeom prst="rect">
            <a:avLst/>
          </a:prstGeom>
          <a:noFill/>
        </p:spPr>
        <p:txBody>
          <a:bodyPr wrap="none" lIns="91440" tIns="45720" rIns="91440" bIns="45720">
            <a:prstTxWarp prst="textSlantUp">
              <a:avLst>
                <a:gd name="adj" fmla="val 17982"/>
              </a:avLst>
            </a:prstTxWarp>
            <a:spAutoFit/>
          </a:bodyPr>
          <a:lstStyle/>
          <a:p>
            <a:pPr algn="ctr"/>
            <a:r>
              <a:rPr lang="en-US" sz="3600" b="1" spc="50" dirty="0" smtClean="0">
                <a:ln w="19050" cmpd="sng">
                  <a:solidFill>
                    <a:srgbClr val="C00000"/>
                  </a:solidFill>
                  <a:prstDash val="solid"/>
                </a:ln>
                <a:solidFill>
                  <a:schemeClr val="bg1"/>
                </a:solidFill>
                <a:effectLst/>
                <a:latin typeface="Aharoni" pitchFamily="2" charset="-79"/>
                <a:cs typeface="Aharoni" pitchFamily="2" charset="-79"/>
              </a:rPr>
              <a:t>Correcting a Rumor</a:t>
            </a:r>
            <a:endParaRPr lang="en-US" sz="3600" b="1" cap="none" spc="50" dirty="0">
              <a:ln w="19050" cmpd="sng">
                <a:solidFill>
                  <a:srgbClr val="C00000"/>
                </a:solidFill>
                <a:prstDash val="solid"/>
              </a:ln>
              <a:solidFill>
                <a:schemeClr val="bg1"/>
              </a:solidFill>
              <a:effectLst/>
              <a:latin typeface="Aharoni" pitchFamily="2" charset="-79"/>
              <a:cs typeface="Aharoni" pitchFamily="2" charset="-79"/>
            </a:endParaRPr>
          </a:p>
        </p:txBody>
      </p:sp>
      <p:sp>
        <p:nvSpPr>
          <p:cNvPr id="6" name="Rectangle 27"/>
          <p:cNvSpPr txBox="1">
            <a:spLocks noChangeArrowheads="1"/>
          </p:cNvSpPr>
          <p:nvPr/>
        </p:nvSpPr>
        <p:spPr bwMode="auto">
          <a:xfrm>
            <a:off x="381000" y="762000"/>
            <a:ext cx="8458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6000" b="0" i="0" u="sng"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haroni" pitchFamily="2" charset="-79"/>
                <a:ea typeface="+mn-ea"/>
                <a:cs typeface="Aharoni" pitchFamily="2" charset="-79"/>
              </a:rPr>
              <a:t>Conception</a:t>
            </a:r>
            <a:r>
              <a:rPr kumimoji="0" lang="en-US" sz="6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haroni" pitchFamily="2" charset="-79"/>
                <a:ea typeface="+mn-ea"/>
                <a:cs typeface="Aharoni" pitchFamily="2" charset="-79"/>
              </a:rPr>
              <a:t> of a Rumor</a:t>
            </a:r>
          </a:p>
        </p:txBody>
      </p:sp>
      <p:sp>
        <p:nvSpPr>
          <p:cNvPr id="8" name="Rectangle 27"/>
          <p:cNvSpPr txBox="1">
            <a:spLocks noChangeArrowheads="1"/>
          </p:cNvSpPr>
          <p:nvPr/>
        </p:nvSpPr>
        <p:spPr bwMode="auto">
          <a:xfrm>
            <a:off x="152400" y="2819400"/>
            <a:ext cx="2895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500" b="0" i="0" u="sng" strike="noStrike" kern="0" cap="none" spc="0" normalizeH="0" baseline="0" noProof="0" dirty="0" smtClean="0">
                <a:ln>
                  <a:solidFill>
                    <a:srgbClr val="C00000"/>
                  </a:solidFill>
                </a:ln>
                <a:solidFill>
                  <a:srgbClr val="C00000"/>
                </a:solidFill>
                <a:effectLst>
                  <a:outerShdw blurRad="38100" dist="38100" dir="2700000" algn="tl">
                    <a:srgbClr val="000000">
                      <a:alpha val="43137"/>
                    </a:srgbClr>
                  </a:outerShdw>
                </a:effectLst>
                <a:uLnTx/>
                <a:uFillTx/>
                <a:latin typeface="Aharoni" pitchFamily="2" charset="-79"/>
                <a:ea typeface="+mn-ea"/>
                <a:cs typeface="Aharoni" pitchFamily="2" charset="-79"/>
              </a:rPr>
              <a:t>Rebellion</a:t>
            </a:r>
            <a:endParaRPr kumimoji="0" lang="en-US" sz="4500" b="0" i="0" u="none" strike="noStrike" kern="0" cap="none" spc="0" normalizeH="0" baseline="0" noProof="0" dirty="0" smtClean="0">
              <a:ln>
                <a:solidFill>
                  <a:srgbClr val="C00000"/>
                </a:solidFill>
              </a:ln>
              <a:solidFill>
                <a:srgbClr val="C00000"/>
              </a:solidFill>
              <a:effectLst>
                <a:outerShdw blurRad="38100" dist="38100" dir="2700000" algn="tl">
                  <a:srgbClr val="000000">
                    <a:alpha val="43137"/>
                  </a:srgbClr>
                </a:outerShdw>
              </a:effectLst>
              <a:uLnTx/>
              <a:uFillTx/>
              <a:latin typeface="Aharoni" pitchFamily="2" charset="-79"/>
              <a:ea typeface="+mn-ea"/>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p:cTn id="7" dur="500" fill="hold"/>
                                        <p:tgtEl>
                                          <p:spTgt spid="40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772400" cy="1470025"/>
          </a:xfrm>
        </p:spPr>
        <p:txBody>
          <a:bodyPr>
            <a:normAutofit/>
          </a:bodyPr>
          <a:lstStyle/>
          <a:p>
            <a:r>
              <a:rPr lang="en-US" sz="8000" u="sng" dirty="0" smtClean="0">
                <a:solidFill>
                  <a:srgbClr val="FF0000"/>
                </a:solidFill>
                <a:latin typeface="Aharoni" pitchFamily="2" charset="-79"/>
                <a:cs typeface="Aharoni" pitchFamily="2" charset="-79"/>
              </a:rPr>
              <a:t>Anti-</a:t>
            </a:r>
            <a:r>
              <a:rPr lang="en-US" sz="8000" u="sng" dirty="0" err="1" smtClean="0">
                <a:solidFill>
                  <a:srgbClr val="FF0000"/>
                </a:solidFill>
                <a:latin typeface="Aharoni" pitchFamily="2" charset="-79"/>
                <a:cs typeface="Aharoni" pitchFamily="2" charset="-79"/>
              </a:rPr>
              <a:t>Christs</a:t>
            </a:r>
            <a:endParaRPr lang="en-US" sz="8000" u="sng" dirty="0">
              <a:solidFill>
                <a:srgbClr val="FF0000"/>
              </a:solidFill>
              <a:latin typeface="Aharoni" pitchFamily="2" charset="-79"/>
              <a:cs typeface="Aharoni" pitchFamily="2" charset="-79"/>
            </a:endParaRPr>
          </a:p>
        </p:txBody>
      </p:sp>
      <p:sp>
        <p:nvSpPr>
          <p:cNvPr id="4" name="TextBox 3"/>
          <p:cNvSpPr txBox="1"/>
          <p:nvPr/>
        </p:nvSpPr>
        <p:spPr>
          <a:xfrm>
            <a:off x="152400" y="1371600"/>
            <a:ext cx="4114800" cy="861774"/>
          </a:xfrm>
          <a:prstGeom prst="rect">
            <a:avLst/>
          </a:prstGeom>
          <a:noFill/>
        </p:spPr>
        <p:txBody>
          <a:bodyPr wrap="square" rtlCol="0">
            <a:spAutoFit/>
          </a:bodyPr>
          <a:lstStyle/>
          <a:p>
            <a:r>
              <a:rPr lang="en-US" sz="2500" b="1" dirty="0" smtClean="0">
                <a:solidFill>
                  <a:schemeClr val="bg1"/>
                </a:solidFill>
              </a:rPr>
              <a:t>Each of his 3 names have </a:t>
            </a:r>
          </a:p>
          <a:p>
            <a:r>
              <a:rPr lang="en-US" sz="2500" b="1" dirty="0" smtClean="0">
                <a:solidFill>
                  <a:schemeClr val="bg1"/>
                </a:solidFill>
              </a:rPr>
              <a:t>6 letters in it.</a:t>
            </a:r>
            <a:endParaRPr lang="en-US" sz="2500" b="1" dirty="0">
              <a:solidFill>
                <a:schemeClr val="bg1"/>
              </a:solidFill>
            </a:endParaRPr>
          </a:p>
        </p:txBody>
      </p:sp>
      <p:sp>
        <p:nvSpPr>
          <p:cNvPr id="5" name="TextBox 4"/>
          <p:cNvSpPr txBox="1"/>
          <p:nvPr/>
        </p:nvSpPr>
        <p:spPr>
          <a:xfrm>
            <a:off x="152400" y="2286000"/>
            <a:ext cx="4114800" cy="861774"/>
          </a:xfrm>
          <a:prstGeom prst="rect">
            <a:avLst/>
          </a:prstGeom>
          <a:noFill/>
        </p:spPr>
        <p:txBody>
          <a:bodyPr wrap="square" rtlCol="0">
            <a:spAutoFit/>
          </a:bodyPr>
          <a:lstStyle/>
          <a:p>
            <a:r>
              <a:rPr lang="en-US" sz="2500" b="1" dirty="0" smtClean="0">
                <a:solidFill>
                  <a:schemeClr val="bg1"/>
                </a:solidFill>
              </a:rPr>
              <a:t>His House # was 666 </a:t>
            </a:r>
          </a:p>
          <a:p>
            <a:r>
              <a:rPr lang="en-US" sz="2500" b="1" dirty="0" smtClean="0">
                <a:solidFill>
                  <a:schemeClr val="bg1"/>
                </a:solidFill>
              </a:rPr>
              <a:t>before he changed it to 668.</a:t>
            </a:r>
            <a:endParaRPr lang="en-US" sz="2500" b="1" dirty="0">
              <a:solidFill>
                <a:schemeClr val="bg1"/>
              </a:solidFill>
            </a:endParaRPr>
          </a:p>
        </p:txBody>
      </p:sp>
      <p:sp>
        <p:nvSpPr>
          <p:cNvPr id="6" name="TextBox 5"/>
          <p:cNvSpPr txBox="1"/>
          <p:nvPr/>
        </p:nvSpPr>
        <p:spPr>
          <a:xfrm>
            <a:off x="152400" y="3200400"/>
            <a:ext cx="4114800" cy="861774"/>
          </a:xfrm>
          <a:prstGeom prst="rect">
            <a:avLst/>
          </a:prstGeom>
          <a:noFill/>
        </p:spPr>
        <p:txBody>
          <a:bodyPr wrap="square" rtlCol="0">
            <a:spAutoFit/>
          </a:bodyPr>
          <a:lstStyle/>
          <a:p>
            <a:r>
              <a:rPr lang="en-US" sz="2500" b="1" dirty="0" smtClean="0">
                <a:solidFill>
                  <a:schemeClr val="bg1"/>
                </a:solidFill>
              </a:rPr>
              <a:t>He was shot and wounded and recovered.</a:t>
            </a:r>
            <a:endParaRPr lang="en-US" sz="2500" b="1" dirty="0">
              <a:solidFill>
                <a:schemeClr val="bg1"/>
              </a:solidFill>
            </a:endParaRPr>
          </a:p>
        </p:txBody>
      </p:sp>
      <p:sp>
        <p:nvSpPr>
          <p:cNvPr id="7" name="TextBox 6"/>
          <p:cNvSpPr txBox="1"/>
          <p:nvPr/>
        </p:nvSpPr>
        <p:spPr>
          <a:xfrm>
            <a:off x="152400" y="4114800"/>
            <a:ext cx="4114800" cy="861774"/>
          </a:xfrm>
          <a:prstGeom prst="rect">
            <a:avLst/>
          </a:prstGeom>
          <a:noFill/>
        </p:spPr>
        <p:txBody>
          <a:bodyPr wrap="square" rtlCol="0">
            <a:spAutoFit/>
          </a:bodyPr>
          <a:lstStyle/>
          <a:p>
            <a:r>
              <a:rPr lang="en-US" sz="2500" b="1" dirty="0" smtClean="0">
                <a:solidFill>
                  <a:schemeClr val="bg1"/>
                </a:solidFill>
              </a:rPr>
              <a:t>His 1</a:t>
            </a:r>
            <a:r>
              <a:rPr lang="en-US" sz="2500" b="1" baseline="30000" dirty="0" smtClean="0">
                <a:solidFill>
                  <a:schemeClr val="bg1"/>
                </a:solidFill>
              </a:rPr>
              <a:t>st</a:t>
            </a:r>
            <a:r>
              <a:rPr lang="en-US" sz="2500" b="1" dirty="0" smtClean="0">
                <a:solidFill>
                  <a:schemeClr val="bg1"/>
                </a:solidFill>
              </a:rPr>
              <a:t> primary victory in Gov. race was in 6/66.</a:t>
            </a:r>
            <a:endParaRPr lang="en-US" sz="2500" b="1" dirty="0">
              <a:solidFill>
                <a:schemeClr val="bg1"/>
              </a:solidFill>
            </a:endParaRPr>
          </a:p>
        </p:txBody>
      </p:sp>
      <p:sp>
        <p:nvSpPr>
          <p:cNvPr id="8" name="TextBox 7"/>
          <p:cNvSpPr txBox="1"/>
          <p:nvPr/>
        </p:nvSpPr>
        <p:spPr>
          <a:xfrm>
            <a:off x="152400" y="4953000"/>
            <a:ext cx="4114800" cy="861774"/>
          </a:xfrm>
          <a:prstGeom prst="rect">
            <a:avLst/>
          </a:prstGeom>
          <a:noFill/>
        </p:spPr>
        <p:txBody>
          <a:bodyPr wrap="square" rtlCol="0">
            <a:spAutoFit/>
          </a:bodyPr>
          <a:lstStyle/>
          <a:p>
            <a:r>
              <a:rPr lang="en-US" sz="2500" b="1" dirty="0" smtClean="0">
                <a:solidFill>
                  <a:schemeClr val="bg1"/>
                </a:solidFill>
              </a:rPr>
              <a:t>His first film was the 666</a:t>
            </a:r>
            <a:r>
              <a:rPr lang="en-US" sz="2500" b="1" baseline="30000" dirty="0" smtClean="0">
                <a:solidFill>
                  <a:schemeClr val="bg1"/>
                </a:solidFill>
              </a:rPr>
              <a:t>th</a:t>
            </a:r>
            <a:r>
              <a:rPr lang="en-US" sz="2500" b="1" dirty="0" smtClean="0">
                <a:solidFill>
                  <a:schemeClr val="bg1"/>
                </a:solidFill>
              </a:rPr>
              <a:t> released by Hollywood.</a:t>
            </a:r>
            <a:endParaRPr lang="en-US" sz="2500" b="1" dirty="0">
              <a:solidFill>
                <a:schemeClr val="bg1"/>
              </a:solidFill>
            </a:endParaRPr>
          </a:p>
        </p:txBody>
      </p:sp>
      <p:sp>
        <p:nvSpPr>
          <p:cNvPr id="9" name="TextBox 8"/>
          <p:cNvSpPr txBox="1"/>
          <p:nvPr/>
        </p:nvSpPr>
        <p:spPr>
          <a:xfrm>
            <a:off x="152400" y="5843826"/>
            <a:ext cx="4114800" cy="861774"/>
          </a:xfrm>
          <a:prstGeom prst="rect">
            <a:avLst/>
          </a:prstGeom>
          <a:noFill/>
        </p:spPr>
        <p:txBody>
          <a:bodyPr wrap="square" rtlCol="0">
            <a:spAutoFit/>
          </a:bodyPr>
          <a:lstStyle/>
          <a:p>
            <a:r>
              <a:rPr lang="en-US" sz="2500" b="1" dirty="0" smtClean="0">
                <a:solidFill>
                  <a:schemeClr val="bg1"/>
                </a:solidFill>
              </a:rPr>
              <a:t>He played one of the </a:t>
            </a:r>
          </a:p>
          <a:p>
            <a:r>
              <a:rPr lang="en-US" sz="2500" b="1" dirty="0" smtClean="0">
                <a:solidFill>
                  <a:schemeClr val="bg1"/>
                </a:solidFill>
              </a:rPr>
              <a:t>4 Horseman in a film.</a:t>
            </a:r>
            <a:endParaRPr lang="en-US" sz="2500" b="1" dirty="0">
              <a:solidFill>
                <a:schemeClr val="bg1"/>
              </a:solidFill>
            </a:endParaRPr>
          </a:p>
        </p:txBody>
      </p:sp>
      <p:sp>
        <p:nvSpPr>
          <p:cNvPr id="10" name="TextBox 9"/>
          <p:cNvSpPr txBox="1"/>
          <p:nvPr/>
        </p:nvSpPr>
        <p:spPr>
          <a:xfrm>
            <a:off x="4876800" y="1504146"/>
            <a:ext cx="4114800" cy="477054"/>
          </a:xfrm>
          <a:prstGeom prst="rect">
            <a:avLst/>
          </a:prstGeom>
          <a:noFill/>
        </p:spPr>
        <p:txBody>
          <a:bodyPr wrap="square" rtlCol="0">
            <a:spAutoFit/>
          </a:bodyPr>
          <a:lstStyle/>
          <a:p>
            <a:pPr algn="r"/>
            <a:r>
              <a:rPr lang="en-US" sz="2500" b="1" dirty="0" smtClean="0">
                <a:solidFill>
                  <a:schemeClr val="bg1"/>
                </a:solidFill>
              </a:rPr>
              <a:t>His zip code is 60606.</a:t>
            </a:r>
            <a:endParaRPr lang="en-US" sz="2500" b="1" dirty="0">
              <a:solidFill>
                <a:schemeClr val="bg1"/>
              </a:solidFill>
            </a:endParaRPr>
          </a:p>
        </p:txBody>
      </p:sp>
      <p:sp>
        <p:nvSpPr>
          <p:cNvPr id="11" name="TextBox 10"/>
          <p:cNvSpPr txBox="1"/>
          <p:nvPr/>
        </p:nvSpPr>
        <p:spPr>
          <a:xfrm>
            <a:off x="4876800" y="2418546"/>
            <a:ext cx="4114800" cy="477054"/>
          </a:xfrm>
          <a:prstGeom prst="rect">
            <a:avLst/>
          </a:prstGeom>
          <a:noFill/>
        </p:spPr>
        <p:txBody>
          <a:bodyPr wrap="square" rtlCol="0">
            <a:spAutoFit/>
          </a:bodyPr>
          <a:lstStyle/>
          <a:p>
            <a:pPr algn="r"/>
            <a:r>
              <a:rPr lang="en-US" sz="2500" b="1" dirty="0" smtClean="0">
                <a:solidFill>
                  <a:schemeClr val="bg1"/>
                </a:solidFill>
              </a:rPr>
              <a:t>His limo is named The Beast.</a:t>
            </a:r>
            <a:endParaRPr lang="en-US" sz="2500" b="1" dirty="0">
              <a:solidFill>
                <a:schemeClr val="bg1"/>
              </a:solidFill>
            </a:endParaRPr>
          </a:p>
        </p:txBody>
      </p:sp>
      <p:sp>
        <p:nvSpPr>
          <p:cNvPr id="12" name="TextBox 11"/>
          <p:cNvSpPr txBox="1"/>
          <p:nvPr/>
        </p:nvSpPr>
        <p:spPr>
          <a:xfrm>
            <a:off x="4114800" y="3176826"/>
            <a:ext cx="5029200" cy="861774"/>
          </a:xfrm>
          <a:prstGeom prst="rect">
            <a:avLst/>
          </a:prstGeom>
          <a:noFill/>
        </p:spPr>
        <p:txBody>
          <a:bodyPr wrap="square" rtlCol="0">
            <a:spAutoFit/>
          </a:bodyPr>
          <a:lstStyle/>
          <a:p>
            <a:pPr algn="r"/>
            <a:r>
              <a:rPr lang="en-US" sz="2500" b="1" dirty="0" smtClean="0">
                <a:solidFill>
                  <a:schemeClr val="bg1"/>
                </a:solidFill>
              </a:rPr>
              <a:t>His 1</a:t>
            </a:r>
            <a:r>
              <a:rPr lang="en-US" sz="2500" b="1" baseline="30000" dirty="0" smtClean="0">
                <a:solidFill>
                  <a:schemeClr val="bg1"/>
                </a:solidFill>
              </a:rPr>
              <a:t>st</a:t>
            </a:r>
            <a:r>
              <a:rPr lang="en-US" sz="2500" b="1" dirty="0" smtClean="0">
                <a:solidFill>
                  <a:schemeClr val="bg1"/>
                </a:solidFill>
              </a:rPr>
              <a:t> swearing in got botched and </a:t>
            </a:r>
            <a:r>
              <a:rPr lang="en-US" sz="2500" b="1" u="sng" dirty="0" smtClean="0">
                <a:solidFill>
                  <a:schemeClr val="bg1"/>
                </a:solidFill>
              </a:rPr>
              <a:t>NO</a:t>
            </a:r>
            <a:r>
              <a:rPr lang="en-US" sz="2500" b="1" dirty="0" smtClean="0">
                <a:solidFill>
                  <a:schemeClr val="bg1"/>
                </a:solidFill>
              </a:rPr>
              <a:t> Bible was used during his 2</a:t>
            </a:r>
            <a:r>
              <a:rPr lang="en-US" sz="2500" b="1" baseline="30000" dirty="0" smtClean="0">
                <a:solidFill>
                  <a:schemeClr val="bg1"/>
                </a:solidFill>
              </a:rPr>
              <a:t>nd</a:t>
            </a:r>
            <a:r>
              <a:rPr lang="en-US" sz="2500" b="1" dirty="0" smtClean="0">
                <a:solidFill>
                  <a:schemeClr val="bg1"/>
                </a:solidFill>
              </a:rPr>
              <a:t>.</a:t>
            </a:r>
            <a:endParaRPr lang="en-US" sz="2500" b="1" dirty="0">
              <a:solidFill>
                <a:schemeClr val="bg1"/>
              </a:solidFill>
            </a:endParaRPr>
          </a:p>
        </p:txBody>
      </p:sp>
      <p:sp>
        <p:nvSpPr>
          <p:cNvPr id="13" name="TextBox 12"/>
          <p:cNvSpPr txBox="1"/>
          <p:nvPr/>
        </p:nvSpPr>
        <p:spPr>
          <a:xfrm>
            <a:off x="4876800" y="4114800"/>
            <a:ext cx="4114800" cy="861774"/>
          </a:xfrm>
          <a:prstGeom prst="rect">
            <a:avLst/>
          </a:prstGeom>
          <a:noFill/>
        </p:spPr>
        <p:txBody>
          <a:bodyPr wrap="square" rtlCol="0">
            <a:spAutoFit/>
          </a:bodyPr>
          <a:lstStyle/>
          <a:p>
            <a:pPr algn="r"/>
            <a:r>
              <a:rPr lang="en-US" sz="2500" b="1" dirty="0" smtClean="0">
                <a:solidFill>
                  <a:schemeClr val="bg1"/>
                </a:solidFill>
              </a:rPr>
              <a:t>He has a lawless view of the constitution.</a:t>
            </a:r>
            <a:endParaRPr lang="en-US" sz="2500" b="1" dirty="0">
              <a:solidFill>
                <a:schemeClr val="bg1"/>
              </a:solidFill>
            </a:endParaRPr>
          </a:p>
        </p:txBody>
      </p:sp>
      <p:sp>
        <p:nvSpPr>
          <p:cNvPr id="14" name="TextBox 13"/>
          <p:cNvSpPr txBox="1"/>
          <p:nvPr/>
        </p:nvSpPr>
        <p:spPr>
          <a:xfrm>
            <a:off x="4419600" y="4953000"/>
            <a:ext cx="4572000" cy="861774"/>
          </a:xfrm>
          <a:prstGeom prst="rect">
            <a:avLst/>
          </a:prstGeom>
          <a:noFill/>
        </p:spPr>
        <p:txBody>
          <a:bodyPr wrap="square" rtlCol="0">
            <a:spAutoFit/>
          </a:bodyPr>
          <a:lstStyle/>
          <a:p>
            <a:pPr algn="r"/>
            <a:r>
              <a:rPr lang="en-US" sz="2500" b="1" dirty="0" smtClean="0">
                <a:solidFill>
                  <a:schemeClr val="bg1"/>
                </a:solidFill>
              </a:rPr>
              <a:t>He didn’t cover his heart during the pledge of Allegiance.</a:t>
            </a:r>
            <a:endParaRPr lang="en-US" sz="2500" b="1" dirty="0">
              <a:solidFill>
                <a:schemeClr val="bg1"/>
              </a:solidFill>
            </a:endParaRPr>
          </a:p>
        </p:txBody>
      </p:sp>
      <p:sp>
        <p:nvSpPr>
          <p:cNvPr id="15" name="TextBox 14"/>
          <p:cNvSpPr txBox="1"/>
          <p:nvPr/>
        </p:nvSpPr>
        <p:spPr>
          <a:xfrm>
            <a:off x="4876800" y="5843826"/>
            <a:ext cx="4267200" cy="861774"/>
          </a:xfrm>
          <a:prstGeom prst="rect">
            <a:avLst/>
          </a:prstGeom>
          <a:noFill/>
        </p:spPr>
        <p:txBody>
          <a:bodyPr wrap="square" rtlCol="0">
            <a:spAutoFit/>
          </a:bodyPr>
          <a:lstStyle/>
          <a:p>
            <a:pPr algn="r"/>
            <a:r>
              <a:rPr lang="en-US" sz="2500" b="1" dirty="0" smtClean="0">
                <a:solidFill>
                  <a:schemeClr val="bg1"/>
                </a:solidFill>
              </a:rPr>
              <a:t>He cancelled participation in the National Day of Prayer.</a:t>
            </a:r>
            <a:endParaRPr lang="en-US" sz="2500" b="1" dirty="0">
              <a:solidFill>
                <a:schemeClr val="bg1"/>
              </a:solidFill>
            </a:endParaRPr>
          </a:p>
        </p:txBody>
      </p:sp>
      <p:sp>
        <p:nvSpPr>
          <p:cNvPr id="16" name="TextBox 15"/>
          <p:cNvSpPr txBox="1"/>
          <p:nvPr/>
        </p:nvSpPr>
        <p:spPr>
          <a:xfrm>
            <a:off x="0" y="1981200"/>
            <a:ext cx="9144000" cy="369332"/>
          </a:xfrm>
          <a:prstGeom prst="rect">
            <a:avLst/>
          </a:prstGeom>
          <a:noFill/>
        </p:spPr>
        <p:txBody>
          <a:bodyPr wrap="square" rtlCol="0">
            <a:spAutoFit/>
          </a:bodyPr>
          <a:lstStyle/>
          <a:p>
            <a:r>
              <a:rPr lang="en-US" b="1" dirty="0" smtClean="0">
                <a:solidFill>
                  <a:schemeClr val="bg1"/>
                </a:solidFill>
              </a:rPr>
              <a:t>______________________________________________________________________________</a:t>
            </a:r>
            <a:endParaRPr lang="en-US" b="1" dirty="0">
              <a:solidFill>
                <a:schemeClr val="bg1"/>
              </a:solidFill>
            </a:endParaRPr>
          </a:p>
        </p:txBody>
      </p:sp>
      <p:sp>
        <p:nvSpPr>
          <p:cNvPr id="17" name="TextBox 16"/>
          <p:cNvSpPr txBox="1"/>
          <p:nvPr/>
        </p:nvSpPr>
        <p:spPr>
          <a:xfrm>
            <a:off x="0" y="2907268"/>
            <a:ext cx="9144000" cy="369332"/>
          </a:xfrm>
          <a:prstGeom prst="rect">
            <a:avLst/>
          </a:prstGeom>
          <a:noFill/>
        </p:spPr>
        <p:txBody>
          <a:bodyPr wrap="square" rtlCol="0">
            <a:spAutoFit/>
          </a:bodyPr>
          <a:lstStyle/>
          <a:p>
            <a:r>
              <a:rPr lang="en-US" b="1" dirty="0" smtClean="0">
                <a:solidFill>
                  <a:schemeClr val="bg1"/>
                </a:solidFill>
              </a:rPr>
              <a:t>______________________________________________________________________________</a:t>
            </a:r>
            <a:endParaRPr lang="en-US" b="1" dirty="0">
              <a:solidFill>
                <a:schemeClr val="bg1"/>
              </a:solidFill>
            </a:endParaRPr>
          </a:p>
        </p:txBody>
      </p:sp>
      <p:sp>
        <p:nvSpPr>
          <p:cNvPr id="18" name="TextBox 17"/>
          <p:cNvSpPr txBox="1"/>
          <p:nvPr/>
        </p:nvSpPr>
        <p:spPr>
          <a:xfrm>
            <a:off x="0" y="3821668"/>
            <a:ext cx="9144000" cy="369332"/>
          </a:xfrm>
          <a:prstGeom prst="rect">
            <a:avLst/>
          </a:prstGeom>
          <a:noFill/>
        </p:spPr>
        <p:txBody>
          <a:bodyPr wrap="square" rtlCol="0">
            <a:spAutoFit/>
          </a:bodyPr>
          <a:lstStyle/>
          <a:p>
            <a:r>
              <a:rPr lang="en-US" b="1" dirty="0" smtClean="0">
                <a:solidFill>
                  <a:schemeClr val="bg1"/>
                </a:solidFill>
              </a:rPr>
              <a:t>______________________________________________________________________________</a:t>
            </a:r>
            <a:endParaRPr lang="en-US" b="1" dirty="0">
              <a:solidFill>
                <a:schemeClr val="bg1"/>
              </a:solidFill>
            </a:endParaRPr>
          </a:p>
        </p:txBody>
      </p:sp>
      <p:sp>
        <p:nvSpPr>
          <p:cNvPr id="19" name="TextBox 18"/>
          <p:cNvSpPr txBox="1"/>
          <p:nvPr/>
        </p:nvSpPr>
        <p:spPr>
          <a:xfrm>
            <a:off x="0" y="4659868"/>
            <a:ext cx="9144000" cy="369332"/>
          </a:xfrm>
          <a:prstGeom prst="rect">
            <a:avLst/>
          </a:prstGeom>
          <a:noFill/>
        </p:spPr>
        <p:txBody>
          <a:bodyPr wrap="square" rtlCol="0">
            <a:spAutoFit/>
          </a:bodyPr>
          <a:lstStyle/>
          <a:p>
            <a:r>
              <a:rPr lang="en-US" b="1" dirty="0" smtClean="0">
                <a:solidFill>
                  <a:schemeClr val="bg1"/>
                </a:solidFill>
              </a:rPr>
              <a:t>______________________________________________________________________________</a:t>
            </a:r>
            <a:endParaRPr lang="en-US" b="1" dirty="0">
              <a:solidFill>
                <a:schemeClr val="bg1"/>
              </a:solidFill>
            </a:endParaRPr>
          </a:p>
        </p:txBody>
      </p:sp>
      <p:sp>
        <p:nvSpPr>
          <p:cNvPr id="20" name="TextBox 19"/>
          <p:cNvSpPr txBox="1"/>
          <p:nvPr/>
        </p:nvSpPr>
        <p:spPr>
          <a:xfrm>
            <a:off x="0" y="5574268"/>
            <a:ext cx="9144000" cy="369332"/>
          </a:xfrm>
          <a:prstGeom prst="rect">
            <a:avLst/>
          </a:prstGeom>
          <a:noFill/>
        </p:spPr>
        <p:txBody>
          <a:bodyPr wrap="square" rtlCol="0">
            <a:spAutoFit/>
          </a:bodyPr>
          <a:lstStyle/>
          <a:p>
            <a:r>
              <a:rPr lang="en-US" b="1" dirty="0" smtClean="0">
                <a:solidFill>
                  <a:schemeClr val="bg1"/>
                </a:solidFill>
              </a:rPr>
              <a:t>______________________________________________________________________________</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Effect transition="in" filter="fade">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bama.jpg"/>
          <p:cNvPicPr>
            <a:picLocks noChangeAspect="1"/>
          </p:cNvPicPr>
          <p:nvPr/>
        </p:nvPicPr>
        <p:blipFill>
          <a:blip r:embed="rId2" cstate="print"/>
          <a:stretch>
            <a:fillRect/>
          </a:stretch>
        </p:blipFill>
        <p:spPr>
          <a:xfrm>
            <a:off x="4343400" y="4343400"/>
            <a:ext cx="4800600" cy="2514600"/>
          </a:xfrm>
          <a:prstGeom prst="rect">
            <a:avLst/>
          </a:prstGeom>
        </p:spPr>
      </p:pic>
      <p:pic>
        <p:nvPicPr>
          <p:cNvPr id="5" name="Picture 4" descr="reagen.jpg"/>
          <p:cNvPicPr>
            <a:picLocks noChangeAspect="1"/>
          </p:cNvPicPr>
          <p:nvPr/>
        </p:nvPicPr>
        <p:blipFill>
          <a:blip r:embed="rId3" cstate="print"/>
          <a:stretch>
            <a:fillRect/>
          </a:stretch>
        </p:blipFill>
        <p:spPr>
          <a:xfrm>
            <a:off x="0" y="0"/>
            <a:ext cx="4343400" cy="2667000"/>
          </a:xfrm>
          <a:prstGeom prst="rect">
            <a:avLst/>
          </a:prstGeom>
        </p:spPr>
      </p:pic>
      <p:pic>
        <p:nvPicPr>
          <p:cNvPr id="6" name="Picture 5" descr="ronald_reagan2.jpg"/>
          <p:cNvPicPr>
            <a:picLocks noChangeAspect="1"/>
          </p:cNvPicPr>
          <p:nvPr/>
        </p:nvPicPr>
        <p:blipFill>
          <a:blip r:embed="rId4" cstate="print"/>
          <a:stretch>
            <a:fillRect/>
          </a:stretch>
        </p:blipFill>
        <p:spPr>
          <a:xfrm>
            <a:off x="0" y="2667000"/>
            <a:ext cx="4419600" cy="4191000"/>
          </a:xfrm>
          <a:prstGeom prst="rect">
            <a:avLst/>
          </a:prstGeom>
        </p:spPr>
      </p:pic>
      <p:pic>
        <p:nvPicPr>
          <p:cNvPr id="7" name="Picture 6" descr="BarackObamaCapitol.jpg"/>
          <p:cNvPicPr>
            <a:picLocks noChangeAspect="1"/>
          </p:cNvPicPr>
          <p:nvPr/>
        </p:nvPicPr>
        <p:blipFill>
          <a:blip r:embed="rId5" cstate="print"/>
          <a:stretch>
            <a:fillRect/>
          </a:stretch>
        </p:blipFill>
        <p:spPr>
          <a:xfrm>
            <a:off x="4343400" y="0"/>
            <a:ext cx="4800600" cy="4343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3889375"/>
          </a:xfrm>
        </p:spPr>
        <p:txBody>
          <a:bodyPr/>
          <a:lstStyle/>
          <a:p>
            <a:r>
              <a:rPr lang="en-US" sz="3400" b="1" dirty="0" smtClean="0"/>
              <a:t>But mark this: </a:t>
            </a:r>
            <a:br>
              <a:rPr lang="en-US" sz="3400" b="1" dirty="0" smtClean="0"/>
            </a:br>
            <a:r>
              <a:rPr lang="en-US" sz="3400" b="1" dirty="0" smtClean="0"/>
              <a:t>There will be terrible times </a:t>
            </a:r>
            <a:br>
              <a:rPr lang="en-US" sz="3400" b="1" dirty="0" smtClean="0"/>
            </a:br>
            <a:r>
              <a:rPr lang="en-US" sz="3400" b="1" dirty="0" smtClean="0"/>
              <a:t>in the last days. </a:t>
            </a:r>
            <a:r>
              <a:rPr lang="en-US" sz="3400" b="1" dirty="0" smtClean="0">
                <a:latin typeface="Aharoni" pitchFamily="2" charset="-79"/>
                <a:cs typeface="Aharoni" pitchFamily="2" charset="-79"/>
              </a:rPr>
              <a:t/>
            </a:r>
            <a:br>
              <a:rPr lang="en-US" sz="3400" b="1" dirty="0" smtClean="0">
                <a:latin typeface="Aharoni" pitchFamily="2" charset="-79"/>
                <a:cs typeface="Aharoni" pitchFamily="2" charset="-79"/>
              </a:rPr>
            </a:br>
            <a:r>
              <a:rPr lang="en-US" sz="3400" b="1" dirty="0" smtClean="0">
                <a:latin typeface="Aharoni" pitchFamily="2" charset="-79"/>
                <a:cs typeface="Aharoni" pitchFamily="2" charset="-79"/>
              </a:rPr>
              <a:t/>
            </a:r>
            <a:br>
              <a:rPr lang="en-US" sz="3400" b="1" dirty="0" smtClean="0">
                <a:latin typeface="Aharoni" pitchFamily="2" charset="-79"/>
                <a:cs typeface="Aharoni" pitchFamily="2" charset="-79"/>
              </a:rPr>
            </a:br>
            <a:r>
              <a:rPr lang="en-US" sz="2500" b="1" dirty="0" smtClean="0">
                <a:cs typeface="Aharoni" pitchFamily="2" charset="-79"/>
              </a:rPr>
              <a:t>2Tim 3:1 (NIV)</a:t>
            </a:r>
            <a:endParaRPr lang="en-US" sz="2500" b="1" dirty="0"/>
          </a:p>
        </p:txBody>
      </p:sp>
      <p:pic>
        <p:nvPicPr>
          <p:cNvPr id="4" name="Picture 3" descr="u turn.jpg"/>
          <p:cNvPicPr>
            <a:picLocks noChangeAspect="1"/>
          </p:cNvPicPr>
          <p:nvPr/>
        </p:nvPicPr>
        <p:blipFill>
          <a:blip r:embed="rId2" cstate="print"/>
          <a:stretch>
            <a:fillRect/>
          </a:stretch>
        </p:blipFill>
        <p:spPr>
          <a:xfrm>
            <a:off x="4038600" y="381000"/>
            <a:ext cx="1295400" cy="1219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381000" y="1905000"/>
            <a:ext cx="8458200" cy="1219200"/>
          </a:xfrm>
        </p:spPr>
        <p:txBody>
          <a:bodyPr/>
          <a:lstStyle/>
          <a:p>
            <a:pPr algn="l" eaLnBrk="1" hangingPunct="1"/>
            <a:r>
              <a:rPr lang="en-US" sz="6000" u="sng" dirty="0" smtClean="0">
                <a:effectLst>
                  <a:outerShdw blurRad="38100" dist="38100" dir="2700000" algn="tl">
                    <a:srgbClr val="000000">
                      <a:alpha val="43137"/>
                    </a:srgbClr>
                  </a:outerShdw>
                </a:effectLst>
                <a:latin typeface="Aharoni" pitchFamily="2" charset="-79"/>
                <a:cs typeface="Aharoni" pitchFamily="2" charset="-79"/>
              </a:rPr>
              <a:t>Correction</a:t>
            </a:r>
            <a:r>
              <a:rPr lang="en-US" sz="6000" dirty="0" smtClean="0">
                <a:effectLst>
                  <a:outerShdw blurRad="38100" dist="38100" dir="2700000" algn="tl">
                    <a:srgbClr val="000000">
                      <a:alpha val="43137"/>
                    </a:srgbClr>
                  </a:outerShdw>
                </a:effectLst>
                <a:latin typeface="Aharoni" pitchFamily="2" charset="-79"/>
                <a:cs typeface="Aharoni" pitchFamily="2" charset="-79"/>
              </a:rPr>
              <a:t> of a Rumor</a:t>
            </a:r>
          </a:p>
        </p:txBody>
      </p:sp>
      <p:pic>
        <p:nvPicPr>
          <p:cNvPr id="3" name="Picture 2" descr="u turn.jpg"/>
          <p:cNvPicPr>
            <a:picLocks noChangeAspect="1"/>
          </p:cNvPicPr>
          <p:nvPr/>
        </p:nvPicPr>
        <p:blipFill>
          <a:blip r:embed="rId2" cstate="print"/>
          <a:stretch>
            <a:fillRect/>
          </a:stretch>
        </p:blipFill>
        <p:spPr>
          <a:xfrm>
            <a:off x="381000" y="5486400"/>
            <a:ext cx="1295400" cy="1219200"/>
          </a:xfrm>
          <a:prstGeom prst="rect">
            <a:avLst/>
          </a:prstGeom>
        </p:spPr>
      </p:pic>
      <p:sp>
        <p:nvSpPr>
          <p:cNvPr id="5" name="Rectangle 4"/>
          <p:cNvSpPr/>
          <p:nvPr/>
        </p:nvSpPr>
        <p:spPr>
          <a:xfrm>
            <a:off x="2209800" y="6019800"/>
            <a:ext cx="6477000" cy="609600"/>
          </a:xfrm>
          <a:prstGeom prst="rect">
            <a:avLst/>
          </a:prstGeom>
          <a:noFill/>
        </p:spPr>
        <p:txBody>
          <a:bodyPr wrap="none" lIns="91440" tIns="45720" rIns="91440" bIns="45720">
            <a:prstTxWarp prst="textSlantUp">
              <a:avLst>
                <a:gd name="adj" fmla="val 17982"/>
              </a:avLst>
            </a:prstTxWarp>
            <a:spAutoFit/>
          </a:bodyPr>
          <a:lstStyle/>
          <a:p>
            <a:pPr algn="ctr"/>
            <a:r>
              <a:rPr lang="en-US" sz="3600" b="1" spc="50" dirty="0" smtClean="0">
                <a:ln w="19050" cmpd="sng">
                  <a:solidFill>
                    <a:srgbClr val="C00000"/>
                  </a:solidFill>
                  <a:prstDash val="solid"/>
                </a:ln>
                <a:solidFill>
                  <a:schemeClr val="bg1"/>
                </a:solidFill>
                <a:effectLst/>
                <a:latin typeface="Aharoni" pitchFamily="2" charset="-79"/>
                <a:cs typeface="Aharoni" pitchFamily="2" charset="-79"/>
              </a:rPr>
              <a:t>Correcting a Rumor</a:t>
            </a:r>
            <a:endParaRPr lang="en-US" sz="3600" b="1" cap="none" spc="50" dirty="0">
              <a:ln w="19050" cmpd="sng">
                <a:solidFill>
                  <a:srgbClr val="C00000"/>
                </a:solidFill>
                <a:prstDash val="solid"/>
              </a:ln>
              <a:solidFill>
                <a:schemeClr val="bg1"/>
              </a:solidFill>
              <a:effectLst/>
              <a:latin typeface="Aharoni" pitchFamily="2" charset="-79"/>
              <a:cs typeface="Aharoni" pitchFamily="2" charset="-79"/>
            </a:endParaRPr>
          </a:p>
        </p:txBody>
      </p:sp>
      <p:sp>
        <p:nvSpPr>
          <p:cNvPr id="6" name="Rectangle 27"/>
          <p:cNvSpPr txBox="1">
            <a:spLocks noChangeArrowheads="1"/>
          </p:cNvSpPr>
          <p:nvPr/>
        </p:nvSpPr>
        <p:spPr bwMode="auto">
          <a:xfrm>
            <a:off x="381000" y="762000"/>
            <a:ext cx="8458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6000" b="0" i="0" u="sng"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haroni" pitchFamily="2" charset="-79"/>
                <a:ea typeface="+mn-ea"/>
                <a:cs typeface="Aharoni" pitchFamily="2" charset="-79"/>
              </a:rPr>
              <a:t>Conception</a:t>
            </a:r>
            <a:r>
              <a:rPr kumimoji="0" lang="en-US" sz="6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haroni" pitchFamily="2" charset="-79"/>
                <a:ea typeface="+mn-ea"/>
                <a:cs typeface="Aharoni" pitchFamily="2" charset="-79"/>
              </a:rPr>
              <a:t> of a Rumor</a:t>
            </a:r>
          </a:p>
        </p:txBody>
      </p:sp>
      <p:sp>
        <p:nvSpPr>
          <p:cNvPr id="8" name="Rectangle 27"/>
          <p:cNvSpPr txBox="1">
            <a:spLocks noChangeArrowheads="1"/>
          </p:cNvSpPr>
          <p:nvPr/>
        </p:nvSpPr>
        <p:spPr bwMode="auto">
          <a:xfrm>
            <a:off x="152400" y="2819400"/>
            <a:ext cx="2895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500" b="0" i="0" u="sng" strike="noStrike" kern="0" cap="none" spc="0" normalizeH="0" baseline="0" noProof="0" dirty="0" smtClean="0">
                <a:ln>
                  <a:solidFill>
                    <a:srgbClr val="C00000"/>
                  </a:solidFill>
                </a:ln>
                <a:solidFill>
                  <a:srgbClr val="C00000"/>
                </a:solidFill>
                <a:effectLst>
                  <a:outerShdw blurRad="38100" dist="38100" dir="2700000" algn="tl">
                    <a:srgbClr val="000000">
                      <a:alpha val="43137"/>
                    </a:srgbClr>
                  </a:outerShdw>
                </a:effectLst>
                <a:uLnTx/>
                <a:uFillTx/>
                <a:latin typeface="Aharoni" pitchFamily="2" charset="-79"/>
                <a:ea typeface="+mn-ea"/>
                <a:cs typeface="Aharoni" pitchFamily="2" charset="-79"/>
              </a:rPr>
              <a:t>Rebellion</a:t>
            </a:r>
            <a:endParaRPr kumimoji="0" lang="en-US" sz="4500" b="0" i="0" u="none" strike="noStrike" kern="0" cap="none" spc="0" normalizeH="0" baseline="0" noProof="0" dirty="0" smtClean="0">
              <a:ln>
                <a:solidFill>
                  <a:srgbClr val="C00000"/>
                </a:solidFill>
              </a:ln>
              <a:solidFill>
                <a:srgbClr val="C00000"/>
              </a:solidFill>
              <a:effectLst>
                <a:outerShdw blurRad="38100" dist="38100" dir="2700000" algn="tl">
                  <a:srgbClr val="000000">
                    <a:alpha val="43137"/>
                  </a:srgbClr>
                </a:outerShdw>
              </a:effectLst>
              <a:uLnTx/>
              <a:uFillTx/>
              <a:latin typeface="Aharoni" pitchFamily="2" charset="-79"/>
              <a:ea typeface="+mn-ea"/>
              <a:cs typeface="Aharoni" pitchFamily="2" charset="-79"/>
            </a:endParaRPr>
          </a:p>
        </p:txBody>
      </p:sp>
      <p:sp>
        <p:nvSpPr>
          <p:cNvPr id="9" name="Rectangle 27"/>
          <p:cNvSpPr txBox="1">
            <a:spLocks noChangeArrowheads="1"/>
          </p:cNvSpPr>
          <p:nvPr/>
        </p:nvSpPr>
        <p:spPr bwMode="auto">
          <a:xfrm>
            <a:off x="3048000" y="2819400"/>
            <a:ext cx="3505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500" b="0" i="0" u="sng" strike="noStrike" kern="0" cap="none" spc="0" normalizeH="0" baseline="0" noProof="0" dirty="0" smtClean="0">
                <a:ln>
                  <a:solidFill>
                    <a:srgbClr val="C00000"/>
                  </a:solidFill>
                </a:ln>
                <a:solidFill>
                  <a:srgbClr val="C00000"/>
                </a:solidFill>
                <a:effectLst>
                  <a:outerShdw blurRad="38100" dist="38100" dir="2700000" algn="tl">
                    <a:srgbClr val="000000">
                      <a:alpha val="43137"/>
                    </a:srgbClr>
                  </a:outerShdw>
                </a:effectLst>
                <a:uLnTx/>
                <a:uFillTx/>
                <a:latin typeface="Aharoni" pitchFamily="2" charset="-79"/>
                <a:ea typeface="+mn-ea"/>
                <a:cs typeface="Aharoni" pitchFamily="2" charset="-79"/>
              </a:rPr>
              <a:t>Revelation</a:t>
            </a:r>
            <a:endParaRPr kumimoji="0" lang="en-US" sz="4500" b="0" i="0" u="none" strike="noStrike" kern="0" cap="none" spc="0" normalizeH="0" baseline="0" noProof="0" dirty="0" smtClean="0">
              <a:ln>
                <a:solidFill>
                  <a:srgbClr val="C00000"/>
                </a:solidFill>
              </a:ln>
              <a:solidFill>
                <a:srgbClr val="C00000"/>
              </a:solidFill>
              <a:effectLst>
                <a:outerShdw blurRad="38100" dist="38100" dir="2700000" algn="tl">
                  <a:srgbClr val="000000">
                    <a:alpha val="43137"/>
                  </a:srgbClr>
                </a:outerShdw>
              </a:effectLst>
              <a:uLnTx/>
              <a:uFillTx/>
              <a:latin typeface="Aharoni" pitchFamily="2" charset="-79"/>
              <a:ea typeface="+mn-ea"/>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3889375"/>
          </a:xfrm>
        </p:spPr>
        <p:txBody>
          <a:bodyPr/>
          <a:lstStyle/>
          <a:p>
            <a:pPr algn="l"/>
            <a:r>
              <a:rPr lang="en-US" sz="3400" b="1" dirty="0" smtClean="0"/>
              <a:t>One of the heads of the beast seemed to have had a fatal wound, but the fatal wound had been healed. The whole world was astonished and followed the beast.</a:t>
            </a:r>
            <a:r>
              <a:rPr lang="en-US" sz="3600" dirty="0" smtClean="0"/>
              <a:t> </a:t>
            </a:r>
            <a:r>
              <a:rPr lang="en-US" sz="2800" b="1" dirty="0" smtClean="0"/>
              <a:t> </a:t>
            </a:r>
            <a:r>
              <a:rPr lang="en-US" sz="3400" b="1" dirty="0" smtClean="0"/>
              <a:t>Men worshiped the dragon because he had given authority to the beast…</a:t>
            </a:r>
            <a:endParaRPr lang="en-US" sz="3400" b="1" dirty="0"/>
          </a:p>
        </p:txBody>
      </p:sp>
      <p:pic>
        <p:nvPicPr>
          <p:cNvPr id="4" name="Picture 3" descr="u turn.jpg"/>
          <p:cNvPicPr>
            <a:picLocks noChangeAspect="1"/>
          </p:cNvPicPr>
          <p:nvPr/>
        </p:nvPicPr>
        <p:blipFill>
          <a:blip r:embed="rId2" cstate="print"/>
          <a:stretch>
            <a:fillRect/>
          </a:stretch>
        </p:blipFill>
        <p:spPr>
          <a:xfrm>
            <a:off x="4038600" y="381000"/>
            <a:ext cx="1295400" cy="1219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28800"/>
            <a:ext cx="8686800" cy="4422775"/>
          </a:xfrm>
        </p:spPr>
        <p:txBody>
          <a:bodyPr/>
          <a:lstStyle/>
          <a:p>
            <a:pPr algn="l"/>
            <a:r>
              <a:rPr lang="en-US" sz="3400" b="1" dirty="0" smtClean="0"/>
              <a:t>and they also worshiped the beast and asked, "Who is like the beast? Who can make war against him?" …</a:t>
            </a:r>
            <a:br>
              <a:rPr lang="en-US" sz="3400" b="1" dirty="0" smtClean="0"/>
            </a:br>
            <a:r>
              <a:rPr lang="en-US" sz="3400" b="1" dirty="0" smtClean="0"/>
              <a:t/>
            </a:r>
            <a:br>
              <a:rPr lang="en-US" sz="3400" b="1" dirty="0" smtClean="0"/>
            </a:br>
            <a:r>
              <a:rPr lang="en-US" sz="3400" b="1" dirty="0" smtClean="0"/>
              <a:t> And he performed great and miraculous signs, even causing fire to come down from heaven to earth in full view of men. </a:t>
            </a:r>
            <a:r>
              <a:rPr lang="en-US" sz="3400" b="1" dirty="0" smtClean="0">
                <a:latin typeface="Aharoni" pitchFamily="2" charset="-79"/>
                <a:cs typeface="Aharoni" pitchFamily="2" charset="-79"/>
              </a:rPr>
              <a:t/>
            </a:r>
            <a:br>
              <a:rPr lang="en-US" sz="3400" b="1" dirty="0" smtClean="0">
                <a:latin typeface="Aharoni" pitchFamily="2" charset="-79"/>
                <a:cs typeface="Aharoni" pitchFamily="2" charset="-79"/>
              </a:rPr>
            </a:br>
            <a:r>
              <a:rPr lang="en-US" sz="1500" b="1" dirty="0" smtClean="0">
                <a:latin typeface="Aharoni" pitchFamily="2" charset="-79"/>
                <a:cs typeface="Aharoni" pitchFamily="2" charset="-79"/>
              </a:rPr>
              <a:t/>
            </a:r>
            <a:br>
              <a:rPr lang="en-US" sz="1500" b="1" dirty="0" smtClean="0">
                <a:latin typeface="Aharoni" pitchFamily="2" charset="-79"/>
                <a:cs typeface="Aharoni" pitchFamily="2" charset="-79"/>
              </a:rPr>
            </a:br>
            <a:r>
              <a:rPr lang="en-US" sz="1500" b="1" dirty="0" smtClean="0">
                <a:latin typeface="Aharoni" pitchFamily="2" charset="-79"/>
                <a:cs typeface="Aharoni" pitchFamily="2" charset="-79"/>
              </a:rPr>
              <a:t>			</a:t>
            </a:r>
            <a:r>
              <a:rPr lang="en-US" sz="2500" b="1" dirty="0" smtClean="0">
                <a:cs typeface="Aharoni" pitchFamily="2" charset="-79"/>
              </a:rPr>
              <a:t>Rev 13:3-4,13(NIV)</a:t>
            </a:r>
            <a:endParaRPr lang="en-US" sz="2500" b="1" dirty="0"/>
          </a:p>
        </p:txBody>
      </p:sp>
      <p:pic>
        <p:nvPicPr>
          <p:cNvPr id="4" name="Picture 3" descr="u turn.jpg"/>
          <p:cNvPicPr>
            <a:picLocks noChangeAspect="1"/>
          </p:cNvPicPr>
          <p:nvPr/>
        </p:nvPicPr>
        <p:blipFill>
          <a:blip r:embed="rId2" cstate="print"/>
          <a:stretch>
            <a:fillRect/>
          </a:stretch>
        </p:blipFill>
        <p:spPr>
          <a:xfrm>
            <a:off x="4038600" y="381000"/>
            <a:ext cx="1295400" cy="1219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28800"/>
            <a:ext cx="8686800" cy="4422775"/>
          </a:xfrm>
        </p:spPr>
        <p:txBody>
          <a:bodyPr/>
          <a:lstStyle/>
          <a:p>
            <a:pPr algn="l"/>
            <a:r>
              <a:rPr lang="en-US" sz="3400" b="1" dirty="0" smtClean="0"/>
              <a:t>For false </a:t>
            </a:r>
            <a:r>
              <a:rPr lang="en-US" sz="3400" b="1" dirty="0" err="1" smtClean="0"/>
              <a:t>Christs</a:t>
            </a:r>
            <a:r>
              <a:rPr lang="en-US" sz="3400" b="1" dirty="0" smtClean="0"/>
              <a:t> and false prophets will appear and perform great signs and miracles to deceive even the elect if that were possible. </a:t>
            </a:r>
            <a:r>
              <a:rPr lang="en-US" sz="3400" b="1" dirty="0" smtClean="0">
                <a:latin typeface="Aharoni" pitchFamily="2" charset="-79"/>
                <a:cs typeface="Aharoni" pitchFamily="2" charset="-79"/>
              </a:rPr>
              <a:t/>
            </a:r>
            <a:br>
              <a:rPr lang="en-US" sz="3400" b="1" dirty="0" smtClean="0">
                <a:latin typeface="Aharoni" pitchFamily="2" charset="-79"/>
                <a:cs typeface="Aharoni" pitchFamily="2" charset="-79"/>
              </a:rPr>
            </a:br>
            <a:r>
              <a:rPr lang="en-US" sz="1500" b="1" dirty="0" smtClean="0">
                <a:latin typeface="Aharoni" pitchFamily="2" charset="-79"/>
                <a:cs typeface="Aharoni" pitchFamily="2" charset="-79"/>
              </a:rPr>
              <a:t/>
            </a:r>
            <a:br>
              <a:rPr lang="en-US" sz="1500" b="1" dirty="0" smtClean="0">
                <a:latin typeface="Aharoni" pitchFamily="2" charset="-79"/>
                <a:cs typeface="Aharoni" pitchFamily="2" charset="-79"/>
              </a:rPr>
            </a:br>
            <a:r>
              <a:rPr lang="en-US" sz="1500" b="1" dirty="0" smtClean="0">
                <a:latin typeface="Aharoni" pitchFamily="2" charset="-79"/>
                <a:cs typeface="Aharoni" pitchFamily="2" charset="-79"/>
              </a:rPr>
              <a:t>			</a:t>
            </a:r>
            <a:r>
              <a:rPr lang="en-US" sz="2500" b="1" dirty="0" smtClean="0">
                <a:cs typeface="Aharoni" pitchFamily="2" charset="-79"/>
              </a:rPr>
              <a:t>Matthew 24:24 (NIV)</a:t>
            </a:r>
            <a:endParaRPr lang="en-US" sz="2500" b="1" dirty="0"/>
          </a:p>
        </p:txBody>
      </p:sp>
      <p:pic>
        <p:nvPicPr>
          <p:cNvPr id="4" name="Picture 3" descr="u turn.jpg"/>
          <p:cNvPicPr>
            <a:picLocks noChangeAspect="1"/>
          </p:cNvPicPr>
          <p:nvPr/>
        </p:nvPicPr>
        <p:blipFill>
          <a:blip r:embed="rId2" cstate="print"/>
          <a:stretch>
            <a:fillRect/>
          </a:stretch>
        </p:blipFill>
        <p:spPr>
          <a:xfrm>
            <a:off x="4038600" y="381000"/>
            <a:ext cx="1295400" cy="1219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5" descr="Welcome Home Stoner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3" name="TextBox 6"/>
          <p:cNvSpPr txBox="1">
            <a:spLocks noChangeArrowheads="1"/>
          </p:cNvSpPr>
          <p:nvPr/>
        </p:nvSpPr>
        <p:spPr bwMode="auto">
          <a:xfrm>
            <a:off x="3886200" y="5181600"/>
            <a:ext cx="1295400" cy="554038"/>
          </a:xfrm>
          <a:prstGeom prst="rect">
            <a:avLst/>
          </a:prstGeom>
          <a:noFill/>
          <a:ln w="9525">
            <a:noFill/>
            <a:miter lim="800000"/>
            <a:headEnd/>
            <a:tailEnd/>
          </a:ln>
        </p:spPr>
        <p:txBody>
          <a:bodyPr>
            <a:spAutoFit/>
          </a:bodyPr>
          <a:lstStyle/>
          <a:p>
            <a:pPr fontAlgn="base">
              <a:spcBef>
                <a:spcPct val="0"/>
              </a:spcBef>
              <a:spcAft>
                <a:spcPct val="0"/>
              </a:spcAft>
            </a:pPr>
            <a:r>
              <a:rPr lang="en-US" sz="3000" b="1" smtClean="0">
                <a:solidFill>
                  <a:srgbClr val="000000"/>
                </a:solidFill>
              </a:rPr>
              <a:t>____</a:t>
            </a:r>
          </a:p>
        </p:txBody>
      </p:sp>
      <p:sp>
        <p:nvSpPr>
          <p:cNvPr id="2054" name="TextBox 7"/>
          <p:cNvSpPr txBox="1">
            <a:spLocks noChangeArrowheads="1"/>
          </p:cNvSpPr>
          <p:nvPr/>
        </p:nvSpPr>
        <p:spPr bwMode="auto">
          <a:xfrm>
            <a:off x="3352800" y="5715000"/>
            <a:ext cx="1295400" cy="554038"/>
          </a:xfrm>
          <a:prstGeom prst="rect">
            <a:avLst/>
          </a:prstGeom>
          <a:noFill/>
          <a:ln w="9525">
            <a:noFill/>
            <a:miter lim="800000"/>
            <a:headEnd/>
            <a:tailEnd/>
          </a:ln>
        </p:spPr>
        <p:txBody>
          <a:bodyPr>
            <a:spAutoFit/>
          </a:bodyPr>
          <a:lstStyle/>
          <a:p>
            <a:pPr fontAlgn="base">
              <a:spcBef>
                <a:spcPct val="0"/>
              </a:spcBef>
              <a:spcAft>
                <a:spcPct val="0"/>
              </a:spcAft>
            </a:pPr>
            <a:r>
              <a:rPr lang="en-US" sz="3000" b="1" smtClean="0">
                <a:solidFill>
                  <a:srgbClr val="000000"/>
                </a:solidFill>
              </a:rPr>
              <a:t>_____</a:t>
            </a:r>
          </a:p>
        </p:txBody>
      </p:sp>
      <p:sp>
        <p:nvSpPr>
          <p:cNvPr id="2055" name="TextBox 8"/>
          <p:cNvSpPr txBox="1">
            <a:spLocks noChangeArrowheads="1"/>
          </p:cNvSpPr>
          <p:nvPr/>
        </p:nvSpPr>
        <p:spPr bwMode="auto">
          <a:xfrm>
            <a:off x="5257800" y="5715000"/>
            <a:ext cx="3429000" cy="554038"/>
          </a:xfrm>
          <a:prstGeom prst="rect">
            <a:avLst/>
          </a:prstGeom>
          <a:noFill/>
          <a:ln w="9525">
            <a:noFill/>
            <a:miter lim="800000"/>
            <a:headEnd/>
            <a:tailEnd/>
          </a:ln>
        </p:spPr>
        <p:txBody>
          <a:bodyPr>
            <a:spAutoFit/>
          </a:bodyPr>
          <a:lstStyle/>
          <a:p>
            <a:pPr fontAlgn="base">
              <a:spcBef>
                <a:spcPct val="0"/>
              </a:spcBef>
              <a:spcAft>
                <a:spcPct val="0"/>
              </a:spcAft>
            </a:pPr>
            <a:r>
              <a:rPr lang="en-US" sz="3000" b="1" smtClean="0">
                <a:solidFill>
                  <a:srgbClr val="000000"/>
                </a:solidFill>
              </a:rPr>
              <a:t>_______________</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381000" y="1905000"/>
            <a:ext cx="8458200" cy="1219200"/>
          </a:xfrm>
        </p:spPr>
        <p:txBody>
          <a:bodyPr/>
          <a:lstStyle/>
          <a:p>
            <a:pPr algn="l" eaLnBrk="1" hangingPunct="1"/>
            <a:r>
              <a:rPr lang="en-US" sz="6000" u="sng" dirty="0" smtClean="0">
                <a:effectLst>
                  <a:outerShdw blurRad="38100" dist="38100" dir="2700000" algn="tl">
                    <a:srgbClr val="000000">
                      <a:alpha val="43137"/>
                    </a:srgbClr>
                  </a:outerShdw>
                </a:effectLst>
                <a:latin typeface="Aharoni" pitchFamily="2" charset="-79"/>
                <a:cs typeface="Aharoni" pitchFamily="2" charset="-79"/>
              </a:rPr>
              <a:t>Correction</a:t>
            </a:r>
            <a:r>
              <a:rPr lang="en-US" sz="6000" dirty="0" smtClean="0">
                <a:effectLst>
                  <a:outerShdw blurRad="38100" dist="38100" dir="2700000" algn="tl">
                    <a:srgbClr val="000000">
                      <a:alpha val="43137"/>
                    </a:srgbClr>
                  </a:outerShdw>
                </a:effectLst>
                <a:latin typeface="Aharoni" pitchFamily="2" charset="-79"/>
                <a:cs typeface="Aharoni" pitchFamily="2" charset="-79"/>
              </a:rPr>
              <a:t> of a Rumor</a:t>
            </a:r>
          </a:p>
        </p:txBody>
      </p:sp>
      <p:pic>
        <p:nvPicPr>
          <p:cNvPr id="3" name="Picture 2" descr="u turn.jpg"/>
          <p:cNvPicPr>
            <a:picLocks noChangeAspect="1"/>
          </p:cNvPicPr>
          <p:nvPr/>
        </p:nvPicPr>
        <p:blipFill>
          <a:blip r:embed="rId2" cstate="print"/>
          <a:stretch>
            <a:fillRect/>
          </a:stretch>
        </p:blipFill>
        <p:spPr>
          <a:xfrm>
            <a:off x="381000" y="5486400"/>
            <a:ext cx="1295400" cy="1219200"/>
          </a:xfrm>
          <a:prstGeom prst="rect">
            <a:avLst/>
          </a:prstGeom>
        </p:spPr>
      </p:pic>
      <p:sp>
        <p:nvSpPr>
          <p:cNvPr id="5" name="Rectangle 4"/>
          <p:cNvSpPr/>
          <p:nvPr/>
        </p:nvSpPr>
        <p:spPr>
          <a:xfrm>
            <a:off x="2209800" y="6019800"/>
            <a:ext cx="6477000" cy="609600"/>
          </a:xfrm>
          <a:prstGeom prst="rect">
            <a:avLst/>
          </a:prstGeom>
          <a:noFill/>
        </p:spPr>
        <p:txBody>
          <a:bodyPr wrap="none" lIns="91440" tIns="45720" rIns="91440" bIns="45720">
            <a:prstTxWarp prst="textSlantUp">
              <a:avLst>
                <a:gd name="adj" fmla="val 17982"/>
              </a:avLst>
            </a:prstTxWarp>
            <a:spAutoFit/>
          </a:bodyPr>
          <a:lstStyle/>
          <a:p>
            <a:pPr algn="ctr"/>
            <a:r>
              <a:rPr lang="en-US" sz="3600" b="1" spc="50" dirty="0" smtClean="0">
                <a:ln w="19050" cmpd="sng">
                  <a:solidFill>
                    <a:srgbClr val="C00000"/>
                  </a:solidFill>
                  <a:prstDash val="solid"/>
                </a:ln>
                <a:solidFill>
                  <a:schemeClr val="bg1"/>
                </a:solidFill>
                <a:effectLst/>
                <a:latin typeface="Aharoni" pitchFamily="2" charset="-79"/>
                <a:cs typeface="Aharoni" pitchFamily="2" charset="-79"/>
              </a:rPr>
              <a:t>Correcting a Rumor</a:t>
            </a:r>
            <a:endParaRPr lang="en-US" sz="3600" b="1" cap="none" spc="50" dirty="0">
              <a:ln w="19050" cmpd="sng">
                <a:solidFill>
                  <a:srgbClr val="C00000"/>
                </a:solidFill>
                <a:prstDash val="solid"/>
              </a:ln>
              <a:solidFill>
                <a:schemeClr val="bg1"/>
              </a:solidFill>
              <a:effectLst/>
              <a:latin typeface="Aharoni" pitchFamily="2" charset="-79"/>
              <a:cs typeface="Aharoni" pitchFamily="2" charset="-79"/>
            </a:endParaRPr>
          </a:p>
        </p:txBody>
      </p:sp>
      <p:sp>
        <p:nvSpPr>
          <p:cNvPr id="6" name="Rectangle 27"/>
          <p:cNvSpPr txBox="1">
            <a:spLocks noChangeArrowheads="1"/>
          </p:cNvSpPr>
          <p:nvPr/>
        </p:nvSpPr>
        <p:spPr bwMode="auto">
          <a:xfrm>
            <a:off x="381000" y="762000"/>
            <a:ext cx="8458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6000" b="0" i="0" u="sng"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haroni" pitchFamily="2" charset="-79"/>
                <a:ea typeface="+mn-ea"/>
                <a:cs typeface="Aharoni" pitchFamily="2" charset="-79"/>
              </a:rPr>
              <a:t>Conception</a:t>
            </a:r>
            <a:r>
              <a:rPr kumimoji="0" lang="en-US" sz="6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haroni" pitchFamily="2" charset="-79"/>
                <a:ea typeface="+mn-ea"/>
                <a:cs typeface="Aharoni" pitchFamily="2" charset="-79"/>
              </a:rPr>
              <a:t> of a Rumor</a:t>
            </a:r>
          </a:p>
        </p:txBody>
      </p:sp>
      <p:sp>
        <p:nvSpPr>
          <p:cNvPr id="7" name="Rectangle 27"/>
          <p:cNvSpPr txBox="1">
            <a:spLocks noChangeArrowheads="1"/>
          </p:cNvSpPr>
          <p:nvPr/>
        </p:nvSpPr>
        <p:spPr bwMode="auto">
          <a:xfrm>
            <a:off x="0" y="3733800"/>
            <a:ext cx="91440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Aft>
                <a:spcPct val="0"/>
              </a:spcAft>
              <a:buClrTx/>
              <a:buSzTx/>
              <a:buFontTx/>
              <a:buNone/>
              <a:tabLst/>
              <a:defRPr/>
            </a:pPr>
            <a:r>
              <a:rPr kumimoji="0" lang="en-US" sz="6000" b="0" i="0" u="sng"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haroni" pitchFamily="2" charset="-79"/>
                <a:ea typeface="+mn-ea"/>
                <a:cs typeface="Aharoni" pitchFamily="2" charset="-79"/>
              </a:rPr>
              <a:t>Compassion </a:t>
            </a:r>
          </a:p>
          <a:p>
            <a:pPr marL="0" marR="0" lvl="0" indent="0" defTabSz="914400" rtl="0" eaLnBrk="1" fontAlgn="base" latinLnBrk="0" hangingPunct="1">
              <a:lnSpc>
                <a:spcPct val="100000"/>
              </a:lnSpc>
              <a:spcAft>
                <a:spcPct val="0"/>
              </a:spcAft>
              <a:buClrTx/>
              <a:buSzTx/>
              <a:buFontTx/>
              <a:buNone/>
              <a:tabLst/>
              <a:defRPr/>
            </a:pPr>
            <a:r>
              <a:rPr kumimoji="0" lang="en-US" sz="6000" b="0" i="0"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haroni" pitchFamily="2" charset="-79"/>
                <a:ea typeface="+mn-ea"/>
                <a:cs typeface="Aharoni" pitchFamily="2" charset="-79"/>
              </a:rPr>
              <a:t>           for the Concerned</a:t>
            </a:r>
          </a:p>
        </p:txBody>
      </p:sp>
      <p:sp>
        <p:nvSpPr>
          <p:cNvPr id="8" name="Rectangle 27"/>
          <p:cNvSpPr txBox="1">
            <a:spLocks noChangeArrowheads="1"/>
          </p:cNvSpPr>
          <p:nvPr/>
        </p:nvSpPr>
        <p:spPr bwMode="auto">
          <a:xfrm>
            <a:off x="152400" y="2819400"/>
            <a:ext cx="2895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500" b="0" i="0" u="sng" strike="noStrike" kern="0" cap="none" spc="0" normalizeH="0" baseline="0" noProof="0" dirty="0" smtClean="0">
                <a:ln>
                  <a:solidFill>
                    <a:srgbClr val="C00000"/>
                  </a:solidFill>
                </a:ln>
                <a:solidFill>
                  <a:srgbClr val="C00000"/>
                </a:solidFill>
                <a:effectLst>
                  <a:outerShdw blurRad="38100" dist="38100" dir="2700000" algn="tl">
                    <a:srgbClr val="000000">
                      <a:alpha val="43137"/>
                    </a:srgbClr>
                  </a:outerShdw>
                </a:effectLst>
                <a:uLnTx/>
                <a:uFillTx/>
                <a:latin typeface="Aharoni" pitchFamily="2" charset="-79"/>
                <a:ea typeface="+mn-ea"/>
                <a:cs typeface="Aharoni" pitchFamily="2" charset="-79"/>
              </a:rPr>
              <a:t>Rebellion</a:t>
            </a:r>
            <a:endParaRPr kumimoji="0" lang="en-US" sz="4500" b="0" i="0" u="none" strike="noStrike" kern="0" cap="none" spc="0" normalizeH="0" baseline="0" noProof="0" dirty="0" smtClean="0">
              <a:ln>
                <a:solidFill>
                  <a:srgbClr val="C00000"/>
                </a:solidFill>
              </a:ln>
              <a:solidFill>
                <a:srgbClr val="C00000"/>
              </a:solidFill>
              <a:effectLst>
                <a:outerShdw blurRad="38100" dist="38100" dir="2700000" algn="tl">
                  <a:srgbClr val="000000">
                    <a:alpha val="43137"/>
                  </a:srgbClr>
                </a:outerShdw>
              </a:effectLst>
              <a:uLnTx/>
              <a:uFillTx/>
              <a:latin typeface="Aharoni" pitchFamily="2" charset="-79"/>
              <a:ea typeface="+mn-ea"/>
              <a:cs typeface="Aharoni" pitchFamily="2" charset="-79"/>
            </a:endParaRPr>
          </a:p>
        </p:txBody>
      </p:sp>
      <p:sp>
        <p:nvSpPr>
          <p:cNvPr id="9" name="Rectangle 27"/>
          <p:cNvSpPr txBox="1">
            <a:spLocks noChangeArrowheads="1"/>
          </p:cNvSpPr>
          <p:nvPr/>
        </p:nvSpPr>
        <p:spPr bwMode="auto">
          <a:xfrm>
            <a:off x="3048000" y="2819400"/>
            <a:ext cx="3505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500" b="0" i="0" u="sng" strike="noStrike" kern="0" cap="none" spc="0" normalizeH="0" baseline="0" noProof="0" dirty="0" smtClean="0">
                <a:ln>
                  <a:solidFill>
                    <a:srgbClr val="C00000"/>
                  </a:solidFill>
                </a:ln>
                <a:solidFill>
                  <a:srgbClr val="C00000"/>
                </a:solidFill>
                <a:effectLst>
                  <a:outerShdw blurRad="38100" dist="38100" dir="2700000" algn="tl">
                    <a:srgbClr val="000000">
                      <a:alpha val="43137"/>
                    </a:srgbClr>
                  </a:outerShdw>
                </a:effectLst>
                <a:uLnTx/>
                <a:uFillTx/>
                <a:latin typeface="Aharoni" pitchFamily="2" charset="-79"/>
                <a:ea typeface="+mn-ea"/>
                <a:cs typeface="Aharoni" pitchFamily="2" charset="-79"/>
              </a:rPr>
              <a:t>Revelation</a:t>
            </a:r>
            <a:endParaRPr kumimoji="0" lang="en-US" sz="4500" b="0" i="0" u="none" strike="noStrike" kern="0" cap="none" spc="0" normalizeH="0" baseline="0" noProof="0" dirty="0" smtClean="0">
              <a:ln>
                <a:solidFill>
                  <a:srgbClr val="C00000"/>
                </a:solidFill>
              </a:ln>
              <a:solidFill>
                <a:srgbClr val="C00000"/>
              </a:solidFill>
              <a:effectLst>
                <a:outerShdw blurRad="38100" dist="38100" dir="2700000" algn="tl">
                  <a:srgbClr val="000000">
                    <a:alpha val="43137"/>
                  </a:srgbClr>
                </a:outerShdw>
              </a:effectLst>
              <a:uLnTx/>
              <a:uFillTx/>
              <a:latin typeface="Aharoni" pitchFamily="2" charset="-79"/>
              <a:ea typeface="+mn-ea"/>
              <a:cs typeface="Aharoni" pitchFamily="2" charset="-79"/>
            </a:endParaRPr>
          </a:p>
        </p:txBody>
      </p:sp>
      <p:sp>
        <p:nvSpPr>
          <p:cNvPr id="10" name="Rectangle 27"/>
          <p:cNvSpPr txBox="1">
            <a:spLocks noChangeArrowheads="1"/>
          </p:cNvSpPr>
          <p:nvPr/>
        </p:nvSpPr>
        <p:spPr bwMode="auto">
          <a:xfrm>
            <a:off x="6248400" y="2819400"/>
            <a:ext cx="2895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500" b="0" i="0" u="sng" strike="noStrike" kern="0" cap="none" spc="0" normalizeH="0" baseline="0" noProof="0" dirty="0" smtClean="0">
                <a:ln>
                  <a:solidFill>
                    <a:srgbClr val="C00000"/>
                  </a:solidFill>
                </a:ln>
                <a:solidFill>
                  <a:srgbClr val="C00000"/>
                </a:solidFill>
                <a:effectLst>
                  <a:outerShdw blurRad="38100" dist="38100" dir="2700000" algn="tl">
                    <a:srgbClr val="000000">
                      <a:alpha val="43137"/>
                    </a:srgbClr>
                  </a:outerShdw>
                </a:effectLst>
                <a:uLnTx/>
                <a:uFillTx/>
                <a:latin typeface="Aharoni" pitchFamily="2" charset="-79"/>
                <a:ea typeface="+mn-ea"/>
                <a:cs typeface="Aharoni" pitchFamily="2" charset="-79"/>
              </a:rPr>
              <a:t>Rejection</a:t>
            </a:r>
            <a:endParaRPr kumimoji="0" lang="en-US" sz="4500" b="0" i="0" u="none" strike="noStrike" kern="0" cap="none" spc="0" normalizeH="0" baseline="0" noProof="0" dirty="0" smtClean="0">
              <a:ln>
                <a:solidFill>
                  <a:srgbClr val="C00000"/>
                </a:solidFill>
              </a:ln>
              <a:solidFill>
                <a:srgbClr val="C00000"/>
              </a:solidFill>
              <a:effectLst>
                <a:outerShdw blurRad="38100" dist="38100" dir="2700000" algn="tl">
                  <a:srgbClr val="000000">
                    <a:alpha val="43137"/>
                  </a:srgbClr>
                </a:outerShdw>
              </a:effectLst>
              <a:uLnTx/>
              <a:uFillTx/>
              <a:latin typeface="Aharoni" pitchFamily="2" charset="-79"/>
              <a:ea typeface="+mn-ea"/>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4114800"/>
            <a:ext cx="8534400" cy="762000"/>
          </a:xfrm>
          <a:prstGeom prst="rect">
            <a:avLst/>
          </a:prstGeom>
          <a:noFill/>
          <a:scene3d>
            <a:camera prst="orthographicFront">
              <a:rot lat="19499998" lon="0" rev="0"/>
            </a:camera>
            <a:lightRig rig="threePt" dir="t"/>
          </a:scene3d>
        </p:spPr>
        <p:txBody>
          <a:bodyPr wrap="none" lIns="91440" tIns="45720" rIns="91440" bIns="45720" anchor="b" anchorCtr="0">
            <a:prstTxWarp prst="textSlantUp">
              <a:avLst>
                <a:gd name="adj" fmla="val 22397"/>
              </a:avLst>
            </a:prstTxWarp>
            <a:spAutoFit/>
          </a:bodyPr>
          <a:lstStyle/>
          <a:p>
            <a:pPr algn="ctr"/>
            <a:r>
              <a:rPr lang="en-US" sz="5000" b="1" cap="none" spc="0" dirty="0" smtClean="0">
                <a:ln w="31550" cmpd="sng">
                  <a:solidFill>
                    <a:srgbClr val="C00000"/>
                  </a:solidFill>
                  <a:prstDash val="solid"/>
                </a:ln>
                <a:solidFill>
                  <a:schemeClr val="accent6">
                    <a:tint val="15000"/>
                    <a:satMod val="200000"/>
                  </a:schemeClr>
                </a:solidFill>
              </a:rPr>
              <a:t>ALL POWERFUL</a:t>
            </a:r>
            <a:endParaRPr lang="en-US" sz="5000" b="1" cap="none" spc="0" dirty="0">
              <a:ln w="31550" cmpd="sng">
                <a:solidFill>
                  <a:srgbClr val="C00000"/>
                </a:solidFill>
                <a:prstDash val="solid"/>
              </a:ln>
              <a:solidFill>
                <a:schemeClr val="accent6">
                  <a:tint val="15000"/>
                  <a:satMod val="200000"/>
                </a:schemeClr>
              </a:solidFill>
            </a:endParaRPr>
          </a:p>
        </p:txBody>
      </p:sp>
      <p:sp>
        <p:nvSpPr>
          <p:cNvPr id="5" name="Rectangle 4"/>
          <p:cNvSpPr/>
          <p:nvPr/>
        </p:nvSpPr>
        <p:spPr>
          <a:xfrm>
            <a:off x="2209800" y="4876801"/>
            <a:ext cx="4938468" cy="457200"/>
          </a:xfrm>
          <a:prstGeom prst="rect">
            <a:avLst/>
          </a:prstGeom>
          <a:noFill/>
        </p:spPr>
        <p:txBody>
          <a:bodyPr wrap="none" lIns="91440" tIns="45720" rIns="91440" bIns="45720">
            <a:prstTxWarp prst="textSlantUp">
              <a:avLst>
                <a:gd name="adj" fmla="val 31140"/>
              </a:avLst>
            </a:prstTxWarp>
            <a:spAutoFit/>
          </a:bodyPr>
          <a:lstStyle/>
          <a:p>
            <a:pPr algn="ctr"/>
            <a:r>
              <a:rPr lang="en-US" sz="3600" b="1" spc="50" dirty="0" smtClean="0">
                <a:ln w="19050" cmpd="sng">
                  <a:solidFill>
                    <a:schemeClr val="tx1"/>
                  </a:solidFill>
                  <a:prstDash val="solid"/>
                </a:ln>
                <a:solidFill>
                  <a:schemeClr val="bg1"/>
                </a:solidFill>
                <a:effectLst/>
                <a:latin typeface="Aharoni" pitchFamily="2" charset="-79"/>
                <a:cs typeface="Aharoni" pitchFamily="2" charset="-79"/>
              </a:rPr>
              <a:t>II Thessalonians 2:1-17</a:t>
            </a:r>
            <a:endParaRPr lang="en-US" sz="3600" b="1" cap="none" spc="50" dirty="0">
              <a:ln w="19050" cmpd="sng">
                <a:solidFill>
                  <a:schemeClr val="tx1"/>
                </a:solidFill>
                <a:prstDash val="solid"/>
              </a:ln>
              <a:solidFill>
                <a:schemeClr val="bg1"/>
              </a:solidFill>
              <a:effectLst/>
              <a:latin typeface="Aharoni" pitchFamily="2" charset="-79"/>
              <a:cs typeface="Aharoni" pitchFamily="2" charset="-79"/>
            </a:endParaRPr>
          </a:p>
        </p:txBody>
      </p:sp>
      <p:sp>
        <p:nvSpPr>
          <p:cNvPr id="6" name="Rectangle 5"/>
          <p:cNvSpPr/>
          <p:nvPr/>
        </p:nvSpPr>
        <p:spPr>
          <a:xfrm>
            <a:off x="3047999" y="1524000"/>
            <a:ext cx="3048001" cy="1754326"/>
          </a:xfrm>
          <a:prstGeom prst="rect">
            <a:avLst/>
          </a:prstGeom>
          <a:noFill/>
        </p:spPr>
        <p:txBody>
          <a:bodyPr wrap="square" lIns="91440" tIns="45720" rIns="91440" bIns="45720">
            <a:spAutoFit/>
          </a:bodyPr>
          <a:lstStyle/>
          <a:p>
            <a:pPr algn="ctr"/>
            <a:r>
              <a:rPr lang="en-US" sz="3600" b="1" cap="none" spc="0" dirty="0" smtClean="0">
                <a:ln w="12700">
                  <a:solidFill>
                    <a:schemeClr val="tx1"/>
                  </a:solidFill>
                  <a:prstDash val="solid"/>
                </a:ln>
                <a:effectLst>
                  <a:outerShdw blurRad="41275" dist="20320" dir="1800000" algn="tl" rotWithShape="0">
                    <a:srgbClr val="000000">
                      <a:alpha val="40000"/>
                    </a:srgbClr>
                  </a:outerShdw>
                </a:effectLst>
                <a:latin typeface="Aharoni" pitchFamily="2" charset="-79"/>
                <a:cs typeface="Aharoni" pitchFamily="2" charset="-79"/>
              </a:rPr>
              <a:t>Satan</a:t>
            </a:r>
            <a:r>
              <a:rPr lang="en-US" sz="3600" b="1" cap="none" spc="0"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Aharoni" pitchFamily="2" charset="-79"/>
                <a:cs typeface="Aharoni" pitchFamily="2" charset="-79"/>
              </a:rPr>
              <a:t> </a:t>
            </a:r>
          </a:p>
          <a:p>
            <a:pPr algn="ctr"/>
            <a:r>
              <a:rPr lang="en-US" sz="3600" b="1" cap="none" spc="0" dirty="0" smtClean="0">
                <a:ln w="12700">
                  <a:solidFill>
                    <a:schemeClr val="tx1"/>
                  </a:solidFill>
                  <a:prstDash val="solid"/>
                </a:ln>
                <a:effectLst>
                  <a:outerShdw blurRad="41275" dist="20320" dir="1800000" algn="tl" rotWithShape="0">
                    <a:srgbClr val="000000">
                      <a:alpha val="40000"/>
                    </a:srgbClr>
                  </a:outerShdw>
                </a:effectLst>
                <a:latin typeface="Aharoni" pitchFamily="2" charset="-79"/>
                <a:cs typeface="Aharoni" pitchFamily="2" charset="-79"/>
              </a:rPr>
              <a:t>is powerful but the </a:t>
            </a:r>
          </a:p>
        </p:txBody>
      </p:sp>
      <p:sp>
        <p:nvSpPr>
          <p:cNvPr id="7" name="Rectangle 6"/>
          <p:cNvSpPr/>
          <p:nvPr/>
        </p:nvSpPr>
        <p:spPr>
          <a:xfrm>
            <a:off x="2971800" y="2971800"/>
            <a:ext cx="3048001" cy="1323439"/>
          </a:xfrm>
          <a:prstGeom prst="rect">
            <a:avLst/>
          </a:prstGeom>
          <a:noFill/>
        </p:spPr>
        <p:txBody>
          <a:bodyPr wrap="square" lIns="91440" tIns="45720" rIns="91440" bIns="45720">
            <a:spAutoFit/>
          </a:bodyPr>
          <a:lstStyle/>
          <a:p>
            <a:pPr algn="ctr"/>
            <a:r>
              <a:rPr lang="en-US" sz="8000" b="1" cap="none" spc="0" dirty="0" smtClean="0">
                <a:ln w="12700">
                  <a:solidFill>
                    <a:schemeClr val="tx1"/>
                  </a:solidFill>
                  <a:prstDash val="solid"/>
                </a:ln>
                <a:solidFill>
                  <a:srgbClr val="C00000"/>
                </a:solidFill>
                <a:effectLst>
                  <a:outerShdw blurRad="41275" dist="20320" dir="1800000" algn="tl" rotWithShape="0">
                    <a:srgbClr val="000000">
                      <a:alpha val="40000"/>
                    </a:srgbClr>
                  </a:outerShdw>
                </a:effectLst>
                <a:latin typeface="Aharoni" pitchFamily="2" charset="-79"/>
                <a:cs typeface="Aharoni" pitchFamily="2" charset="-79"/>
              </a:rPr>
              <a:t>Lord</a:t>
            </a:r>
            <a:r>
              <a:rPr lang="en-US" sz="3600" b="1" cap="none" spc="0"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Aharoni" pitchFamily="2" charset="-79"/>
                <a:cs typeface="Aharoni" pitchFamily="2" charset="-79"/>
              </a:rPr>
              <a:t> </a:t>
            </a:r>
            <a:r>
              <a:rPr lang="en-US" sz="3600" b="1" cap="none" spc="0" dirty="0" smtClean="0">
                <a:ln w="12700">
                  <a:solidFill>
                    <a:schemeClr val="tx1"/>
                  </a:solidFill>
                  <a:prstDash val="solid"/>
                </a:ln>
                <a:solidFill>
                  <a:srgbClr val="C00000"/>
                </a:solidFill>
                <a:effectLst>
                  <a:outerShdw blurRad="41275" dist="20320" dir="1800000" algn="tl" rotWithShape="0">
                    <a:srgbClr val="000000">
                      <a:alpha val="40000"/>
                    </a:srgbClr>
                  </a:outerShdw>
                </a:effectLst>
                <a:latin typeface="Aharoni" pitchFamily="2" charset="-79"/>
                <a:cs typeface="Aharoni" pitchFamily="2" charset="-79"/>
              </a:rPr>
              <a:t>is</a:t>
            </a:r>
            <a:endParaRPr lang="en-US" sz="3600" b="1" cap="none" spc="0" dirty="0">
              <a:ln w="12700">
                <a:solidFill>
                  <a:schemeClr val="tx1"/>
                </a:solidFill>
                <a:prstDash val="solid"/>
              </a:ln>
              <a:solidFill>
                <a:srgbClr val="C00000"/>
              </a:solidFill>
              <a:effectLst>
                <a:outerShdw blurRad="41275" dist="20320" dir="1800000" algn="tl" rotWithShape="0">
                  <a:srgbClr val="000000">
                    <a:alpha val="40000"/>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sp>
        <p:nvSpPr>
          <p:cNvPr id="2051" name="Rectangle 3"/>
          <p:cNvSpPr>
            <a:spLocks noGrp="1" noChangeArrowheads="1"/>
          </p:cNvSpPr>
          <p:nvPr>
            <p:ph type="subTitle" idx="1"/>
          </p:nvPr>
        </p:nvSpPr>
        <p:spPr/>
        <p:txBody>
          <a:bodyPr/>
          <a:lstStyle/>
          <a:p>
            <a:endParaRPr lang="en-US"/>
          </a:p>
        </p:txBody>
      </p:sp>
      <p:pic>
        <p:nvPicPr>
          <p:cNvPr id="2052" name="Picture 4" descr="playing for keeps_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endParaRPr lang="en-US"/>
          </a:p>
        </p:txBody>
      </p:sp>
      <p:pic>
        <p:nvPicPr>
          <p:cNvPr id="5" name="Picture 4" descr="communion_t.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6" name="Picture 5" descr="community.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advClick="0" advTm="12000">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rot="409298">
            <a:off x="4021318" y="1818750"/>
            <a:ext cx="5205022" cy="5038853"/>
          </a:xfrm>
          <a:prstGeom prst="irregularSeal1">
            <a:avLst/>
          </a:prstGeom>
          <a:noFill/>
          <a:ln w="57150" algn="in">
            <a:solidFill>
              <a:srgbClr val="002060"/>
            </a:solidFill>
            <a:miter lim="800000"/>
            <a:headEnd/>
            <a:tailEnd/>
          </a:ln>
          <a:effectLst/>
        </p:spPr>
        <p:txBody>
          <a:bodyPr vert="horz" wrap="square" lIns="36576" tIns="36576" rIns="36576" bIns="36576" numCol="1" anchor="t" anchorCtr="0" compatLnSpc="1">
            <a:prstTxWarp prst="textNoShape">
              <a:avLst/>
            </a:prstTxWarp>
          </a:bodyPr>
          <a:lstStyle/>
          <a:p>
            <a:endParaRPr lang="en-US">
              <a:ln>
                <a:solidFill>
                  <a:srgbClr val="00B0F0"/>
                </a:solidFill>
              </a:ln>
            </a:endParaRPr>
          </a:p>
        </p:txBody>
      </p:sp>
      <p:sp>
        <p:nvSpPr>
          <p:cNvPr id="1027" name="Text Box 3"/>
          <p:cNvSpPr txBox="1">
            <a:spLocks noChangeArrowheads="1"/>
          </p:cNvSpPr>
          <p:nvPr/>
        </p:nvSpPr>
        <p:spPr bwMode="auto">
          <a:xfrm>
            <a:off x="228600" y="3962400"/>
            <a:ext cx="4191000" cy="2438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0" b="1" i="0" u="none" strike="noStrike" cap="none" normalizeH="0" baseline="0" dirty="0" smtClean="0">
                <a:ln>
                  <a:solidFill>
                    <a:srgbClr val="002060"/>
                  </a:solidFill>
                </a:ln>
                <a:solidFill>
                  <a:srgbClr val="0099FF"/>
                </a:solidFill>
                <a:effectLst/>
                <a:latin typeface="Antigoni" charset="0"/>
                <a:cs typeface="Arial" pitchFamily="34" charset="0"/>
              </a:rPr>
              <a:t>Bring….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solidFill>
                    <a:srgbClr val="002060"/>
                  </a:solidFill>
                </a:ln>
                <a:solidFill>
                  <a:srgbClr val="0099FF"/>
                </a:solidFill>
                <a:effectLst/>
                <a:latin typeface="Antigoni" charset="0"/>
                <a:cs typeface="Arial" pitchFamily="34" charset="0"/>
              </a:rPr>
              <a:t>picnic dinner, drinks,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solidFill>
                    <a:srgbClr val="002060"/>
                  </a:solidFill>
                </a:ln>
                <a:solidFill>
                  <a:srgbClr val="0099FF"/>
                </a:solidFill>
                <a:effectLst/>
                <a:latin typeface="Antigoni" charset="0"/>
                <a:cs typeface="Arial" pitchFamily="34" charset="0"/>
              </a:rPr>
              <a:t>blankets, lawn chairs,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solidFill>
                    <a:srgbClr val="002060"/>
                  </a:solidFill>
                </a:ln>
                <a:solidFill>
                  <a:srgbClr val="0099FF"/>
                </a:solidFill>
                <a:effectLst/>
                <a:latin typeface="Antigoni" charset="0"/>
                <a:cs typeface="Arial" pitchFamily="34" charset="0"/>
              </a:rPr>
              <a:t>and bug spray!</a:t>
            </a:r>
            <a:endParaRPr kumimoji="0" lang="en-US" sz="3000" b="0" i="0" u="none" strike="noStrike" cap="none" normalizeH="0" baseline="0" dirty="0" smtClean="0">
              <a:ln>
                <a:solidFill>
                  <a:srgbClr val="002060"/>
                </a:solidFill>
              </a:ln>
              <a:solidFill>
                <a:srgbClr val="0099FF"/>
              </a:solidFill>
              <a:effectLst/>
              <a:latin typeface="Arial" pitchFamily="34" charset="0"/>
              <a:cs typeface="Arial" pitchFamily="34" charset="0"/>
            </a:endParaRPr>
          </a:p>
        </p:txBody>
      </p:sp>
      <p:sp>
        <p:nvSpPr>
          <p:cNvPr id="1028" name="Text Box 4"/>
          <p:cNvSpPr txBox="1">
            <a:spLocks noChangeArrowheads="1"/>
          </p:cNvSpPr>
          <p:nvPr/>
        </p:nvSpPr>
        <p:spPr bwMode="auto">
          <a:xfrm>
            <a:off x="0" y="2209800"/>
            <a:ext cx="4495800" cy="1752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1" u="sng" strike="noStrike" cap="none" normalizeH="0" baseline="0" dirty="0" smtClean="0">
                <a:ln>
                  <a:solidFill>
                    <a:srgbClr val="00B0F0"/>
                  </a:solidFill>
                </a:ln>
                <a:solidFill>
                  <a:srgbClr val="002060"/>
                </a:solidFill>
                <a:effectLst/>
                <a:latin typeface="Britannic Bold" pitchFamily="34" charset="0"/>
                <a:cs typeface="Arial" pitchFamily="34" charset="0"/>
              </a:rPr>
              <a:t>June 6th, 5:30pm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solidFill>
                    <a:srgbClr val="00B0F0"/>
                  </a:solidFill>
                </a:ln>
                <a:solidFill>
                  <a:srgbClr val="000000"/>
                </a:solidFill>
                <a:effectLst/>
                <a:latin typeface="Britannic Bold" pitchFamily="34" charset="0"/>
                <a:cs typeface="Arial" pitchFamily="34" charset="0"/>
              </a:rPr>
              <a:t>Four Oaks Retreat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solidFill>
                    <a:srgbClr val="00B0F0"/>
                  </a:solidFill>
                </a:ln>
                <a:solidFill>
                  <a:srgbClr val="000000"/>
                </a:solidFill>
                <a:effectLst/>
                <a:latin typeface="Britannic Bold" pitchFamily="34" charset="0"/>
                <a:cs typeface="Arial" pitchFamily="34" charset="0"/>
              </a:rPr>
              <a:t>(weather permitting)</a:t>
            </a:r>
            <a:endParaRPr kumimoji="0" lang="en-US" sz="2000" b="0" i="0" u="none" strike="noStrike" cap="none" normalizeH="0" baseline="0" dirty="0" smtClean="0">
              <a:ln>
                <a:solidFill>
                  <a:srgbClr val="00B0F0"/>
                </a:solid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rot="709986">
            <a:off x="4947415" y="3406415"/>
            <a:ext cx="3124200" cy="175567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solidFill>
                    <a:srgbClr val="00B0F0"/>
                  </a:solidFill>
                </a:ln>
                <a:solidFill>
                  <a:srgbClr val="002060"/>
                </a:solidFill>
                <a:effectLst/>
                <a:latin typeface="Britannic Bold" pitchFamily="34" charset="0"/>
                <a:cs typeface="Arial" pitchFamily="34" charset="0"/>
              </a:rPr>
              <a:t>Info Meeting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solidFill>
                    <a:srgbClr val="00B0F0"/>
                  </a:solidFill>
                </a:ln>
                <a:solidFill>
                  <a:srgbClr val="002060"/>
                </a:solidFill>
                <a:effectLst/>
                <a:latin typeface="Britannic Bold" pitchFamily="34" charset="0"/>
                <a:cs typeface="Arial" pitchFamily="34" charset="0"/>
              </a:rPr>
              <a:t>Thurs, May 20</a:t>
            </a:r>
            <a:r>
              <a:rPr kumimoji="0" lang="en-US" sz="3000" b="0" i="0" u="none" strike="noStrike" cap="none" normalizeH="0" baseline="30000" dirty="0" smtClean="0">
                <a:ln>
                  <a:solidFill>
                    <a:srgbClr val="00B0F0"/>
                  </a:solidFill>
                </a:ln>
                <a:solidFill>
                  <a:srgbClr val="002060"/>
                </a:solidFill>
                <a:effectLst/>
                <a:latin typeface="Britannic Bold" pitchFamily="34" charset="0"/>
                <a:cs typeface="Arial" pitchFamily="34" charset="0"/>
              </a:rPr>
              <a:t>th</a:t>
            </a:r>
            <a:r>
              <a:rPr kumimoji="0" lang="en-US" sz="3000" b="0" i="0" u="none" strike="noStrike" cap="none" normalizeH="0" baseline="0" dirty="0" smtClean="0">
                <a:ln>
                  <a:solidFill>
                    <a:srgbClr val="00B0F0"/>
                  </a:solidFill>
                </a:ln>
                <a:solidFill>
                  <a:srgbClr val="002060"/>
                </a:solidFill>
                <a:effectLst/>
                <a:latin typeface="Britannic Bold" pitchFamily="34" charset="0"/>
                <a:cs typeface="Arial" pitchFamily="34" charset="0"/>
              </a:rPr>
              <a:t> </a:t>
            </a:r>
            <a:r>
              <a:rPr kumimoji="0" lang="en-US" sz="3600" b="0" i="0" u="none" strike="noStrike" cap="none" normalizeH="0" baseline="0" dirty="0" smtClean="0">
                <a:ln>
                  <a:solidFill>
                    <a:srgbClr val="00B0F0"/>
                  </a:solidFill>
                </a:ln>
                <a:solidFill>
                  <a:srgbClr val="002060"/>
                </a:solidFill>
                <a:effectLst/>
                <a:latin typeface="Britannic Bold" pitchFamily="34" charset="0"/>
                <a:cs typeface="Arial" pitchFamily="34" charset="0"/>
              </a:rPr>
              <a:t>6:30pm @ TBC</a:t>
            </a:r>
            <a:endParaRPr kumimoji="0" lang="en-US" sz="3600" b="0" i="0" u="none" strike="noStrike" cap="none" normalizeH="0" baseline="0" dirty="0" smtClean="0">
              <a:ln>
                <a:solidFill>
                  <a:srgbClr val="00B0F0"/>
                </a:solid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impact</a:t>
            </a:r>
            <a:endParaRPr lang="en-US" dirty="0"/>
          </a:p>
        </p:txBody>
      </p:sp>
      <p:pic>
        <p:nvPicPr>
          <p:cNvPr id="4" name="Picture 3" descr="impact boy.jpg"/>
          <p:cNvPicPr>
            <a:picLocks noChangeAspect="1"/>
          </p:cNvPicPr>
          <p:nvPr/>
        </p:nvPicPr>
        <p:blipFill>
          <a:blip r:embed="rId2" cstate="print"/>
          <a:stretch>
            <a:fillRect/>
          </a:stretch>
        </p:blipFill>
        <p:spPr>
          <a:xfrm>
            <a:off x="1981199" y="76199"/>
            <a:ext cx="5486401" cy="6730999"/>
          </a:xfrm>
          <a:prstGeom prst="rect">
            <a:avLst/>
          </a:prstGeom>
          <a:ln>
            <a:solidFill>
              <a:srgbClr val="00B0F0"/>
            </a:solidFill>
          </a:ln>
          <a:effectLst>
            <a:glow rad="139700">
              <a:schemeClr val="accent1">
                <a:satMod val="175000"/>
                <a:alpha val="40000"/>
              </a:schemeClr>
            </a:glo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sp>
        <p:nvSpPr>
          <p:cNvPr id="2051" name="Rectangle 3"/>
          <p:cNvSpPr>
            <a:spLocks noGrp="1" noChangeArrowheads="1"/>
          </p:cNvSpPr>
          <p:nvPr>
            <p:ph type="subTitle" idx="1"/>
          </p:nvPr>
        </p:nvSpPr>
        <p:spPr/>
        <p:txBody>
          <a:bodyPr/>
          <a:lstStyle/>
          <a:p>
            <a:endParaRPr lang="en-US"/>
          </a:p>
        </p:txBody>
      </p:sp>
      <p:pic>
        <p:nvPicPr>
          <p:cNvPr id="2052" name="Picture 4" descr="playing for keeps_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udHand"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udHand"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black with white">
      <a:dk1>
        <a:sysClr val="windowText" lastClr="000000"/>
      </a:dk1>
      <a:lt1>
        <a:srgbClr val="FFFFFF"/>
      </a:lt1>
      <a:dk2>
        <a:srgbClr val="000000"/>
      </a:dk2>
      <a:lt2>
        <a:srgbClr val="0000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arah ariel">
  <a:themeElements>
    <a:clrScheme name="sarah ari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rah ari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rah ari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rah ari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rah ari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rah ari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rah ari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rah ari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rah ari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rah ari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rah ari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rah ari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rah ari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rah ari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sarah ariel theme</Template>
  <TotalTime>560</TotalTime>
  <Words>569</Words>
  <Application>Microsoft Office PowerPoint</Application>
  <PresentationFormat>On-screen Show (4:3)</PresentationFormat>
  <Paragraphs>75</Paragraphs>
  <Slides>32</Slides>
  <Notes>0</Notes>
  <HiddenSlides>0</HiddenSlides>
  <MMClips>0</MMClips>
  <ScaleCrop>false</ScaleCrop>
  <HeadingPairs>
    <vt:vector size="4" baseType="variant">
      <vt:variant>
        <vt:lpstr>Theme</vt:lpstr>
      </vt:variant>
      <vt:variant>
        <vt:i4>16</vt:i4>
      </vt:variant>
      <vt:variant>
        <vt:lpstr>Slide Titles</vt:lpstr>
      </vt:variant>
      <vt:variant>
        <vt:i4>32</vt:i4>
      </vt:variant>
    </vt:vector>
  </HeadingPairs>
  <TitlesOfParts>
    <vt:vector size="48" baseType="lpstr">
      <vt:lpstr>Office Theme</vt:lpstr>
      <vt:lpstr>1_Default Design</vt:lpstr>
      <vt:lpstr>2_Default Design</vt:lpstr>
      <vt:lpstr>1_Office Theme</vt:lpstr>
      <vt:lpstr>sarah ariel</vt:lpstr>
      <vt:lpstr>Default Design</vt:lpstr>
      <vt:lpstr>3_Default Design</vt:lpstr>
      <vt:lpstr>Custom Design</vt:lpstr>
      <vt:lpstr>1_Custom Design</vt:lpstr>
      <vt:lpstr>2_Custom Design</vt:lpstr>
      <vt:lpstr>3_Custom Design</vt:lpstr>
      <vt:lpstr>4_Custom Design</vt:lpstr>
      <vt:lpstr>5_Custom Design</vt:lpstr>
      <vt:lpstr>4_Default Design</vt:lpstr>
      <vt:lpstr>6_Custom Design</vt:lpstr>
      <vt:lpstr>5_Default Design</vt:lpstr>
      <vt:lpstr>Slide 1</vt:lpstr>
      <vt:lpstr>Slide 2</vt:lpstr>
      <vt:lpstr>Slide 3</vt:lpstr>
      <vt:lpstr>Slide 4</vt:lpstr>
      <vt:lpstr>Slide 5</vt:lpstr>
      <vt:lpstr>Slide 6</vt:lpstr>
      <vt:lpstr>Slide 7</vt:lpstr>
      <vt:lpstr>impact</vt:lpstr>
      <vt:lpstr>Slide 9</vt:lpstr>
      <vt:lpstr>Slide 10</vt:lpstr>
      <vt:lpstr>Slide 11</vt:lpstr>
      <vt:lpstr>Slide 12</vt:lpstr>
      <vt:lpstr>Don't let anyone shake you up or get you excited over some breathless report or rumored letter from me that the day of the Master's arrival has come and gone. Don't fall for any line like that.  2 Thess 2:1-2 (Message)</vt:lpstr>
      <vt:lpstr>Slide 14</vt:lpstr>
      <vt:lpstr>I don’t believe Jesus is the only way to God. I don’t believe He rose from the dead as scientific fact. I don’t know whether those things happened. It’s an irrelevant question.  -Bill Phipps: Moderator, United Church of Canada</vt:lpstr>
      <vt:lpstr>Abraham, Isaac, Joseph, Mary, Buddha and Muhammad and all the prophets of old; they lead God’s people to God’s light.  -Charles T.A. Flood</vt:lpstr>
      <vt:lpstr>…the Bible is not the word of God in any literal or verbal sense. It never has been! The Gospels are not inerrant works, divinely authored…I would choose to loathe rather than worship a deity who requires a sacrifice of a son.     -John Spong     defrocked Episcopal Bishop</vt:lpstr>
      <vt:lpstr>Berkeley church seeks minister for local nondenominational congregation.  Position open to  Christians and Non-Christians.     </vt:lpstr>
      <vt:lpstr>The best way to show a stick is crooked is not to argue about it or spend time denouncing it, but to lay a straight stick along side it.     -Janani Luwum: Ugandad Archbishop</vt:lpstr>
      <vt:lpstr>Be on guard for yourselves and for all the flock, among which the Holy Spirit has made you overseers,  to shepherd the church of God  which He purchased with His own blood.   </vt:lpstr>
      <vt:lpstr>I know that after my departure savage wolves will come in among you, not sparing the flock; and from among your own selves men will arise, speaking perverse things, to draw away the disciples after them.  Acts 20:28-30 (NASB)</vt:lpstr>
      <vt:lpstr>Slide 22</vt:lpstr>
      <vt:lpstr>Anti-Christs</vt:lpstr>
      <vt:lpstr>Slide 24</vt:lpstr>
      <vt:lpstr>But mark this:  There will be terrible times  in the last days.   2Tim 3:1 (NIV)</vt:lpstr>
      <vt:lpstr>Slide 26</vt:lpstr>
      <vt:lpstr>One of the heads of the beast seemed to have had a fatal wound, but the fatal wound had been healed. The whole world was astonished and followed the beast.  Men worshiped the dragon because he had given authority to the beast…</vt:lpstr>
      <vt:lpstr>and they also worshiped the beast and asked, "Who is like the beast? Who can make war against him?" …   And he performed great and miraculous signs, even causing fire to come down from heaven to earth in full view of men.      Rev 13:3-4,13(NIV)</vt:lpstr>
      <vt:lpstr>For false Christs and false prophets will appear and perform great signs and miracles to deceive even the elect if that were possible.      Matthew 24:24 (NIV)</vt:lpstr>
      <vt:lpstr>Slide 30</vt:lpstr>
      <vt:lpstr>Slide 31</vt:lpstr>
      <vt:lpstr>Slide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50</cp:revision>
  <dcterms:created xsi:type="dcterms:W3CDTF">2010-05-14T14:35:43Z</dcterms:created>
  <dcterms:modified xsi:type="dcterms:W3CDTF">2010-05-17T16:27:54Z</dcterms:modified>
</cp:coreProperties>
</file>