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s/slide99.xml" ContentType="application/vnd.openxmlformats-officedocument.presentationml.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s/slide89.xml" ContentType="application/vnd.openxmlformats-officedocument.presentationml.slide+xml"/>
  <Override PartName="/ppt/slides/slide98.xml" ContentType="application/vnd.openxmlformats-officedocument.presentationml.slide+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theme/theme7.xml" ContentType="application/vnd.openxmlformats-officedocument.theme+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s/slide79.xml" ContentType="application/vnd.openxmlformats-officedocument.presentationml.slide+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 id="2147483664" r:id="rId4"/>
    <p:sldMasterId id="2147483666" r:id="rId5"/>
    <p:sldMasterId id="2147483670" r:id="rId6"/>
    <p:sldMasterId id="2147483672" r:id="rId7"/>
    <p:sldMasterId id="2147483674" r:id="rId8"/>
    <p:sldMasterId id="2147483676" r:id="rId9"/>
    <p:sldMasterId id="2147483678" r:id="rId10"/>
    <p:sldMasterId id="2147483680" r:id="rId11"/>
    <p:sldMasterId id="2147483692" r:id="rId12"/>
  </p:sldMasterIdLst>
  <p:sldIdLst>
    <p:sldId id="260" r:id="rId13"/>
    <p:sldId id="266" r:id="rId14"/>
    <p:sldId id="267" r:id="rId15"/>
    <p:sldId id="268" r:id="rId16"/>
    <p:sldId id="269" r:id="rId17"/>
    <p:sldId id="263" r:id="rId18"/>
    <p:sldId id="305" r:id="rId19"/>
    <p:sldId id="347" r:id="rId20"/>
    <p:sldId id="306" r:id="rId21"/>
    <p:sldId id="307" r:id="rId22"/>
    <p:sldId id="308" r:id="rId23"/>
    <p:sldId id="376" r:id="rId24"/>
    <p:sldId id="309" r:id="rId25"/>
    <p:sldId id="310" r:id="rId26"/>
    <p:sldId id="311" r:id="rId27"/>
    <p:sldId id="312" r:id="rId28"/>
    <p:sldId id="377" r:id="rId29"/>
    <p:sldId id="378" r:id="rId30"/>
    <p:sldId id="379" r:id="rId31"/>
    <p:sldId id="380" r:id="rId32"/>
    <p:sldId id="300" r:id="rId33"/>
    <p:sldId id="342" r:id="rId34"/>
    <p:sldId id="301" r:id="rId35"/>
    <p:sldId id="344" r:id="rId36"/>
    <p:sldId id="345" r:id="rId37"/>
    <p:sldId id="303" r:id="rId38"/>
    <p:sldId id="304" r:id="rId39"/>
    <p:sldId id="329" r:id="rId40"/>
    <p:sldId id="331" r:id="rId41"/>
    <p:sldId id="332" r:id="rId42"/>
    <p:sldId id="333" r:id="rId43"/>
    <p:sldId id="334" r:id="rId44"/>
    <p:sldId id="335" r:id="rId45"/>
    <p:sldId id="336" r:id="rId46"/>
    <p:sldId id="337" r:id="rId47"/>
    <p:sldId id="338" r:id="rId48"/>
    <p:sldId id="340" r:id="rId49"/>
    <p:sldId id="341" r:id="rId50"/>
    <p:sldId id="381" r:id="rId51"/>
    <p:sldId id="382" r:id="rId52"/>
    <p:sldId id="392" r:id="rId53"/>
    <p:sldId id="313" r:id="rId54"/>
    <p:sldId id="314" r:id="rId55"/>
    <p:sldId id="315" r:id="rId56"/>
    <p:sldId id="316" r:id="rId57"/>
    <p:sldId id="317" r:id="rId58"/>
    <p:sldId id="383" r:id="rId59"/>
    <p:sldId id="318" r:id="rId60"/>
    <p:sldId id="319" r:id="rId61"/>
    <p:sldId id="354" r:id="rId62"/>
    <p:sldId id="321" r:id="rId63"/>
    <p:sldId id="356" r:id="rId64"/>
    <p:sldId id="322" r:id="rId65"/>
    <p:sldId id="323" r:id="rId66"/>
    <p:sldId id="360" r:id="rId67"/>
    <p:sldId id="324" r:id="rId68"/>
    <p:sldId id="363" r:id="rId69"/>
    <p:sldId id="325" r:id="rId70"/>
    <p:sldId id="326" r:id="rId71"/>
    <p:sldId id="367" r:id="rId72"/>
    <p:sldId id="327" r:id="rId73"/>
    <p:sldId id="328" r:id="rId74"/>
    <p:sldId id="375" r:id="rId75"/>
    <p:sldId id="264" r:id="rId76"/>
    <p:sldId id="280" r:id="rId77"/>
    <p:sldId id="281" r:id="rId78"/>
    <p:sldId id="390" r:id="rId79"/>
    <p:sldId id="258" r:id="rId80"/>
    <p:sldId id="284" r:id="rId81"/>
    <p:sldId id="282" r:id="rId82"/>
    <p:sldId id="286" r:id="rId83"/>
    <p:sldId id="285" r:id="rId84"/>
    <p:sldId id="287" r:id="rId85"/>
    <p:sldId id="283" r:id="rId86"/>
    <p:sldId id="277" r:id="rId87"/>
    <p:sldId id="293" r:id="rId88"/>
    <p:sldId id="294" r:id="rId89"/>
    <p:sldId id="295" r:id="rId90"/>
    <p:sldId id="296" r:id="rId91"/>
    <p:sldId id="297" r:id="rId92"/>
    <p:sldId id="298" r:id="rId93"/>
    <p:sldId id="299" r:id="rId94"/>
    <p:sldId id="288" r:id="rId95"/>
    <p:sldId id="289" r:id="rId96"/>
    <p:sldId id="290" r:id="rId97"/>
    <p:sldId id="278" r:id="rId98"/>
    <p:sldId id="291" r:id="rId99"/>
    <p:sldId id="292" r:id="rId100"/>
    <p:sldId id="279" r:id="rId101"/>
    <p:sldId id="384" r:id="rId102"/>
    <p:sldId id="385" r:id="rId103"/>
    <p:sldId id="386" r:id="rId104"/>
    <p:sldId id="387" r:id="rId105"/>
    <p:sldId id="388" r:id="rId106"/>
    <p:sldId id="389" r:id="rId107"/>
    <p:sldId id="272" r:id="rId108"/>
    <p:sldId id="274" r:id="rId109"/>
    <p:sldId id="275" r:id="rId110"/>
    <p:sldId id="276" r:id="rId111"/>
    <p:sldId id="273" r:id="rId112"/>
    <p:sldId id="257" r:id="rId113"/>
    <p:sldId id="391" r:id="rId1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210" autoAdjust="0"/>
  </p:normalViewPr>
  <p:slideViewPr>
    <p:cSldViewPr>
      <p:cViewPr varScale="1">
        <p:scale>
          <a:sx n="73" d="100"/>
          <a:sy n="73" d="100"/>
        </p:scale>
        <p:origin x="-984" y="-108"/>
      </p:cViewPr>
      <p:guideLst>
        <p:guide orient="horz" pos="2160"/>
        <p:guide pos="2880"/>
      </p:guideLst>
    </p:cSldViewPr>
  </p:slideViewPr>
  <p:notesTextViewPr>
    <p:cViewPr>
      <p:scale>
        <a:sx n="100" d="100"/>
        <a:sy n="100" d="100"/>
      </p:scale>
      <p:origin x="0" y="0"/>
    </p:cViewPr>
  </p:notesTextViewPr>
  <p:sorterViewPr>
    <p:cViewPr>
      <p:scale>
        <a:sx n="87" d="100"/>
        <a:sy n="87" d="100"/>
      </p:scale>
      <p:origin x="0" y="11052"/>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117" Type="http://schemas.openxmlformats.org/officeDocument/2006/relationships/theme" Target="theme/theme1.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12" Type="http://schemas.openxmlformats.org/officeDocument/2006/relationships/slide" Target="slides/slide100.xml"/><Relationship Id="rId16" Type="http://schemas.openxmlformats.org/officeDocument/2006/relationships/slide" Target="slides/slide4.xml"/><Relationship Id="rId107" Type="http://schemas.openxmlformats.org/officeDocument/2006/relationships/slide" Target="slides/slide95.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102" Type="http://schemas.openxmlformats.org/officeDocument/2006/relationships/slide" Target="slides/slide90.xml"/><Relationship Id="rId110" Type="http://schemas.openxmlformats.org/officeDocument/2006/relationships/slide" Target="slides/slide98.xml"/><Relationship Id="rId115"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slide" Target="slides/slide83.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113" Type="http://schemas.openxmlformats.org/officeDocument/2006/relationships/slide" Target="slides/slide101.xml"/><Relationship Id="rId118"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103" Type="http://schemas.openxmlformats.org/officeDocument/2006/relationships/slide" Target="slides/slide91.xml"/><Relationship Id="rId108" Type="http://schemas.openxmlformats.org/officeDocument/2006/relationships/slide" Target="slides/slide96.xml"/><Relationship Id="rId116" Type="http://schemas.openxmlformats.org/officeDocument/2006/relationships/viewProps" Target="viewProp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11" Type="http://schemas.openxmlformats.org/officeDocument/2006/relationships/slide" Target="slides/slide9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slide" Target="slides/slide94.xml"/><Relationship Id="rId114" Type="http://schemas.openxmlformats.org/officeDocument/2006/relationships/slide" Target="slides/slide102.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slide" Target="slides/slide9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CA4974-8A3E-48EC-AB14-C390A57C2A53}" type="datetimeFigureOut">
              <a:rPr lang="en-US" smtClean="0"/>
              <a:pPr/>
              <a:t>4/26/2010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4734E-D34B-4139-B742-1D5641AE03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CA4974-8A3E-48EC-AB14-C390A57C2A53}" type="datetimeFigureOut">
              <a:rPr lang="en-US" smtClean="0"/>
              <a:pPr/>
              <a:t>4/26/2010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4734E-D34B-4139-B742-1D5641AE03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CA4974-8A3E-48EC-AB14-C390A57C2A53}" type="datetimeFigureOut">
              <a:rPr lang="en-US" smtClean="0"/>
              <a:pPr/>
              <a:t>4/26/2010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4734E-D34B-4139-B742-1D5641AE039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E7AA5B4-BED5-479B-B0D9-4FE1BE79C6F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4CC86A8-49EC-4F8C-85F3-EAA333FB012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650115E-A81D-4C94-A48B-17A347539F0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63CF7AE-9B99-4FA6-9B70-6DF6E78076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pPr>
            <a:endParaRPr lang="en-US">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pPr>
            <a:fld id="{84E6FE6B-30CF-4863-A9BE-1F243800A4E6}" type="slidenum">
              <a:rPr lang="en-US" smtClean="0">
                <a:solidFill>
                  <a:srgbClr val="000000"/>
                </a:solidFill>
              </a:rPr>
              <a:pPr fontAlgn="base">
                <a:spcBef>
                  <a:spcPct val="0"/>
                </a:spcBef>
                <a:spcAft>
                  <a:spcPct val="0"/>
                </a:spcAft>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6260E8E-023A-4FF8-A6C1-C811C76D3F5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E7D2ED-E492-4A3A-A95A-36C018FFA1D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F6F08C-E5C8-4109-9A2F-527BF618044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CA4974-8A3E-48EC-AB14-C390A57C2A53}" type="datetimeFigureOut">
              <a:rPr lang="en-US" smtClean="0"/>
              <a:pPr/>
              <a:t>4/26/2010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4734E-D34B-4139-B742-1D5641AE039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F6F08C-E5C8-4109-9A2F-527BF618044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F6F08C-E5C8-4109-9A2F-527BF618044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6CA4974-8A3E-48EC-AB14-C390A57C2A53}" type="datetimeFigureOut">
              <a:rPr lang="en-US" smtClean="0"/>
              <a:pPr/>
              <a:t>4/26/2010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14734E-D34B-4139-B742-1D5641AE0397}"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6CA4974-8A3E-48EC-AB14-C390A57C2A53}" type="datetimeFigureOut">
              <a:rPr lang="en-US" smtClean="0"/>
              <a:pPr/>
              <a:t>4/26/2010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14734E-D34B-4139-B742-1D5641AE0397}"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6CA4974-8A3E-48EC-AB14-C390A57C2A53}" type="datetimeFigureOut">
              <a:rPr lang="en-US" smtClean="0"/>
              <a:pPr/>
              <a:t>4/26/2010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14734E-D34B-4139-B742-1D5641AE0397}"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6CA4974-8A3E-48EC-AB14-C390A57C2A53}" type="datetimeFigureOut">
              <a:rPr lang="en-US" smtClean="0"/>
              <a:pPr/>
              <a:t>4/26/2010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614734E-D34B-4139-B742-1D5641AE0397}"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6CA4974-8A3E-48EC-AB14-C390A57C2A53}" type="datetimeFigureOut">
              <a:rPr lang="en-US" smtClean="0"/>
              <a:pPr/>
              <a:t>4/26/2010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614734E-D34B-4139-B742-1D5641AE0397}"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6CA4974-8A3E-48EC-AB14-C390A57C2A53}" type="datetimeFigureOut">
              <a:rPr lang="en-US" smtClean="0"/>
              <a:pPr/>
              <a:t>4/26/2010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614734E-D34B-4139-B742-1D5641AE0397}"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6CA4974-8A3E-48EC-AB14-C390A57C2A53}" type="datetimeFigureOut">
              <a:rPr lang="en-US" smtClean="0"/>
              <a:pPr/>
              <a:t>4/26/2010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614734E-D34B-4139-B742-1D5641AE0397}"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6CA4974-8A3E-48EC-AB14-C390A57C2A53}" type="datetimeFigureOut">
              <a:rPr lang="en-US" smtClean="0"/>
              <a:pPr/>
              <a:t>4/26/2010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614734E-D34B-4139-B742-1D5641AE039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CA4974-8A3E-48EC-AB14-C390A57C2A53}" type="datetimeFigureOut">
              <a:rPr lang="en-US" smtClean="0"/>
              <a:pPr/>
              <a:t>4/26/2010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4734E-D34B-4139-B742-1D5641AE0397}"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6CA4974-8A3E-48EC-AB14-C390A57C2A53}" type="datetimeFigureOut">
              <a:rPr lang="en-US" smtClean="0"/>
              <a:pPr/>
              <a:t>4/26/2010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614734E-D34B-4139-B742-1D5641AE0397}"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6CA4974-8A3E-48EC-AB14-C390A57C2A53}" type="datetimeFigureOut">
              <a:rPr lang="en-US" smtClean="0"/>
              <a:pPr/>
              <a:t>4/26/2010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14734E-D34B-4139-B742-1D5641AE0397}"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6CA4974-8A3E-48EC-AB14-C390A57C2A53}" type="datetimeFigureOut">
              <a:rPr lang="en-US" smtClean="0"/>
              <a:pPr/>
              <a:t>4/26/2010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14734E-D34B-4139-B742-1D5641AE0397}"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6CA4974-8A3E-48EC-AB14-C390A57C2A53}" type="datetimeFigureOut">
              <a:rPr lang="en-US" smtClean="0"/>
              <a:pPr/>
              <a:t>4/26/2010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14734E-D34B-4139-B742-1D5641AE0397}"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6CA4974-8A3E-48EC-AB14-C390A57C2A53}" type="datetimeFigureOut">
              <a:rPr lang="en-US" smtClean="0"/>
              <a:pPr/>
              <a:t>4/26/2010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14734E-D34B-4139-B742-1D5641AE0397}"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6CA4974-8A3E-48EC-AB14-C390A57C2A53}" type="datetimeFigureOut">
              <a:rPr lang="en-US" smtClean="0"/>
              <a:pPr/>
              <a:t>4/26/2010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14734E-D34B-4139-B742-1D5641AE0397}"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6CA4974-8A3E-48EC-AB14-C390A57C2A53}" type="datetimeFigureOut">
              <a:rPr lang="en-US" smtClean="0"/>
              <a:pPr/>
              <a:t>4/26/2010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614734E-D34B-4139-B742-1D5641AE0397}"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6CA4974-8A3E-48EC-AB14-C390A57C2A53}" type="datetimeFigureOut">
              <a:rPr lang="en-US" smtClean="0"/>
              <a:pPr/>
              <a:t>4/26/2010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614734E-D34B-4139-B742-1D5641AE0397}"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6CA4974-8A3E-48EC-AB14-C390A57C2A53}" type="datetimeFigureOut">
              <a:rPr lang="en-US" smtClean="0"/>
              <a:pPr/>
              <a:t>4/26/2010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614734E-D34B-4139-B742-1D5641AE0397}"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6CA4974-8A3E-48EC-AB14-C390A57C2A53}" type="datetimeFigureOut">
              <a:rPr lang="en-US" smtClean="0"/>
              <a:pPr/>
              <a:t>4/26/2010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614734E-D34B-4139-B742-1D5641AE039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CA4974-8A3E-48EC-AB14-C390A57C2A53}" type="datetimeFigureOut">
              <a:rPr lang="en-US" smtClean="0"/>
              <a:pPr/>
              <a:t>4/26/2010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4734E-D34B-4139-B742-1D5641AE0397}"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6CA4974-8A3E-48EC-AB14-C390A57C2A53}" type="datetimeFigureOut">
              <a:rPr lang="en-US" smtClean="0"/>
              <a:pPr/>
              <a:t>4/26/2010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614734E-D34B-4139-B742-1D5641AE0397}"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6CA4974-8A3E-48EC-AB14-C390A57C2A53}" type="datetimeFigureOut">
              <a:rPr lang="en-US" smtClean="0"/>
              <a:pPr/>
              <a:t>4/26/2010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614734E-D34B-4139-B742-1D5641AE0397}"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6CA4974-8A3E-48EC-AB14-C390A57C2A53}" type="datetimeFigureOut">
              <a:rPr lang="en-US" smtClean="0"/>
              <a:pPr/>
              <a:t>4/26/2010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14734E-D34B-4139-B742-1D5641AE0397}"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6CA4974-8A3E-48EC-AB14-C390A57C2A53}" type="datetimeFigureOut">
              <a:rPr lang="en-US" smtClean="0"/>
              <a:pPr/>
              <a:t>4/26/2010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14734E-D34B-4139-B742-1D5641AE039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CA4974-8A3E-48EC-AB14-C390A57C2A53}" type="datetimeFigureOut">
              <a:rPr lang="en-US" smtClean="0"/>
              <a:pPr/>
              <a:t>4/26/2010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14734E-D34B-4139-B742-1D5641AE03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CA4974-8A3E-48EC-AB14-C390A57C2A53}" type="datetimeFigureOut">
              <a:rPr lang="en-US" smtClean="0"/>
              <a:pPr/>
              <a:t>4/26/2010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14734E-D34B-4139-B742-1D5641AE03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CA4974-8A3E-48EC-AB14-C390A57C2A53}" type="datetimeFigureOut">
              <a:rPr lang="en-US" smtClean="0"/>
              <a:pPr/>
              <a:t>4/26/2010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14734E-D34B-4139-B742-1D5641AE03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CA4974-8A3E-48EC-AB14-C390A57C2A53}" type="datetimeFigureOut">
              <a:rPr lang="en-US" smtClean="0"/>
              <a:pPr/>
              <a:t>4/26/2010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4734E-D34B-4139-B742-1D5641AE03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CA4974-8A3E-48EC-AB14-C390A57C2A53}" type="datetimeFigureOut">
              <a:rPr lang="en-US" smtClean="0"/>
              <a:pPr/>
              <a:t>4/26/2010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4734E-D34B-4139-B742-1D5641AE03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11.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12.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4.jpeg"/></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CA4974-8A3E-48EC-AB14-C390A57C2A53}" type="datetimeFigureOut">
              <a:rPr lang="en-US" smtClean="0"/>
              <a:pPr/>
              <a:t>4/26/2010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4734E-D34B-4139-B742-1D5641AE03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51F01751-6FF6-47CB-AD25-25794AFB256D}"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9"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defTabSz="914400" rtl="0" eaLnBrk="1" latinLnBrk="0" hangingPunct="1">
        <a:spcBef>
          <a:spcPct val="0"/>
        </a:spcBef>
        <a:buNone/>
        <a:defRPr sz="4400" b="1" kern="1200">
          <a:solidFill>
            <a:schemeClr val="bg1"/>
          </a:solidFill>
          <a:latin typeface="Arial" pitchFamily="34" charset="0"/>
          <a:ea typeface="+mj-ea"/>
          <a:cs typeface="Arial" pitchFamily="34" charset="0"/>
        </a:defRPr>
      </a:lvl1pPr>
    </p:titleStyle>
    <p:bodyStyle>
      <a:lvl1pPr marL="342900" indent="-342900" algn="ctr" defTabSz="914400" rtl="0" eaLnBrk="1" latinLnBrk="0" hangingPunct="1">
        <a:spcBef>
          <a:spcPct val="20000"/>
        </a:spcBef>
        <a:buFont typeface="Arial" pitchFamily="34" charset="0"/>
        <a:buNone/>
        <a:defRPr sz="3600" b="1" kern="1200">
          <a:solidFill>
            <a:schemeClr val="bg1"/>
          </a:solidFill>
          <a:latin typeface="Arial" pitchFamily="34" charset="0"/>
          <a:ea typeface="+mn-ea"/>
          <a:cs typeface="Arial" pitchFamily="34" charset="0"/>
        </a:defRPr>
      </a:lvl1pPr>
      <a:lvl2pPr marL="742950" indent="-285750" algn="ctr"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600200" indent="-22860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defTabSz="914400" rtl="0" eaLnBrk="1" latinLnBrk="0" hangingPunct="1">
        <a:spcBef>
          <a:spcPct val="0"/>
        </a:spcBef>
        <a:buNone/>
        <a:defRPr sz="4400" b="1" kern="1200">
          <a:solidFill>
            <a:schemeClr val="bg1"/>
          </a:solidFill>
          <a:latin typeface="Arial" pitchFamily="34" charset="0"/>
          <a:ea typeface="+mj-ea"/>
          <a:cs typeface="Arial" pitchFamily="34" charset="0"/>
        </a:defRPr>
      </a:lvl1pPr>
    </p:titleStyle>
    <p:bodyStyle>
      <a:lvl1pPr marL="342900" indent="-342900" algn="ctr" defTabSz="914400" rtl="0" eaLnBrk="1" latinLnBrk="0" hangingPunct="1">
        <a:spcBef>
          <a:spcPct val="20000"/>
        </a:spcBef>
        <a:buFont typeface="Arial" pitchFamily="34" charset="0"/>
        <a:buNone/>
        <a:defRPr sz="3600" b="1" kern="1200">
          <a:solidFill>
            <a:schemeClr val="bg1"/>
          </a:solidFill>
          <a:latin typeface="Arial" pitchFamily="34" charset="0"/>
          <a:ea typeface="+mn-ea"/>
          <a:cs typeface="Arial" pitchFamily="34" charset="0"/>
        </a:defRPr>
      </a:lvl1pPr>
      <a:lvl2pPr marL="742950" indent="-285750" algn="ctr"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600200" indent="-22860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BBE6F32-F2A3-4B27-BB52-12B58DE86C8B}" type="slidenum">
              <a:rPr lang="en-US">
                <a:solidFill>
                  <a:srgbClr val="000000"/>
                </a:solidFill>
              </a:rPr>
              <a:pPr fontAlgn="base">
                <a:spcBef>
                  <a:spcPct val="0"/>
                </a:spcBef>
                <a:spcAft>
                  <a:spcPct val="0"/>
                </a:spcAft>
              </a:pPr>
              <a:t>‹#›</a:t>
            </a:fld>
            <a:endParaRPr lang="en-US">
              <a:solidFill>
                <a:srgbClr val="000000"/>
              </a:solidFill>
            </a:endParaRPr>
          </a:p>
        </p:txBody>
      </p:sp>
      <p:pic>
        <p:nvPicPr>
          <p:cNvPr id="1096" name="Picture 72" descr="That's Your Opinion_T_nt"/>
          <p:cNvPicPr>
            <a:picLocks noChangeAspect="1" noChangeArrowheads="1"/>
          </p:cNvPicPr>
          <p:nvPr userDrawn="1"/>
        </p:nvPicPr>
        <p:blipFill>
          <a:blip r:embed="rId3" cstate="print"/>
          <a:srcRect/>
          <a:stretch>
            <a:fillRect/>
          </a:stretch>
        </p:blipFill>
        <p:spPr bwMode="auto">
          <a:xfrm>
            <a:off x="0" y="0"/>
            <a:ext cx="9145588" cy="6859588"/>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B341ACF-84AD-42E9-9729-8EE6E61117DF}" type="slidenum">
              <a:rPr lang="en-US">
                <a:solidFill>
                  <a:srgbClr val="000000"/>
                </a:solidFill>
              </a:rPr>
              <a:pPr fontAlgn="base">
                <a:spcBef>
                  <a:spcPct val="0"/>
                </a:spcBef>
                <a:spcAft>
                  <a:spcPct val="0"/>
                </a:spcAft>
              </a:pPr>
              <a:t>‹#›</a:t>
            </a:fld>
            <a:endParaRPr lang="en-US">
              <a:solidFill>
                <a:srgbClr val="000000"/>
              </a:solidFill>
            </a:endParaRPr>
          </a:p>
        </p:txBody>
      </p:sp>
      <p:pic>
        <p:nvPicPr>
          <p:cNvPr id="3146" name="Picture 74" descr="That's Your Opinion_C_nt"/>
          <p:cNvPicPr>
            <a:picLocks noChangeAspect="1" noChangeArrowheads="1"/>
          </p:cNvPicPr>
          <p:nvPr userDrawn="1"/>
        </p:nvPicPr>
        <p:blipFill>
          <a:blip r:embed="rId3" cstate="print"/>
          <a:srcRect/>
          <a:stretch>
            <a:fillRect/>
          </a:stretch>
        </p:blipFill>
        <p:spPr bwMode="auto">
          <a:xfrm>
            <a:off x="0" y="0"/>
            <a:ext cx="9145588" cy="6859588"/>
          </a:xfrm>
          <a:prstGeom prst="rect">
            <a:avLst/>
          </a:prstGeom>
          <a:noFill/>
        </p:spPr>
      </p:pic>
    </p:spTree>
  </p:cSld>
  <p:clrMap bg1="lt1" tx1="dk1" bg2="lt2" tx2="dk2" accent1="accent1" accent2="accent2" accent3="accent3" accent4="accent4" accent5="accent5" accent6="accent6" hlink="hlink" folHlink="folHlink"/>
  <p:sldLayoutIdLst>
    <p:sldLayoutId id="2147483663"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5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235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23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B46EFFF-B37F-46CF-B625-C41DE175A337}" type="slidenum">
              <a:rPr lang="en-US">
                <a:solidFill>
                  <a:srgbClr val="000000"/>
                </a:solidFill>
              </a:rPr>
              <a:pPr fontAlgn="base">
                <a:spcBef>
                  <a:spcPct val="0"/>
                </a:spcBef>
                <a:spcAft>
                  <a:spcPct val="0"/>
                </a:spcAft>
              </a:pPr>
              <a:t>‹#›</a:t>
            </a:fld>
            <a:endParaRPr lang="en-US">
              <a:solidFill>
                <a:srgbClr val="000000"/>
              </a:solidFill>
            </a:endParaRPr>
          </a:p>
        </p:txBody>
      </p:sp>
      <p:pic>
        <p:nvPicPr>
          <p:cNvPr id="23561" name="Picture 9" descr="That's Your Opinion_Cb"/>
          <p:cNvPicPr>
            <a:picLocks noChangeAspect="1" noChangeArrowheads="1"/>
          </p:cNvPicPr>
          <p:nvPr userDrawn="1"/>
        </p:nvPicPr>
        <p:blipFill>
          <a:blip r:embed="rId3" cstate="print"/>
          <a:srcRect/>
          <a:stretch>
            <a:fillRect/>
          </a:stretch>
        </p:blipFill>
        <p:spPr bwMode="auto">
          <a:xfrm>
            <a:off x="0" y="0"/>
            <a:ext cx="9145588" cy="6859588"/>
          </a:xfrm>
          <a:prstGeom prst="rect">
            <a:avLst/>
          </a:prstGeom>
          <a:noFill/>
        </p:spPr>
      </p:pic>
    </p:spTree>
  </p:cSld>
  <p:clrMap bg1="lt1" tx1="dk1" bg2="lt2" tx2="dk2" accent1="accent1" accent2="accent2" accent3="accent3" accent4="accent4" accent5="accent5" accent6="accent6" hlink="hlink" folHlink="folHlink"/>
  <p:sldLayoutIdLst>
    <p:sldLayoutId id="2147483665"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4E6FE6B-30CF-4863-A9BE-1F243800A4E6}" type="slidenum">
              <a:rPr lang="en-US">
                <a:solidFill>
                  <a:srgbClr val="000000"/>
                </a:solidFill>
              </a:rPr>
              <a:pPr fontAlgn="base">
                <a:spcBef>
                  <a:spcPct val="0"/>
                </a:spcBef>
                <a:spcAft>
                  <a:spcPct val="0"/>
                </a:spcAft>
              </a:pPr>
              <a:t>‹#›</a:t>
            </a:fld>
            <a:endParaRPr lang="en-US">
              <a:solidFill>
                <a:srgbClr val="000000"/>
              </a:solidFill>
            </a:endParaRPr>
          </a:p>
        </p:txBody>
      </p:sp>
      <p:pic>
        <p:nvPicPr>
          <p:cNvPr id="1207" name="Picture 183" descr="welcome_t_nv"/>
          <p:cNvPicPr>
            <a:picLocks noChangeAspect="1" noChangeArrowheads="1"/>
          </p:cNvPicPr>
          <p:nvPr userDrawn="1"/>
        </p:nvPicPr>
        <p:blipFill>
          <a:blip r:embed="rId4" cstate="print"/>
          <a:srcRect/>
          <a:stretch>
            <a:fillRect/>
          </a:stretch>
        </p:blipFill>
        <p:spPr bwMode="auto">
          <a:xfrm>
            <a:off x="0" y="0"/>
            <a:ext cx="9145588" cy="6859588"/>
          </a:xfrm>
          <a:prstGeom prst="rect">
            <a:avLst/>
          </a:prstGeom>
          <a:noFill/>
        </p:spPr>
      </p:pic>
    </p:spTree>
  </p:cSld>
  <p:clrMap bg1="lt1" tx1="dk1" bg2="lt2" tx2="dk2" accent1="accent1" accent2="accent2" accent3="accent3" accent4="accent4" accent5="accent5" accent6="accent6" hlink="hlink" folHlink="folHlink"/>
  <p:sldLayoutIdLst>
    <p:sldLayoutId id="2147483667" r:id="rId1"/>
    <p:sldLayoutId id="2147483704" r:id="rId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6E80CD3-FA2B-4405-823F-711BB4F8DECA}"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ctr" rtl="0" fontAlgn="base">
        <a:spcBef>
          <a:spcPct val="0"/>
        </a:spcBef>
        <a:spcAft>
          <a:spcPct val="0"/>
        </a:spcAft>
        <a:defRPr sz="4400" b="1">
          <a:solidFill>
            <a:schemeClr val="tx2"/>
          </a:solidFill>
          <a:latin typeface="+mj-lt"/>
          <a:ea typeface="+mj-ea"/>
          <a:cs typeface="+mj-cs"/>
        </a:defRPr>
      </a:lvl1pPr>
      <a:lvl2pPr algn="ctr" rtl="0" fontAlgn="base">
        <a:spcBef>
          <a:spcPct val="0"/>
        </a:spcBef>
        <a:spcAft>
          <a:spcPct val="0"/>
        </a:spcAft>
        <a:defRPr sz="4400" b="1">
          <a:solidFill>
            <a:schemeClr val="tx2"/>
          </a:solidFill>
          <a:latin typeface="Arial" charset="0"/>
        </a:defRPr>
      </a:lvl2pPr>
      <a:lvl3pPr algn="ctr" rtl="0" fontAlgn="base">
        <a:spcBef>
          <a:spcPct val="0"/>
        </a:spcBef>
        <a:spcAft>
          <a:spcPct val="0"/>
        </a:spcAft>
        <a:defRPr sz="4400" b="1">
          <a:solidFill>
            <a:schemeClr val="tx2"/>
          </a:solidFill>
          <a:latin typeface="Arial" charset="0"/>
        </a:defRPr>
      </a:lvl3pPr>
      <a:lvl4pPr algn="ctr" rtl="0" fontAlgn="base">
        <a:spcBef>
          <a:spcPct val="0"/>
        </a:spcBef>
        <a:spcAft>
          <a:spcPct val="0"/>
        </a:spcAft>
        <a:defRPr sz="4400" b="1">
          <a:solidFill>
            <a:schemeClr val="tx2"/>
          </a:solidFill>
          <a:latin typeface="Arial" charset="0"/>
        </a:defRPr>
      </a:lvl4pPr>
      <a:lvl5pPr algn="ctr" rtl="0" fontAlgn="base">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ctr" rtl="0" fontAlgn="base">
        <a:spcBef>
          <a:spcPct val="20000"/>
        </a:spcBef>
        <a:spcAft>
          <a:spcPct val="0"/>
        </a:spcAft>
        <a:defRPr sz="3600" b="1">
          <a:solidFill>
            <a:schemeClr val="tx1"/>
          </a:solidFill>
          <a:latin typeface="+mn-lt"/>
          <a:ea typeface="+mn-ea"/>
          <a:cs typeface="+mn-cs"/>
        </a:defRPr>
      </a:lvl1pPr>
      <a:lvl2pPr marL="742950" indent="-285750" algn="ctr" rtl="0" fontAlgn="base">
        <a:spcBef>
          <a:spcPct val="20000"/>
        </a:spcBef>
        <a:spcAft>
          <a:spcPct val="0"/>
        </a:spcAft>
        <a:defRPr sz="3600" b="1">
          <a:solidFill>
            <a:schemeClr val="tx1"/>
          </a:solidFill>
          <a:latin typeface="+mn-lt"/>
        </a:defRPr>
      </a:lvl2pPr>
      <a:lvl3pPr marL="1143000" indent="-228600" algn="ctr" rtl="0" fontAlgn="base">
        <a:spcBef>
          <a:spcPct val="20000"/>
        </a:spcBef>
        <a:spcAft>
          <a:spcPct val="0"/>
        </a:spcAft>
        <a:defRPr sz="3600" b="1">
          <a:solidFill>
            <a:schemeClr val="tx1"/>
          </a:solidFill>
          <a:latin typeface="+mn-lt"/>
        </a:defRPr>
      </a:lvl3pPr>
      <a:lvl4pPr marL="1600200" indent="-228600" algn="ctr" rtl="0" fontAlgn="base">
        <a:spcBef>
          <a:spcPct val="20000"/>
        </a:spcBef>
        <a:spcAft>
          <a:spcPct val="0"/>
        </a:spcAft>
        <a:defRPr sz="3600" b="1">
          <a:solidFill>
            <a:schemeClr val="tx1"/>
          </a:solidFill>
          <a:latin typeface="+mn-lt"/>
        </a:defRPr>
      </a:lvl4pPr>
      <a:lvl5pPr marL="2057400" indent="-228600" algn="ctr" rtl="0" fontAlgn="base">
        <a:spcBef>
          <a:spcPct val="20000"/>
        </a:spcBef>
        <a:spcAft>
          <a:spcPct val="0"/>
        </a:spcAft>
        <a:defRPr sz="3600" b="1">
          <a:solidFill>
            <a:schemeClr val="tx1"/>
          </a:solidFill>
          <a:latin typeface="+mn-lt"/>
        </a:defRPr>
      </a:lvl5pPr>
      <a:lvl6pPr marL="2514600" indent="-228600" algn="ctr" rtl="0" fontAlgn="base">
        <a:spcBef>
          <a:spcPct val="20000"/>
        </a:spcBef>
        <a:spcAft>
          <a:spcPct val="0"/>
        </a:spcAft>
        <a:defRPr sz="3600" b="1">
          <a:solidFill>
            <a:schemeClr val="tx1"/>
          </a:solidFill>
          <a:latin typeface="+mn-lt"/>
        </a:defRPr>
      </a:lvl6pPr>
      <a:lvl7pPr marL="2971800" indent="-228600" algn="ctr" rtl="0" fontAlgn="base">
        <a:spcBef>
          <a:spcPct val="20000"/>
        </a:spcBef>
        <a:spcAft>
          <a:spcPct val="0"/>
        </a:spcAft>
        <a:defRPr sz="3600" b="1">
          <a:solidFill>
            <a:schemeClr val="tx1"/>
          </a:solidFill>
          <a:latin typeface="+mn-lt"/>
        </a:defRPr>
      </a:lvl7pPr>
      <a:lvl8pPr marL="3429000" indent="-228600" algn="ctr" rtl="0" fontAlgn="base">
        <a:spcBef>
          <a:spcPct val="20000"/>
        </a:spcBef>
        <a:spcAft>
          <a:spcPct val="0"/>
        </a:spcAft>
        <a:defRPr sz="3600" b="1">
          <a:solidFill>
            <a:schemeClr val="tx1"/>
          </a:solidFill>
          <a:latin typeface="+mn-lt"/>
        </a:defRPr>
      </a:lvl8pPr>
      <a:lvl9pPr marL="3886200" indent="-228600" algn="ctr" rtl="0" fontAlgn="base">
        <a:spcBef>
          <a:spcPct val="20000"/>
        </a:spcBef>
        <a:spcAft>
          <a:spcPct val="0"/>
        </a:spcAft>
        <a:defRPr sz="36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51F01751-6FF6-47CB-AD25-25794AFB256D}"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3"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51F01751-6FF6-47CB-AD25-25794AFB256D}"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5"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51F01751-6FF6-47CB-AD25-25794AFB256D}"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7"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video" Target="file:///C:\Documents%20and%20Settings\Owner.tbcdomain\Desktop\Kids.wmv"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9" name="Rectangle 9"/>
          <p:cNvSpPr>
            <a:spLocks noGrp="1" noChangeArrowheads="1"/>
          </p:cNvSpPr>
          <p:nvPr>
            <p:ph type="body" idx="4294967295"/>
          </p:nvPr>
        </p:nvSpPr>
        <p:spPr>
          <a:xfrm>
            <a:off x="533400" y="990600"/>
            <a:ext cx="8229600" cy="5059362"/>
          </a:xfrm>
          <a:effectLst>
            <a:outerShdw dist="35921" dir="2700000" algn="ctr" rotWithShape="0">
              <a:schemeClr val="tx2"/>
            </a:outerShdw>
          </a:effectLst>
        </p:spPr>
        <p:txBody>
          <a:bodyPr/>
          <a:lstStyle/>
          <a:p>
            <a:r>
              <a:rPr lang="en-US" dirty="0"/>
              <a:t>With every breath I take</a:t>
            </a:r>
          </a:p>
          <a:p>
            <a:r>
              <a:rPr lang="en-US" dirty="0"/>
              <a:t>I bless Your name </a:t>
            </a:r>
            <a:endParaRPr lang="en-US" dirty="0" smtClean="0"/>
          </a:p>
          <a:p>
            <a:r>
              <a:rPr lang="en-US" dirty="0" smtClean="0"/>
              <a:t>and </a:t>
            </a:r>
            <a:r>
              <a:rPr lang="en-US" dirty="0"/>
              <a:t>want You more</a:t>
            </a:r>
          </a:p>
          <a:p>
            <a:r>
              <a:rPr lang="en-US" dirty="0"/>
              <a:t>And now I’m running to </a:t>
            </a:r>
          </a:p>
          <a:p>
            <a:r>
              <a:rPr lang="en-US" dirty="0"/>
              <a:t>You O Lord</a:t>
            </a:r>
          </a:p>
          <a:p>
            <a:endParaRPr lang="en-US" sz="1600" dirty="0"/>
          </a:p>
          <a:p>
            <a:endParaRPr lang="en-US" sz="1600" dirty="0"/>
          </a:p>
        </p:txBody>
      </p:sp>
      <p:sp>
        <p:nvSpPr>
          <p:cNvPr id="40964" name="Rectangle 4"/>
          <p:cNvSpPr>
            <a:spLocks noChangeArrowheads="1"/>
          </p:cNvSpPr>
          <p:nvPr/>
        </p:nvSpPr>
        <p:spPr bwMode="auto">
          <a:xfrm>
            <a:off x="457200" y="6245225"/>
            <a:ext cx="2133600" cy="476250"/>
          </a:xfrm>
          <a:prstGeom prst="rect">
            <a:avLst/>
          </a:prstGeom>
          <a:noFill/>
          <a:ln w="9525">
            <a:noFill/>
            <a:miter lim="800000"/>
            <a:headEnd/>
            <a:tailEnd/>
          </a:ln>
          <a:effectLst>
            <a:outerShdw dist="35921" dir="2700000" algn="ctr" rotWithShape="0">
              <a:schemeClr val="tx1"/>
            </a:outerShdw>
          </a:effectLst>
        </p:spPr>
        <p:txBody>
          <a:bodyPr/>
          <a:lstStyle/>
          <a:p>
            <a:endParaRPr lang="en-US" sz="1400">
              <a:solidFill>
                <a:schemeClr val="bg1"/>
              </a:solidFill>
            </a:endParaRPr>
          </a:p>
        </p:txBody>
      </p:sp>
      <p:sp>
        <p:nvSpPr>
          <p:cNvPr id="40965" name="Rectangle 5"/>
          <p:cNvSpPr>
            <a:spLocks noChangeArrowheads="1"/>
          </p:cNvSpPr>
          <p:nvPr/>
        </p:nvSpPr>
        <p:spPr bwMode="auto">
          <a:xfrm>
            <a:off x="3124200" y="6245225"/>
            <a:ext cx="2895600" cy="476250"/>
          </a:xfrm>
          <a:prstGeom prst="rect">
            <a:avLst/>
          </a:prstGeom>
          <a:noFill/>
          <a:ln w="9525">
            <a:noFill/>
            <a:miter lim="800000"/>
            <a:headEnd/>
            <a:tailEnd/>
          </a:ln>
          <a:effectLst>
            <a:outerShdw dist="35921" dir="2700000" algn="ctr" rotWithShape="0">
              <a:schemeClr val="tx1"/>
            </a:outerShdw>
          </a:effectLst>
        </p:spPr>
        <p:txBody>
          <a:bodyPr/>
          <a:lstStyle/>
          <a:p>
            <a:pPr algn="ctr"/>
            <a:endParaRPr lang="en-US" sz="1400">
              <a:solidFill>
                <a:schemeClr val="bg1"/>
              </a:solidFill>
            </a:endParaRP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subTitle" idx="1"/>
          </p:nvPr>
        </p:nvSpPr>
        <p:spPr>
          <a:xfrm>
            <a:off x="76200" y="152400"/>
            <a:ext cx="8915400" cy="1752600"/>
          </a:xfrm>
        </p:spPr>
        <p:txBody>
          <a:bodyPr/>
          <a:lstStyle/>
          <a:p>
            <a:r>
              <a:rPr lang="en-US" sz="10000" b="1" dirty="0" smtClean="0">
                <a:latin typeface="Arial Black" pitchFamily="34" charset="0"/>
                <a:cs typeface="Aharoni" pitchFamily="2" charset="-79"/>
              </a:rPr>
              <a:t>Final Words</a:t>
            </a:r>
            <a:endParaRPr lang="en-US" sz="10000" b="1" dirty="0">
              <a:latin typeface="Arial Black" pitchFamily="34" charset="0"/>
              <a:cs typeface="Aharoni" pitchFamily="2" charset="-79"/>
            </a:endParaRPr>
          </a:p>
        </p:txBody>
      </p:sp>
      <p:sp>
        <p:nvSpPr>
          <p:cNvPr id="3" name="Rectangle 2"/>
          <p:cNvSpPr txBox="1">
            <a:spLocks noChangeArrowheads="1"/>
          </p:cNvSpPr>
          <p:nvPr/>
        </p:nvSpPr>
        <p:spPr bwMode="auto">
          <a:xfrm>
            <a:off x="0" y="1752600"/>
            <a:ext cx="96012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Aft>
                <a:spcPct val="0"/>
              </a:spcAft>
              <a:buClrTx/>
              <a:buSzTx/>
              <a:buFontTx/>
              <a:buNone/>
              <a:tabLst/>
              <a:defRPr/>
            </a:pPr>
            <a:r>
              <a:rPr lang="en-US" sz="6000" b="1" kern="0" dirty="0" smtClean="0">
                <a:latin typeface="Arial Black" pitchFamily="34" charset="0"/>
                <a:cs typeface="Aharoni" pitchFamily="2" charset="-79"/>
              </a:rPr>
              <a:t>T</a:t>
            </a:r>
            <a:r>
              <a:rPr kumimoji="0" lang="en-US" sz="6000" b="1" i="0" u="none" strike="noStrike" kern="0" cap="none" spc="0" normalizeH="0" baseline="0" noProof="0" dirty="0" smtClean="0">
                <a:ln>
                  <a:noFill/>
                </a:ln>
                <a:solidFill>
                  <a:schemeClr val="tx1"/>
                </a:solidFill>
                <a:effectLst/>
                <a:uLnTx/>
                <a:uFillTx/>
                <a:latin typeface="Arial Black" pitchFamily="34" charset="0"/>
                <a:ea typeface="+mn-ea"/>
                <a:cs typeface="Aharoni" pitchFamily="2" charset="-79"/>
              </a:rPr>
              <a:t>he foundation:</a:t>
            </a:r>
          </a:p>
          <a:p>
            <a:pPr marL="0" marR="0" lvl="0" indent="0" defTabSz="914400" rtl="0" eaLnBrk="1" fontAlgn="base" latinLnBrk="0" hangingPunct="1">
              <a:lnSpc>
                <a:spcPct val="100000"/>
              </a:lnSpc>
              <a:spcAft>
                <a:spcPct val="0"/>
              </a:spcAft>
              <a:buClrTx/>
              <a:buSzTx/>
              <a:buFontTx/>
              <a:buNone/>
              <a:tabLst/>
              <a:defRPr/>
            </a:pPr>
            <a:r>
              <a:rPr kumimoji="0" lang="en-US" sz="6000" b="1" i="0" u="none" strike="noStrike" kern="0" cap="none" spc="0" normalizeH="0" baseline="0" noProof="0" dirty="0" smtClean="0">
                <a:ln>
                  <a:noFill/>
                </a:ln>
                <a:solidFill>
                  <a:schemeClr val="tx1"/>
                </a:solidFill>
                <a:effectLst/>
                <a:uLnTx/>
                <a:uFillTx/>
                <a:latin typeface="Arial Black" pitchFamily="34" charset="0"/>
                <a:ea typeface="+mn-ea"/>
                <a:cs typeface="Aharoni" pitchFamily="2" charset="-79"/>
              </a:rPr>
              <a:t>	our </a:t>
            </a:r>
            <a:r>
              <a:rPr kumimoji="0" lang="en-US" sz="6000" b="1" i="1" u="none" strike="noStrike" kern="0" cap="none" spc="0" normalizeH="0" baseline="0" noProof="0" dirty="0" smtClean="0">
                <a:ln>
                  <a:noFill/>
                </a:ln>
                <a:solidFill>
                  <a:schemeClr val="tx1"/>
                </a:solidFill>
                <a:effectLst/>
                <a:uLnTx/>
                <a:uFillTx/>
                <a:latin typeface="Arial Black" pitchFamily="34" charset="0"/>
                <a:ea typeface="+mn-ea"/>
                <a:cs typeface="Aharoni" pitchFamily="2" charset="-79"/>
              </a:rPr>
              <a:t>faithful</a:t>
            </a:r>
            <a:r>
              <a:rPr kumimoji="0" lang="en-US" sz="6000" b="1" i="0" u="none" strike="noStrike" kern="0" cap="none" spc="0" normalizeH="0" baseline="0" noProof="0" dirty="0" smtClean="0">
                <a:ln>
                  <a:noFill/>
                </a:ln>
                <a:solidFill>
                  <a:schemeClr val="tx1"/>
                </a:solidFill>
                <a:effectLst/>
                <a:uLnTx/>
                <a:uFillTx/>
                <a:latin typeface="Arial Black" pitchFamily="34" charset="0"/>
                <a:ea typeface="+mn-ea"/>
                <a:cs typeface="Aharoni" pitchFamily="2" charset="-79"/>
              </a:rPr>
              <a:t> Father</a:t>
            </a:r>
          </a:p>
        </p:txBody>
      </p:sp>
      <p:sp>
        <p:nvSpPr>
          <p:cNvPr id="4" name="Rectangle 2"/>
          <p:cNvSpPr txBox="1">
            <a:spLocks noChangeArrowheads="1"/>
          </p:cNvSpPr>
          <p:nvPr/>
        </p:nvSpPr>
        <p:spPr bwMode="auto">
          <a:xfrm>
            <a:off x="0" y="3657600"/>
            <a:ext cx="96012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lang="en-US" sz="6000" b="1" kern="0" dirty="0" smtClean="0">
                <a:latin typeface="Arial Black" pitchFamily="34" charset="0"/>
                <a:cs typeface="Aharoni" pitchFamily="2" charset="-79"/>
              </a:rPr>
              <a:t>Three Do’s</a:t>
            </a:r>
            <a:endParaRPr kumimoji="0" lang="en-US" sz="6000" b="1" i="0" u="none" strike="noStrike" kern="0" cap="none" spc="0" normalizeH="0" baseline="0" noProof="0" dirty="0" smtClean="0">
              <a:ln>
                <a:noFill/>
              </a:ln>
              <a:solidFill>
                <a:schemeClr val="tx1"/>
              </a:solidFill>
              <a:effectLst/>
              <a:uLnTx/>
              <a:uFillTx/>
              <a:latin typeface="Arial Black" pitchFamily="34" charset="0"/>
              <a:ea typeface="+mn-ea"/>
              <a:cs typeface="Aharoni" pitchFamily="2" charset="-79"/>
            </a:endParaRPr>
          </a:p>
        </p:txBody>
      </p:sp>
      <p:sp>
        <p:nvSpPr>
          <p:cNvPr id="5" name="Rectangle 2"/>
          <p:cNvSpPr txBox="1">
            <a:spLocks noChangeArrowheads="1"/>
          </p:cNvSpPr>
          <p:nvPr/>
        </p:nvSpPr>
        <p:spPr bwMode="auto">
          <a:xfrm>
            <a:off x="0" y="4724400"/>
            <a:ext cx="96012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lang="en-US" sz="6000" b="1" kern="0" dirty="0" smtClean="0">
                <a:latin typeface="Arial Black" pitchFamily="34" charset="0"/>
                <a:cs typeface="Aharoni" pitchFamily="2" charset="-79"/>
              </a:rPr>
              <a:t>Three Don’ts</a:t>
            </a:r>
            <a:endParaRPr kumimoji="0" lang="en-US" sz="6000" b="1" i="0" u="none" strike="noStrike" kern="0" cap="none" spc="0" normalizeH="0" baseline="0" noProof="0" dirty="0" smtClean="0">
              <a:ln>
                <a:noFill/>
              </a:ln>
              <a:solidFill>
                <a:schemeClr val="tx1"/>
              </a:solidFill>
              <a:effectLst/>
              <a:uLnTx/>
              <a:uFillTx/>
              <a:latin typeface="Arial Black" pitchFamily="34" charset="0"/>
              <a:ea typeface="+mn-ea"/>
              <a:cs typeface="Aharoni" pitchFamily="2" charset="-79"/>
            </a:endParaRPr>
          </a:p>
        </p:txBody>
      </p:sp>
      <p:sp>
        <p:nvSpPr>
          <p:cNvPr id="6" name="Rectangle 2"/>
          <p:cNvSpPr txBox="1">
            <a:spLocks noChangeArrowheads="1"/>
          </p:cNvSpPr>
          <p:nvPr/>
        </p:nvSpPr>
        <p:spPr bwMode="auto">
          <a:xfrm>
            <a:off x="0" y="5791200"/>
            <a:ext cx="96012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lang="en-US" sz="6000" b="1" kern="0" dirty="0" smtClean="0">
                <a:latin typeface="Arial Black" pitchFamily="34" charset="0"/>
                <a:cs typeface="Aharoni" pitchFamily="2" charset="-79"/>
              </a:rPr>
              <a:t>Final Requests</a:t>
            </a:r>
            <a:endParaRPr kumimoji="0" lang="en-US" sz="6000" b="1" i="0" u="none" strike="noStrike" kern="0" cap="none" spc="0" normalizeH="0" baseline="0" noProof="0" dirty="0" smtClean="0">
              <a:ln>
                <a:noFill/>
              </a:ln>
              <a:solidFill>
                <a:schemeClr val="tx1"/>
              </a:solidFill>
              <a:effectLst/>
              <a:uLnTx/>
              <a:uFillTx/>
              <a:latin typeface="Arial Black" pitchFamily="34" charset="0"/>
              <a:ea typeface="+mn-ea"/>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style.rotation</p:attrName>
                                        </p:attrNameLst>
                                      </p:cBhvr>
                                      <p:tavLst>
                                        <p:tav tm="0">
                                          <p:val>
                                            <p:fltVal val="720"/>
                                          </p:val>
                                        </p:tav>
                                        <p:tav tm="100000">
                                          <p:val>
                                            <p:fltVal val="0"/>
                                          </p:val>
                                        </p:tav>
                                      </p:tavLst>
                                    </p:anim>
                                    <p:anim calcmode="lin" valueType="num">
                                      <p:cBhvr>
                                        <p:cTn id="9" dur="500" fill="hold"/>
                                        <p:tgtEl>
                                          <p:spTgt spid="6"/>
                                        </p:tgtEl>
                                        <p:attrNameLst>
                                          <p:attrName>ppt_h</p:attrName>
                                        </p:attrNameLst>
                                      </p:cBhvr>
                                      <p:tavLst>
                                        <p:tav tm="0">
                                          <p:val>
                                            <p:fltVal val="0"/>
                                          </p:val>
                                        </p:tav>
                                        <p:tav tm="100000">
                                          <p:val>
                                            <p:strVal val="#ppt_h"/>
                                          </p:val>
                                        </p:tav>
                                      </p:tavLst>
                                    </p:anim>
                                    <p:anim calcmode="lin" valueType="num">
                                      <p:cBhvr>
                                        <p:cTn id="10" dur="5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1297502">
            <a:off x="3028008" y="3432678"/>
            <a:ext cx="2765297" cy="1246495"/>
          </a:xfrm>
          <a:prstGeom prst="rect">
            <a:avLst/>
          </a:prstGeom>
          <a:solidFill>
            <a:schemeClr val="bg1"/>
          </a:solidFill>
        </p:spPr>
        <p:txBody>
          <a:bodyPr wrap="square" rtlCol="0">
            <a:spAutoFit/>
          </a:bodyPr>
          <a:lstStyle/>
          <a:p>
            <a:pPr algn="r"/>
            <a:endParaRPr lang="en-US" sz="7500" b="1" dirty="0">
              <a:solidFill>
                <a:schemeClr val="bg1">
                  <a:lumMod val="50000"/>
                </a:schemeClr>
              </a:solidFill>
              <a:latin typeface="Arial Black" pitchFamily="34" charset="0"/>
            </a:endParaRPr>
          </a:p>
        </p:txBody>
      </p:sp>
      <p:sp>
        <p:nvSpPr>
          <p:cNvPr id="3" name="TextBox 2"/>
          <p:cNvSpPr txBox="1"/>
          <p:nvPr/>
        </p:nvSpPr>
        <p:spPr>
          <a:xfrm rot="21297502">
            <a:off x="1659555" y="5502477"/>
            <a:ext cx="4621275" cy="1554272"/>
          </a:xfrm>
          <a:prstGeom prst="rect">
            <a:avLst/>
          </a:prstGeom>
          <a:solidFill>
            <a:schemeClr val="bg1"/>
          </a:solidFill>
        </p:spPr>
        <p:txBody>
          <a:bodyPr wrap="square" rtlCol="0">
            <a:spAutoFit/>
          </a:bodyPr>
          <a:lstStyle/>
          <a:p>
            <a:pPr algn="r"/>
            <a:r>
              <a:rPr lang="en-US" sz="5000" b="1" dirty="0" smtClean="0">
                <a:solidFill>
                  <a:schemeClr val="bg1">
                    <a:lumMod val="50000"/>
                  </a:schemeClr>
                </a:solidFill>
                <a:latin typeface="Arial Black" pitchFamily="34" charset="0"/>
              </a:rPr>
              <a:t> </a:t>
            </a:r>
            <a:r>
              <a:rPr lang="en-US" sz="7500" b="1" dirty="0" smtClean="0">
                <a:solidFill>
                  <a:schemeClr val="bg1">
                    <a:lumMod val="50000"/>
                  </a:schemeClr>
                </a:solidFill>
                <a:latin typeface="Arial Black" pitchFamily="34" charset="0"/>
              </a:rPr>
              <a:t> </a:t>
            </a:r>
          </a:p>
          <a:p>
            <a:endParaRPr lang="en-US" sz="2000" b="1" dirty="0">
              <a:solidFill>
                <a:schemeClr val="bg1">
                  <a:lumMod val="50000"/>
                </a:schemeClr>
              </a:solidFill>
              <a:latin typeface="Arial Black" pitchFamily="34" charset="0"/>
            </a:endParaRPr>
          </a:p>
        </p:txBody>
      </p:sp>
      <p:sp>
        <p:nvSpPr>
          <p:cNvPr id="4" name="TextBox 3"/>
          <p:cNvSpPr txBox="1"/>
          <p:nvPr/>
        </p:nvSpPr>
        <p:spPr>
          <a:xfrm rot="21255198">
            <a:off x="-37350" y="3559850"/>
            <a:ext cx="5663674" cy="1631216"/>
          </a:xfrm>
          <a:prstGeom prst="rect">
            <a:avLst/>
          </a:prstGeom>
          <a:noFill/>
        </p:spPr>
        <p:txBody>
          <a:bodyPr wrap="square" rtlCol="0">
            <a:spAutoFit/>
          </a:bodyPr>
          <a:lstStyle/>
          <a:p>
            <a:pPr algn="r"/>
            <a:r>
              <a:rPr lang="en-US" sz="10000" b="1" dirty="0" smtClean="0">
                <a:ln w="57150">
                  <a:solidFill>
                    <a:schemeClr val="bg1">
                      <a:lumMod val="50000"/>
                    </a:schemeClr>
                  </a:solidFill>
                </a:ln>
                <a:solidFill>
                  <a:srgbClr val="66FF33"/>
                </a:solidFill>
                <a:latin typeface="Arial Black" pitchFamily="34" charset="0"/>
              </a:rPr>
              <a:t>IS NOT</a:t>
            </a:r>
            <a:endParaRPr lang="en-US" sz="10000" b="1" dirty="0">
              <a:ln w="57150">
                <a:solidFill>
                  <a:schemeClr val="bg1">
                    <a:lumMod val="50000"/>
                  </a:schemeClr>
                </a:solidFill>
              </a:ln>
              <a:solidFill>
                <a:srgbClr val="66FF33"/>
              </a:solidFill>
              <a:latin typeface="Arial Black" pitchFamily="34" charset="0"/>
            </a:endParaRPr>
          </a:p>
        </p:txBody>
      </p:sp>
      <p:sp>
        <p:nvSpPr>
          <p:cNvPr id="8" name="TextBox 7"/>
          <p:cNvSpPr txBox="1"/>
          <p:nvPr/>
        </p:nvSpPr>
        <p:spPr>
          <a:xfrm rot="21231049">
            <a:off x="-8768" y="1560150"/>
            <a:ext cx="7872117" cy="1554272"/>
          </a:xfrm>
          <a:prstGeom prst="rect">
            <a:avLst/>
          </a:prstGeom>
          <a:noFill/>
        </p:spPr>
        <p:txBody>
          <a:bodyPr wrap="square" rtlCol="0">
            <a:spAutoFit/>
          </a:bodyPr>
          <a:lstStyle/>
          <a:p>
            <a:pPr algn="ctr"/>
            <a:r>
              <a:rPr lang="en-US" sz="7500" b="1" dirty="0" smtClean="0">
                <a:solidFill>
                  <a:schemeClr val="bg1">
                    <a:lumMod val="50000"/>
                  </a:schemeClr>
                </a:solidFill>
                <a:latin typeface="Arial Black" pitchFamily="34" charset="0"/>
              </a:rPr>
              <a:t>knowing what</a:t>
            </a:r>
          </a:p>
          <a:p>
            <a:endParaRPr lang="en-US" sz="2000" b="1" dirty="0">
              <a:solidFill>
                <a:schemeClr val="bg1">
                  <a:lumMod val="50000"/>
                </a:schemeClr>
              </a:solidFill>
              <a:latin typeface="Arial Black" pitchFamily="34" charset="0"/>
            </a:endParaRPr>
          </a:p>
        </p:txBody>
      </p:sp>
      <p:sp>
        <p:nvSpPr>
          <p:cNvPr id="9" name="TextBox 8"/>
          <p:cNvSpPr txBox="1"/>
          <p:nvPr/>
        </p:nvSpPr>
        <p:spPr>
          <a:xfrm rot="21227674">
            <a:off x="-122660" y="4613463"/>
            <a:ext cx="9294053" cy="1246495"/>
          </a:xfrm>
          <a:prstGeom prst="rect">
            <a:avLst/>
          </a:prstGeom>
          <a:noFill/>
        </p:spPr>
        <p:txBody>
          <a:bodyPr wrap="square" rtlCol="0">
            <a:spAutoFit/>
          </a:bodyPr>
          <a:lstStyle/>
          <a:p>
            <a:pPr algn="ctr"/>
            <a:r>
              <a:rPr lang="en-US" sz="7200" b="1" dirty="0" smtClean="0">
                <a:solidFill>
                  <a:schemeClr val="bg1">
                    <a:lumMod val="50000"/>
                  </a:schemeClr>
                </a:solidFill>
                <a:latin typeface="Arial Black" pitchFamily="34" charset="0"/>
              </a:rPr>
              <a:t>the same thing as</a:t>
            </a:r>
            <a:endParaRPr lang="en-US" sz="7200" b="1" dirty="0">
              <a:solidFill>
                <a:schemeClr val="bg1">
                  <a:lumMod val="50000"/>
                </a:schemeClr>
              </a:solidFill>
              <a:latin typeface="Arial Black" pitchFamily="34" charset="0"/>
            </a:endParaRPr>
          </a:p>
        </p:txBody>
      </p:sp>
      <p:sp>
        <p:nvSpPr>
          <p:cNvPr id="10" name="TextBox 9"/>
          <p:cNvSpPr txBox="1"/>
          <p:nvPr/>
        </p:nvSpPr>
        <p:spPr>
          <a:xfrm rot="21287295">
            <a:off x="1866092" y="5374972"/>
            <a:ext cx="9347487" cy="1246495"/>
          </a:xfrm>
          <a:prstGeom prst="rect">
            <a:avLst/>
          </a:prstGeom>
          <a:noFill/>
        </p:spPr>
        <p:txBody>
          <a:bodyPr wrap="square" rtlCol="0">
            <a:spAutoFit/>
          </a:bodyPr>
          <a:lstStyle/>
          <a:p>
            <a:r>
              <a:rPr lang="en-US" sz="7200" b="1" i="1" dirty="0" smtClean="0">
                <a:solidFill>
                  <a:schemeClr val="bg1">
                    <a:lumMod val="50000"/>
                  </a:schemeClr>
                </a:solidFill>
                <a:latin typeface="Arial Black" pitchFamily="34" charset="0"/>
              </a:rPr>
              <a:t>doing it </a:t>
            </a:r>
            <a:r>
              <a:rPr lang="en-US" sz="7200" b="1" dirty="0" smtClean="0">
                <a:ln>
                  <a:solidFill>
                    <a:schemeClr val="bg1">
                      <a:lumMod val="50000"/>
                    </a:schemeClr>
                  </a:solidFill>
                </a:ln>
                <a:solidFill>
                  <a:srgbClr val="66FF33"/>
                </a:solidFill>
                <a:latin typeface="Arial Black" pitchFamily="34" charset="0"/>
              </a:rPr>
              <a:t>!</a:t>
            </a:r>
            <a:endParaRPr lang="en-US" sz="7200" b="1" dirty="0">
              <a:ln>
                <a:solidFill>
                  <a:schemeClr val="bg1">
                    <a:lumMod val="50000"/>
                  </a:schemeClr>
                </a:solidFill>
              </a:ln>
              <a:solidFill>
                <a:srgbClr val="66FF33"/>
              </a:solidFill>
              <a:latin typeface="Arial Black" pitchFamily="34" charset="0"/>
            </a:endParaRPr>
          </a:p>
        </p:txBody>
      </p:sp>
      <p:sp>
        <p:nvSpPr>
          <p:cNvPr id="11" name="TextBox 10"/>
          <p:cNvSpPr txBox="1"/>
          <p:nvPr/>
        </p:nvSpPr>
        <p:spPr>
          <a:xfrm rot="21231049">
            <a:off x="1979628" y="2518165"/>
            <a:ext cx="2995511" cy="1554272"/>
          </a:xfrm>
          <a:prstGeom prst="rect">
            <a:avLst/>
          </a:prstGeom>
          <a:noFill/>
        </p:spPr>
        <p:txBody>
          <a:bodyPr wrap="square" rtlCol="0">
            <a:spAutoFit/>
          </a:bodyPr>
          <a:lstStyle/>
          <a:p>
            <a:r>
              <a:rPr lang="en-US" sz="7500" b="1" i="1" dirty="0">
                <a:solidFill>
                  <a:schemeClr val="bg1">
                    <a:lumMod val="50000"/>
                  </a:schemeClr>
                </a:solidFill>
                <a:latin typeface="Arial Black" pitchFamily="34" charset="0"/>
              </a:rPr>
              <a:t>t</a:t>
            </a:r>
            <a:r>
              <a:rPr lang="en-US" sz="7500" b="1" i="1" dirty="0" smtClean="0">
                <a:solidFill>
                  <a:schemeClr val="bg1">
                    <a:lumMod val="50000"/>
                  </a:schemeClr>
                </a:solidFill>
                <a:latin typeface="Arial Black" pitchFamily="34" charset="0"/>
              </a:rPr>
              <a:t>o do</a:t>
            </a:r>
          </a:p>
          <a:p>
            <a:endParaRPr lang="en-US" sz="2000" b="1" dirty="0">
              <a:solidFill>
                <a:schemeClr val="bg1">
                  <a:lumMod val="50000"/>
                </a:schemeClr>
              </a:solidFill>
              <a:latin typeface="Arial Black" pitchFamily="34"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3" name="Rectangle 9"/>
          <p:cNvSpPr>
            <a:spLocks noGrp="1" noChangeArrowheads="1"/>
          </p:cNvSpPr>
          <p:nvPr>
            <p:ph type="body" idx="4294967295"/>
          </p:nvPr>
        </p:nvSpPr>
        <p:spPr>
          <a:xfrm>
            <a:off x="304800" y="1143000"/>
            <a:ext cx="8229600" cy="5059363"/>
          </a:xfrm>
          <a:effectLst>
            <a:outerShdw dist="35921" dir="2700000" algn="ctr" rotWithShape="0">
              <a:schemeClr val="tx2"/>
            </a:outerShdw>
          </a:effectLst>
        </p:spPr>
        <p:txBody>
          <a:bodyPr/>
          <a:lstStyle/>
          <a:p>
            <a:r>
              <a:rPr lang="en-US" dirty="0"/>
              <a:t>You are the reason my heart</a:t>
            </a:r>
          </a:p>
          <a:p>
            <a:r>
              <a:rPr lang="en-US" dirty="0"/>
              <a:t>Can go on and on</a:t>
            </a:r>
          </a:p>
          <a:p>
            <a:r>
              <a:rPr lang="en-US" dirty="0"/>
              <a:t>You are the life inside of </a:t>
            </a:r>
            <a:r>
              <a:rPr lang="en-US" dirty="0" smtClean="0"/>
              <a:t>me</a:t>
            </a:r>
            <a:endParaRPr lang="en-US" dirty="0"/>
          </a:p>
        </p:txBody>
      </p:sp>
      <p:sp>
        <p:nvSpPr>
          <p:cNvPr id="41988" name="Rectangle 4"/>
          <p:cNvSpPr>
            <a:spLocks noChangeArrowheads="1"/>
          </p:cNvSpPr>
          <p:nvPr/>
        </p:nvSpPr>
        <p:spPr bwMode="auto">
          <a:xfrm>
            <a:off x="457200" y="6245225"/>
            <a:ext cx="2133600" cy="476250"/>
          </a:xfrm>
          <a:prstGeom prst="rect">
            <a:avLst/>
          </a:prstGeom>
          <a:noFill/>
          <a:ln w="9525">
            <a:noFill/>
            <a:miter lim="800000"/>
            <a:headEnd/>
            <a:tailEnd/>
          </a:ln>
          <a:effectLst>
            <a:outerShdw dist="35921" dir="2700000" algn="ctr" rotWithShape="0">
              <a:schemeClr val="tx1"/>
            </a:outerShdw>
          </a:effectLst>
        </p:spPr>
        <p:txBody>
          <a:bodyPr/>
          <a:lstStyle/>
          <a:p>
            <a:endParaRPr lang="en-US" sz="1400">
              <a:solidFill>
                <a:schemeClr val="bg1"/>
              </a:solidFill>
            </a:endParaRPr>
          </a:p>
        </p:txBody>
      </p:sp>
      <p:sp>
        <p:nvSpPr>
          <p:cNvPr id="41989" name="Rectangle 5"/>
          <p:cNvSpPr>
            <a:spLocks noChangeArrowheads="1"/>
          </p:cNvSpPr>
          <p:nvPr/>
        </p:nvSpPr>
        <p:spPr bwMode="auto">
          <a:xfrm>
            <a:off x="3124200" y="6245225"/>
            <a:ext cx="2895600" cy="476250"/>
          </a:xfrm>
          <a:prstGeom prst="rect">
            <a:avLst/>
          </a:prstGeom>
          <a:noFill/>
          <a:ln w="9525">
            <a:noFill/>
            <a:miter lim="800000"/>
            <a:headEnd/>
            <a:tailEnd/>
          </a:ln>
          <a:effectLst>
            <a:outerShdw dist="35921" dir="2700000" algn="ctr" rotWithShape="0">
              <a:schemeClr val="tx1"/>
            </a:outerShdw>
          </a:effectLst>
        </p:spPr>
        <p:txBody>
          <a:bodyPr/>
          <a:lstStyle/>
          <a:p>
            <a:pPr algn="ctr"/>
            <a:endParaRPr lang="en-US" sz="1400">
              <a:solidFill>
                <a:schemeClr val="bg1"/>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You are the answer to my cries</a:t>
            </a:r>
          </a:p>
          <a:p>
            <a:r>
              <a:rPr lang="en-US" dirty="0" smtClean="0"/>
              <a:t>You’re all that I could ever need</a:t>
            </a:r>
          </a:p>
          <a:p>
            <a:r>
              <a:rPr lang="en-US" dirty="0" smtClean="0"/>
              <a:t>You are the only one for me</a:t>
            </a:r>
            <a:endParaRPr lang="en-US" sz="1600"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7" name="Rectangle 9"/>
          <p:cNvSpPr>
            <a:spLocks noGrp="1" noChangeArrowheads="1"/>
          </p:cNvSpPr>
          <p:nvPr>
            <p:ph type="body" idx="4294967295"/>
          </p:nvPr>
        </p:nvSpPr>
        <p:spPr>
          <a:xfrm>
            <a:off x="762000" y="1143000"/>
            <a:ext cx="8229600" cy="5059363"/>
          </a:xfrm>
          <a:effectLst>
            <a:outerShdw dist="35921" dir="2700000" algn="ctr" rotWithShape="0">
              <a:schemeClr val="tx2"/>
            </a:outerShdw>
          </a:effectLst>
        </p:spPr>
        <p:txBody>
          <a:bodyPr/>
          <a:lstStyle/>
          <a:p>
            <a:r>
              <a:rPr lang="en-US" dirty="0"/>
              <a:t>With one breath You sustain me</a:t>
            </a:r>
          </a:p>
          <a:p>
            <a:r>
              <a:rPr lang="en-US" dirty="0"/>
              <a:t>By Your grace You have given </a:t>
            </a:r>
          </a:p>
          <a:p>
            <a:r>
              <a:rPr lang="en-US" dirty="0"/>
              <a:t>Me a hope</a:t>
            </a:r>
          </a:p>
          <a:p>
            <a:r>
              <a:rPr lang="en-US" dirty="0"/>
              <a:t>To dream of Your intentions</a:t>
            </a:r>
          </a:p>
          <a:p>
            <a:r>
              <a:rPr lang="en-US" dirty="0"/>
              <a:t>To be more like You</a:t>
            </a:r>
            <a:endParaRPr lang="en-US" sz="1600" dirty="0"/>
          </a:p>
        </p:txBody>
      </p:sp>
      <p:sp>
        <p:nvSpPr>
          <p:cNvPr id="43012" name="Rectangle 4"/>
          <p:cNvSpPr>
            <a:spLocks noChangeArrowheads="1"/>
          </p:cNvSpPr>
          <p:nvPr/>
        </p:nvSpPr>
        <p:spPr bwMode="auto">
          <a:xfrm>
            <a:off x="457200" y="6245225"/>
            <a:ext cx="2133600" cy="476250"/>
          </a:xfrm>
          <a:prstGeom prst="rect">
            <a:avLst/>
          </a:prstGeom>
          <a:noFill/>
          <a:ln w="9525">
            <a:noFill/>
            <a:miter lim="800000"/>
            <a:headEnd/>
            <a:tailEnd/>
          </a:ln>
          <a:effectLst>
            <a:outerShdw dist="35921" dir="2700000" algn="ctr" rotWithShape="0">
              <a:schemeClr val="tx1"/>
            </a:outerShdw>
          </a:effectLst>
        </p:spPr>
        <p:txBody>
          <a:bodyPr/>
          <a:lstStyle/>
          <a:p>
            <a:endParaRPr lang="en-US" sz="1400">
              <a:solidFill>
                <a:schemeClr val="bg1"/>
              </a:solidFill>
            </a:endParaRPr>
          </a:p>
        </p:txBody>
      </p:sp>
      <p:sp>
        <p:nvSpPr>
          <p:cNvPr id="43013" name="Rectangle 5"/>
          <p:cNvSpPr>
            <a:spLocks noChangeArrowheads="1"/>
          </p:cNvSpPr>
          <p:nvPr/>
        </p:nvSpPr>
        <p:spPr bwMode="auto">
          <a:xfrm>
            <a:off x="3124200" y="6245225"/>
            <a:ext cx="2895600" cy="476250"/>
          </a:xfrm>
          <a:prstGeom prst="rect">
            <a:avLst/>
          </a:prstGeom>
          <a:noFill/>
          <a:ln w="9525">
            <a:noFill/>
            <a:miter lim="800000"/>
            <a:headEnd/>
            <a:tailEnd/>
          </a:ln>
          <a:effectLst>
            <a:outerShdw dist="35921" dir="2700000" algn="ctr" rotWithShape="0">
              <a:schemeClr val="tx1"/>
            </a:outerShdw>
          </a:effectLst>
        </p:spPr>
        <p:txBody>
          <a:bodyPr/>
          <a:lstStyle/>
          <a:p>
            <a:pPr algn="ctr"/>
            <a:endParaRPr lang="en-US" sz="1400">
              <a:solidFill>
                <a:schemeClr val="bg1"/>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ChangeArrowheads="1"/>
          </p:cNvSpPr>
          <p:nvPr/>
        </p:nvSpPr>
        <p:spPr bwMode="auto">
          <a:xfrm>
            <a:off x="457200" y="6245225"/>
            <a:ext cx="2133600" cy="476250"/>
          </a:xfrm>
          <a:prstGeom prst="rect">
            <a:avLst/>
          </a:prstGeom>
          <a:noFill/>
          <a:ln w="9525">
            <a:noFill/>
            <a:miter lim="800000"/>
            <a:headEnd/>
            <a:tailEnd/>
          </a:ln>
          <a:effectLst>
            <a:outerShdw dist="35921" dir="2700000" algn="ctr" rotWithShape="0">
              <a:schemeClr val="tx1"/>
            </a:outerShdw>
          </a:effectLst>
        </p:spPr>
        <p:txBody>
          <a:bodyPr/>
          <a:lstStyle/>
          <a:p>
            <a:endParaRPr lang="en-US" sz="1400">
              <a:solidFill>
                <a:schemeClr val="bg1"/>
              </a:solidFill>
            </a:endParaRPr>
          </a:p>
        </p:txBody>
      </p:sp>
      <p:sp>
        <p:nvSpPr>
          <p:cNvPr id="44037" name="Rectangle 5"/>
          <p:cNvSpPr>
            <a:spLocks noChangeArrowheads="1"/>
          </p:cNvSpPr>
          <p:nvPr/>
        </p:nvSpPr>
        <p:spPr bwMode="auto">
          <a:xfrm>
            <a:off x="3124200" y="6245225"/>
            <a:ext cx="2895600" cy="476250"/>
          </a:xfrm>
          <a:prstGeom prst="rect">
            <a:avLst/>
          </a:prstGeom>
          <a:noFill/>
          <a:ln w="9525">
            <a:noFill/>
            <a:miter lim="800000"/>
            <a:headEnd/>
            <a:tailEnd/>
          </a:ln>
          <a:effectLst>
            <a:outerShdw dist="35921" dir="2700000" algn="ctr" rotWithShape="0">
              <a:schemeClr val="tx1"/>
            </a:outerShdw>
          </a:effectLst>
        </p:spPr>
        <p:txBody>
          <a:bodyPr/>
          <a:lstStyle/>
          <a:p>
            <a:pPr algn="ctr"/>
            <a:endParaRPr lang="en-US" sz="1400">
              <a:solidFill>
                <a:schemeClr val="bg1"/>
              </a:solidFill>
            </a:endParaRPr>
          </a:p>
        </p:txBody>
      </p:sp>
      <p:sp>
        <p:nvSpPr>
          <p:cNvPr id="44039" name="Rectangle 7"/>
          <p:cNvSpPr>
            <a:spLocks noGrp="1" noChangeArrowheads="1"/>
          </p:cNvSpPr>
          <p:nvPr>
            <p:ph idx="1"/>
          </p:nvPr>
        </p:nvSpPr>
        <p:spPr>
          <a:xfrm>
            <a:off x="457200" y="1570038"/>
            <a:ext cx="8229600" cy="4525962"/>
          </a:xfrm>
          <a:effectLst>
            <a:outerShdw dist="35921" dir="2700000" algn="ctr" rotWithShape="0">
              <a:schemeClr val="tx2"/>
            </a:outerShdw>
          </a:effectLst>
        </p:spPr>
        <p:txBody>
          <a:bodyPr/>
          <a:lstStyle/>
          <a:p>
            <a:r>
              <a:rPr lang="en-US"/>
              <a:t>Forever I will sing Your praise and </a:t>
            </a:r>
          </a:p>
          <a:p>
            <a:r>
              <a:rPr lang="en-US"/>
              <a:t>Worship You alone</a:t>
            </a:r>
          </a:p>
          <a:p>
            <a:r>
              <a:rPr lang="en-US"/>
              <a:t>Until the day I die</a:t>
            </a:r>
          </a:p>
          <a:p>
            <a:r>
              <a:rPr lang="en-US"/>
              <a:t>I’ll live my life for You</a:t>
            </a:r>
          </a:p>
          <a:p>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5" name="Rectangle 9"/>
          <p:cNvSpPr>
            <a:spLocks noGrp="1" noChangeArrowheads="1"/>
          </p:cNvSpPr>
          <p:nvPr>
            <p:ph type="body" idx="4294967295"/>
          </p:nvPr>
        </p:nvSpPr>
        <p:spPr>
          <a:xfrm>
            <a:off x="304800" y="990600"/>
            <a:ext cx="8458200" cy="5059362"/>
          </a:xfrm>
          <a:effectLst>
            <a:outerShdw dist="35921" dir="2700000" algn="ctr" rotWithShape="0">
              <a:schemeClr val="tx2"/>
            </a:outerShdw>
          </a:effectLst>
        </p:spPr>
        <p:txBody>
          <a:bodyPr/>
          <a:lstStyle/>
          <a:p>
            <a:r>
              <a:rPr lang="en-US" dirty="0"/>
              <a:t>With every breath I take</a:t>
            </a:r>
          </a:p>
          <a:p>
            <a:r>
              <a:rPr lang="en-US" dirty="0"/>
              <a:t>I bless Your name and want You more</a:t>
            </a:r>
          </a:p>
          <a:p>
            <a:r>
              <a:rPr lang="en-US" dirty="0"/>
              <a:t>And now I’m running to </a:t>
            </a:r>
          </a:p>
          <a:p>
            <a:r>
              <a:rPr lang="en-US" dirty="0"/>
              <a:t>You O Lord</a:t>
            </a:r>
          </a:p>
          <a:p>
            <a:endParaRPr lang="en-US" sz="1600" dirty="0"/>
          </a:p>
          <a:p>
            <a:endParaRPr lang="en-US" sz="1600" dirty="0"/>
          </a:p>
        </p:txBody>
      </p:sp>
      <p:sp>
        <p:nvSpPr>
          <p:cNvPr id="45060" name="Rectangle 4"/>
          <p:cNvSpPr>
            <a:spLocks noChangeArrowheads="1"/>
          </p:cNvSpPr>
          <p:nvPr/>
        </p:nvSpPr>
        <p:spPr bwMode="auto">
          <a:xfrm>
            <a:off x="457200" y="6245225"/>
            <a:ext cx="2133600" cy="476250"/>
          </a:xfrm>
          <a:prstGeom prst="rect">
            <a:avLst/>
          </a:prstGeom>
          <a:noFill/>
          <a:ln w="9525">
            <a:noFill/>
            <a:miter lim="800000"/>
            <a:headEnd/>
            <a:tailEnd/>
          </a:ln>
          <a:effectLst>
            <a:outerShdw dist="35921" dir="2700000" algn="ctr" rotWithShape="0">
              <a:schemeClr val="tx1"/>
            </a:outerShdw>
          </a:effectLst>
        </p:spPr>
        <p:txBody>
          <a:bodyPr/>
          <a:lstStyle/>
          <a:p>
            <a:endParaRPr lang="en-US" sz="1400">
              <a:solidFill>
                <a:schemeClr val="bg1"/>
              </a:solidFill>
            </a:endParaRPr>
          </a:p>
        </p:txBody>
      </p:sp>
      <p:sp>
        <p:nvSpPr>
          <p:cNvPr id="45061" name="Rectangle 5"/>
          <p:cNvSpPr>
            <a:spLocks noChangeArrowheads="1"/>
          </p:cNvSpPr>
          <p:nvPr/>
        </p:nvSpPr>
        <p:spPr bwMode="auto">
          <a:xfrm>
            <a:off x="3124200" y="6245225"/>
            <a:ext cx="2895600" cy="476250"/>
          </a:xfrm>
          <a:prstGeom prst="rect">
            <a:avLst/>
          </a:prstGeom>
          <a:noFill/>
          <a:ln w="9525">
            <a:noFill/>
            <a:miter lim="800000"/>
            <a:headEnd/>
            <a:tailEnd/>
          </a:ln>
          <a:effectLst>
            <a:outerShdw dist="35921" dir="2700000" algn="ctr" rotWithShape="0">
              <a:schemeClr val="tx1"/>
            </a:outerShdw>
          </a:effectLst>
        </p:spPr>
        <p:txBody>
          <a:bodyPr/>
          <a:lstStyle/>
          <a:p>
            <a:pPr algn="ctr"/>
            <a:endParaRPr lang="en-US" sz="1400">
              <a:solidFill>
                <a:schemeClr val="bg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9" name="Rectangle 9"/>
          <p:cNvSpPr>
            <a:spLocks noGrp="1" noChangeArrowheads="1"/>
          </p:cNvSpPr>
          <p:nvPr>
            <p:ph type="body" idx="4294967295"/>
          </p:nvPr>
        </p:nvSpPr>
        <p:spPr>
          <a:xfrm>
            <a:off x="381000" y="1143000"/>
            <a:ext cx="8229600" cy="5059363"/>
          </a:xfrm>
          <a:effectLst>
            <a:outerShdw dist="35921" dir="2700000" algn="ctr" rotWithShape="0">
              <a:schemeClr val="tx2"/>
            </a:outerShdw>
          </a:effectLst>
        </p:spPr>
        <p:txBody>
          <a:bodyPr/>
          <a:lstStyle/>
          <a:p>
            <a:r>
              <a:rPr lang="en-US" dirty="0"/>
              <a:t>You are the reason my heart</a:t>
            </a:r>
          </a:p>
          <a:p>
            <a:r>
              <a:rPr lang="en-US" dirty="0"/>
              <a:t>Can go on and on</a:t>
            </a:r>
          </a:p>
          <a:p>
            <a:r>
              <a:rPr lang="en-US" dirty="0"/>
              <a:t>You are the life inside of me</a:t>
            </a:r>
          </a:p>
          <a:p>
            <a:endParaRPr lang="en-US" sz="1600" dirty="0"/>
          </a:p>
        </p:txBody>
      </p:sp>
      <p:sp>
        <p:nvSpPr>
          <p:cNvPr id="46084" name="Rectangle 4"/>
          <p:cNvSpPr>
            <a:spLocks noChangeArrowheads="1"/>
          </p:cNvSpPr>
          <p:nvPr/>
        </p:nvSpPr>
        <p:spPr bwMode="auto">
          <a:xfrm>
            <a:off x="457200" y="6245225"/>
            <a:ext cx="2133600" cy="476250"/>
          </a:xfrm>
          <a:prstGeom prst="rect">
            <a:avLst/>
          </a:prstGeom>
          <a:noFill/>
          <a:ln w="9525">
            <a:noFill/>
            <a:miter lim="800000"/>
            <a:headEnd/>
            <a:tailEnd/>
          </a:ln>
          <a:effectLst>
            <a:outerShdw dist="35921" dir="2700000" algn="ctr" rotWithShape="0">
              <a:schemeClr val="tx1"/>
            </a:outerShdw>
          </a:effectLst>
        </p:spPr>
        <p:txBody>
          <a:bodyPr/>
          <a:lstStyle/>
          <a:p>
            <a:endParaRPr lang="en-US" sz="1400">
              <a:solidFill>
                <a:schemeClr val="bg1"/>
              </a:solidFill>
            </a:endParaRPr>
          </a:p>
        </p:txBody>
      </p:sp>
      <p:sp>
        <p:nvSpPr>
          <p:cNvPr id="46085" name="Rectangle 5"/>
          <p:cNvSpPr>
            <a:spLocks noChangeArrowheads="1"/>
          </p:cNvSpPr>
          <p:nvPr/>
        </p:nvSpPr>
        <p:spPr bwMode="auto">
          <a:xfrm>
            <a:off x="3124200" y="6245225"/>
            <a:ext cx="2895600" cy="476250"/>
          </a:xfrm>
          <a:prstGeom prst="rect">
            <a:avLst/>
          </a:prstGeom>
          <a:noFill/>
          <a:ln w="9525">
            <a:noFill/>
            <a:miter lim="800000"/>
            <a:headEnd/>
            <a:tailEnd/>
          </a:ln>
          <a:effectLst>
            <a:outerShdw dist="35921" dir="2700000" algn="ctr" rotWithShape="0">
              <a:schemeClr val="tx1"/>
            </a:outerShdw>
          </a:effectLst>
        </p:spPr>
        <p:txBody>
          <a:bodyPr/>
          <a:lstStyle/>
          <a:p>
            <a:pPr algn="ctr"/>
            <a:endParaRPr lang="en-US" sz="1400">
              <a:solidFill>
                <a:schemeClr val="bg1"/>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You are the answer to my cries</a:t>
            </a:r>
          </a:p>
          <a:p>
            <a:r>
              <a:rPr lang="en-US" dirty="0" smtClean="0"/>
              <a:t>You’re all that I could ever need</a:t>
            </a:r>
          </a:p>
          <a:p>
            <a:r>
              <a:rPr lang="en-US" dirty="0" smtClean="0"/>
              <a:t>You are the only one for me</a:t>
            </a:r>
          </a:p>
          <a:p>
            <a:endParaRPr lang="en-US" sz="1600"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9" name="Rectangle 9"/>
          <p:cNvSpPr>
            <a:spLocks noGrp="1" noChangeArrowheads="1"/>
          </p:cNvSpPr>
          <p:nvPr>
            <p:ph type="body" idx="4294967295"/>
          </p:nvPr>
        </p:nvSpPr>
        <p:spPr>
          <a:xfrm>
            <a:off x="381000" y="1143000"/>
            <a:ext cx="8229600" cy="5059363"/>
          </a:xfrm>
          <a:effectLst>
            <a:outerShdw dist="35921" dir="2700000" algn="ctr" rotWithShape="0">
              <a:schemeClr val="tx2"/>
            </a:outerShdw>
          </a:effectLst>
        </p:spPr>
        <p:txBody>
          <a:bodyPr/>
          <a:lstStyle/>
          <a:p>
            <a:r>
              <a:rPr lang="en-US" dirty="0"/>
              <a:t>You are the reason my heart</a:t>
            </a:r>
          </a:p>
          <a:p>
            <a:r>
              <a:rPr lang="en-US" dirty="0"/>
              <a:t>Can go on and on</a:t>
            </a:r>
          </a:p>
          <a:p>
            <a:r>
              <a:rPr lang="en-US" dirty="0"/>
              <a:t>You are the life inside of me</a:t>
            </a:r>
          </a:p>
          <a:p>
            <a:endParaRPr lang="en-US" sz="1600" dirty="0"/>
          </a:p>
        </p:txBody>
      </p:sp>
      <p:sp>
        <p:nvSpPr>
          <p:cNvPr id="46084" name="Rectangle 4"/>
          <p:cNvSpPr>
            <a:spLocks noChangeArrowheads="1"/>
          </p:cNvSpPr>
          <p:nvPr/>
        </p:nvSpPr>
        <p:spPr bwMode="auto">
          <a:xfrm>
            <a:off x="457200" y="6245225"/>
            <a:ext cx="2133600" cy="476250"/>
          </a:xfrm>
          <a:prstGeom prst="rect">
            <a:avLst/>
          </a:prstGeom>
          <a:noFill/>
          <a:ln w="9525">
            <a:noFill/>
            <a:miter lim="800000"/>
            <a:headEnd/>
            <a:tailEnd/>
          </a:ln>
          <a:effectLst>
            <a:outerShdw dist="35921" dir="2700000" algn="ctr" rotWithShape="0">
              <a:schemeClr val="tx1"/>
            </a:outerShdw>
          </a:effectLst>
        </p:spPr>
        <p:txBody>
          <a:bodyPr/>
          <a:lstStyle/>
          <a:p>
            <a:endParaRPr lang="en-US" sz="1400">
              <a:solidFill>
                <a:schemeClr val="bg1"/>
              </a:solidFill>
            </a:endParaRPr>
          </a:p>
        </p:txBody>
      </p:sp>
      <p:sp>
        <p:nvSpPr>
          <p:cNvPr id="46085" name="Rectangle 5"/>
          <p:cNvSpPr>
            <a:spLocks noChangeArrowheads="1"/>
          </p:cNvSpPr>
          <p:nvPr/>
        </p:nvSpPr>
        <p:spPr bwMode="auto">
          <a:xfrm>
            <a:off x="3124200" y="6245225"/>
            <a:ext cx="2895600" cy="476250"/>
          </a:xfrm>
          <a:prstGeom prst="rect">
            <a:avLst/>
          </a:prstGeom>
          <a:noFill/>
          <a:ln w="9525">
            <a:noFill/>
            <a:miter lim="800000"/>
            <a:headEnd/>
            <a:tailEnd/>
          </a:ln>
          <a:effectLst>
            <a:outerShdw dist="35921" dir="2700000" algn="ctr" rotWithShape="0">
              <a:schemeClr val="tx1"/>
            </a:outerShdw>
          </a:effectLst>
        </p:spPr>
        <p:txBody>
          <a:bodyPr/>
          <a:lstStyle/>
          <a:p>
            <a:pPr algn="ctr"/>
            <a:endParaRPr lang="en-US" sz="1400">
              <a:solidFill>
                <a:schemeClr val="bg1"/>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You are the answer to my cries</a:t>
            </a:r>
          </a:p>
          <a:p>
            <a:r>
              <a:rPr lang="en-US" dirty="0" smtClean="0"/>
              <a:t>You’re all that I could ever need</a:t>
            </a:r>
          </a:p>
          <a:p>
            <a:r>
              <a:rPr lang="en-US" dirty="0" smtClean="0"/>
              <a:t>You are the only one for me</a:t>
            </a:r>
          </a:p>
          <a:p>
            <a:endParaRPr lang="en-US" sz="1600" dirty="0" smtClean="0"/>
          </a:p>
          <a:p>
            <a:r>
              <a:rPr lang="en-US" sz="1600" dirty="0" smtClean="0"/>
              <a:t>TEMPLE BIBLE CHURCH Used by Permission CCLI #78316</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endParaRPr lang="en-US" smtClean="0"/>
          </a:p>
        </p:txBody>
      </p:sp>
      <p:sp>
        <p:nvSpPr>
          <p:cNvPr id="2051" name="Rectangle 3"/>
          <p:cNvSpPr>
            <a:spLocks noGrp="1" noChangeArrowheads="1"/>
          </p:cNvSpPr>
          <p:nvPr>
            <p:ph type="subTitle" idx="1"/>
          </p:nvPr>
        </p:nvSpPr>
        <p:spPr/>
        <p:txBody>
          <a:bodyPr/>
          <a:lstStyle/>
          <a:p>
            <a:pPr eaLnBrk="1" hangingPunct="1"/>
            <a:endParaRPr lang="en-US" smtClean="0"/>
          </a:p>
        </p:txBody>
      </p:sp>
      <p:pic>
        <p:nvPicPr>
          <p:cNvPr id="2052" name="Picture 4" descr="Slide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You are the only one for me</a:t>
            </a:r>
          </a:p>
          <a:p>
            <a:r>
              <a:rPr lang="en-US" dirty="0" smtClean="0"/>
              <a:t>You are the only one for me</a:t>
            </a:r>
          </a:p>
          <a:p>
            <a:endParaRPr lang="en-US" dirty="0" smtClean="0"/>
          </a:p>
          <a:p>
            <a:endParaRPr lang="en-US" dirty="0" smtClean="0"/>
          </a:p>
          <a:p>
            <a:r>
              <a:rPr lang="en-US" sz="1800" dirty="0" smtClean="0"/>
              <a:t>TEMPLE BIBLCCLI #78316E CHURCH Used by Permission</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Great in Power</a:t>
            </a:r>
          </a:p>
        </p:txBody>
      </p:sp>
      <p:sp>
        <p:nvSpPr>
          <p:cNvPr id="6147" name="Rectangle 3"/>
          <p:cNvSpPr>
            <a:spLocks noGrp="1" noChangeArrowheads="1"/>
          </p:cNvSpPr>
          <p:nvPr>
            <p:ph idx="1"/>
          </p:nvPr>
        </p:nvSpPr>
        <p:spPr>
          <a:xfrm>
            <a:off x="152400" y="1600200"/>
            <a:ext cx="8686800" cy="5029200"/>
          </a:xfrm>
        </p:spPr>
        <p:txBody>
          <a:bodyPr>
            <a:normAutofit/>
          </a:bodyPr>
          <a:lstStyle/>
          <a:p>
            <a:pPr>
              <a:lnSpc>
                <a:spcPct val="90000"/>
              </a:lnSpc>
            </a:pPr>
            <a:r>
              <a:rPr lang="en-US" dirty="0"/>
              <a:t>Praise Him you  heavens </a:t>
            </a:r>
          </a:p>
          <a:p>
            <a:pPr>
              <a:lnSpc>
                <a:spcPct val="90000"/>
              </a:lnSpc>
            </a:pPr>
            <a:r>
              <a:rPr lang="en-US" dirty="0"/>
              <a:t>and all that’s above</a:t>
            </a:r>
          </a:p>
          <a:p>
            <a:pPr>
              <a:lnSpc>
                <a:spcPct val="90000"/>
              </a:lnSpc>
            </a:pPr>
            <a:r>
              <a:rPr lang="en-US" dirty="0"/>
              <a:t>Praise Him you angles </a:t>
            </a:r>
            <a:endParaRPr lang="en-US" dirty="0" smtClean="0"/>
          </a:p>
          <a:p>
            <a:pPr>
              <a:lnSpc>
                <a:spcPct val="90000"/>
              </a:lnSpc>
            </a:pPr>
            <a:r>
              <a:rPr lang="en-US" dirty="0" smtClean="0"/>
              <a:t>and </a:t>
            </a:r>
            <a:r>
              <a:rPr lang="en-US" dirty="0"/>
              <a:t>heavenly </a:t>
            </a:r>
            <a:r>
              <a:rPr lang="en-US" dirty="0" smtClean="0"/>
              <a:t>hosts</a:t>
            </a:r>
          </a:p>
          <a:p>
            <a:pPr>
              <a:lnSpc>
                <a:spcPct val="90000"/>
              </a:lnSpc>
            </a:pPr>
            <a:r>
              <a:rPr lang="en-US" dirty="0" smtClean="0"/>
              <a:t>Let the whole earth praise Him</a:t>
            </a:r>
          </a:p>
          <a:p>
            <a:pPr>
              <a:lnSpc>
                <a:spcPct val="90000"/>
              </a:lnSpc>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90000"/>
              </a:lnSpc>
            </a:pPr>
            <a:r>
              <a:rPr lang="en-US" dirty="0" smtClean="0"/>
              <a:t>Praise Him the sun, moon, </a:t>
            </a:r>
          </a:p>
          <a:p>
            <a:pPr>
              <a:lnSpc>
                <a:spcPct val="90000"/>
              </a:lnSpc>
            </a:pPr>
            <a:r>
              <a:rPr lang="en-US" dirty="0" smtClean="0"/>
              <a:t>and bright shining stars</a:t>
            </a:r>
          </a:p>
          <a:p>
            <a:pPr>
              <a:lnSpc>
                <a:spcPct val="90000"/>
              </a:lnSpc>
            </a:pPr>
            <a:r>
              <a:rPr lang="en-US" dirty="0" smtClean="0"/>
              <a:t>Praise Him you heavens, </a:t>
            </a:r>
          </a:p>
          <a:p>
            <a:pPr>
              <a:lnSpc>
                <a:spcPct val="90000"/>
              </a:lnSpc>
            </a:pPr>
            <a:r>
              <a:rPr lang="en-US" dirty="0" smtClean="0"/>
              <a:t>and waters, and skies</a:t>
            </a:r>
          </a:p>
          <a:p>
            <a:pPr>
              <a:lnSpc>
                <a:spcPct val="90000"/>
              </a:lnSpc>
            </a:pPr>
            <a:r>
              <a:rPr lang="en-US" dirty="0" smtClean="0"/>
              <a:t>Let the whole earth praise Him</a:t>
            </a:r>
          </a:p>
          <a:p>
            <a:pPr>
              <a:lnSpc>
                <a:spcPct val="90000"/>
              </a:lnSpc>
            </a:pPr>
            <a:endParaRPr lang="en-US" dirty="0" smtClean="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endParaRPr lang="en-US"/>
          </a:p>
        </p:txBody>
      </p:sp>
      <p:sp>
        <p:nvSpPr>
          <p:cNvPr id="7171" name="Rectangle 3"/>
          <p:cNvSpPr>
            <a:spLocks noGrp="1" noChangeArrowheads="1"/>
          </p:cNvSpPr>
          <p:nvPr>
            <p:ph idx="1"/>
          </p:nvPr>
        </p:nvSpPr>
        <p:spPr/>
        <p:txBody>
          <a:bodyPr/>
          <a:lstStyle/>
          <a:p>
            <a:r>
              <a:rPr lang="en-US" dirty="0"/>
              <a:t>Great in </a:t>
            </a:r>
            <a:r>
              <a:rPr lang="en-US" dirty="0" smtClean="0"/>
              <a:t>Power, Great </a:t>
            </a:r>
            <a:r>
              <a:rPr lang="en-US" dirty="0"/>
              <a:t>in glory</a:t>
            </a:r>
          </a:p>
          <a:p>
            <a:r>
              <a:rPr lang="en-US" dirty="0"/>
              <a:t>Great in </a:t>
            </a:r>
            <a:r>
              <a:rPr lang="en-US" dirty="0" smtClean="0"/>
              <a:t>mercy, King </a:t>
            </a:r>
            <a:r>
              <a:rPr lang="en-US" dirty="0"/>
              <a:t>of Heaven</a:t>
            </a:r>
          </a:p>
          <a:p>
            <a:r>
              <a:rPr lang="en-US" dirty="0"/>
              <a:t>Great in battle, Great in wonder</a:t>
            </a:r>
          </a:p>
          <a:p>
            <a:r>
              <a:rPr lang="en-US" dirty="0"/>
              <a:t>Great in Zion, King over all the earth</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52400" y="1600200"/>
            <a:ext cx="8686800" cy="5029200"/>
          </a:xfrm>
        </p:spPr>
        <p:txBody>
          <a:bodyPr>
            <a:normAutofit/>
          </a:bodyPr>
          <a:lstStyle/>
          <a:p>
            <a:pPr>
              <a:lnSpc>
                <a:spcPct val="90000"/>
              </a:lnSpc>
            </a:pPr>
            <a:r>
              <a:rPr lang="en-US" dirty="0"/>
              <a:t>Praise Him you  heavens </a:t>
            </a:r>
          </a:p>
          <a:p>
            <a:pPr>
              <a:lnSpc>
                <a:spcPct val="90000"/>
              </a:lnSpc>
            </a:pPr>
            <a:r>
              <a:rPr lang="en-US" dirty="0"/>
              <a:t>and all that’s above</a:t>
            </a:r>
          </a:p>
          <a:p>
            <a:pPr>
              <a:lnSpc>
                <a:spcPct val="90000"/>
              </a:lnSpc>
            </a:pPr>
            <a:r>
              <a:rPr lang="en-US" dirty="0"/>
              <a:t>Praise Him you angles </a:t>
            </a:r>
            <a:endParaRPr lang="en-US" dirty="0" smtClean="0"/>
          </a:p>
          <a:p>
            <a:pPr>
              <a:lnSpc>
                <a:spcPct val="90000"/>
              </a:lnSpc>
            </a:pPr>
            <a:r>
              <a:rPr lang="en-US" dirty="0" smtClean="0"/>
              <a:t>and </a:t>
            </a:r>
            <a:r>
              <a:rPr lang="en-US" dirty="0"/>
              <a:t>heavenly </a:t>
            </a:r>
            <a:r>
              <a:rPr lang="en-US" dirty="0" smtClean="0"/>
              <a:t>hosts</a:t>
            </a:r>
          </a:p>
          <a:p>
            <a:pPr>
              <a:lnSpc>
                <a:spcPct val="90000"/>
              </a:lnSpc>
            </a:pPr>
            <a:r>
              <a:rPr lang="en-US" dirty="0" smtClean="0"/>
              <a:t>Let the whole earth praise Him</a:t>
            </a:r>
          </a:p>
          <a:p>
            <a:pPr>
              <a:lnSpc>
                <a:spcPct val="90000"/>
              </a:lnSpc>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90000"/>
              </a:lnSpc>
            </a:pPr>
            <a:r>
              <a:rPr lang="en-US" dirty="0" smtClean="0"/>
              <a:t>Praise Him the sun, moon, </a:t>
            </a:r>
          </a:p>
          <a:p>
            <a:pPr>
              <a:lnSpc>
                <a:spcPct val="90000"/>
              </a:lnSpc>
            </a:pPr>
            <a:r>
              <a:rPr lang="en-US" dirty="0" smtClean="0"/>
              <a:t>and bright shining stars</a:t>
            </a:r>
          </a:p>
          <a:p>
            <a:pPr>
              <a:lnSpc>
                <a:spcPct val="90000"/>
              </a:lnSpc>
            </a:pPr>
            <a:r>
              <a:rPr lang="en-US" dirty="0" smtClean="0"/>
              <a:t>Praise Him you heavens, </a:t>
            </a:r>
          </a:p>
          <a:p>
            <a:pPr>
              <a:lnSpc>
                <a:spcPct val="90000"/>
              </a:lnSpc>
            </a:pPr>
            <a:r>
              <a:rPr lang="en-US" dirty="0" smtClean="0"/>
              <a:t>and waters, and skies</a:t>
            </a:r>
          </a:p>
          <a:p>
            <a:pPr>
              <a:lnSpc>
                <a:spcPct val="90000"/>
              </a:lnSpc>
            </a:pPr>
            <a:r>
              <a:rPr lang="en-US" dirty="0" smtClean="0"/>
              <a:t>Let the whole earth praise Him</a:t>
            </a:r>
          </a:p>
          <a:p>
            <a:pPr>
              <a:lnSpc>
                <a:spcPct val="90000"/>
              </a:lnSpc>
            </a:pPr>
            <a:endParaRPr lang="en-US" dirty="0" smtClean="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endParaRPr lang="en-US"/>
          </a:p>
        </p:txBody>
      </p:sp>
      <p:sp>
        <p:nvSpPr>
          <p:cNvPr id="9219" name="Rectangle 3"/>
          <p:cNvSpPr>
            <a:spLocks noGrp="1" noChangeArrowheads="1"/>
          </p:cNvSpPr>
          <p:nvPr>
            <p:ph idx="1"/>
          </p:nvPr>
        </p:nvSpPr>
        <p:spPr/>
        <p:txBody>
          <a:bodyPr/>
          <a:lstStyle/>
          <a:p>
            <a:r>
              <a:rPr lang="en-US"/>
              <a:t>Great in Power, Great in glory</a:t>
            </a:r>
          </a:p>
          <a:p>
            <a:r>
              <a:rPr lang="en-US"/>
              <a:t>Great in mercy, King of Heaven</a:t>
            </a:r>
          </a:p>
          <a:p>
            <a:r>
              <a:rPr lang="en-US"/>
              <a:t>Great in battle, Great in wonder</a:t>
            </a:r>
          </a:p>
          <a:p>
            <a:r>
              <a:rPr lang="en-US"/>
              <a:t>Great in Zion, King over all the earth</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endParaRPr lang="en-US"/>
          </a:p>
        </p:txBody>
      </p:sp>
      <p:sp>
        <p:nvSpPr>
          <p:cNvPr id="10243" name="Rectangle 3"/>
          <p:cNvSpPr>
            <a:spLocks noGrp="1" noChangeArrowheads="1"/>
          </p:cNvSpPr>
          <p:nvPr>
            <p:ph idx="1"/>
          </p:nvPr>
        </p:nvSpPr>
        <p:spPr/>
        <p:txBody>
          <a:bodyPr/>
          <a:lstStyle/>
          <a:p>
            <a:r>
              <a:rPr lang="en-US"/>
              <a:t>Great in Power, Great in glory</a:t>
            </a:r>
          </a:p>
          <a:p>
            <a:r>
              <a:rPr lang="en-US"/>
              <a:t>Great in mercy, King of Heaven</a:t>
            </a:r>
          </a:p>
          <a:p>
            <a:r>
              <a:rPr lang="en-US"/>
              <a:t>Great in battle, Great in wonder</a:t>
            </a:r>
          </a:p>
          <a:p>
            <a:r>
              <a:rPr lang="en-US"/>
              <a:t>Great in Zion, King over all the earth</a:t>
            </a:r>
          </a:p>
        </p:txBody>
      </p:sp>
      <p:sp>
        <p:nvSpPr>
          <p:cNvPr id="10244" name="Rectangle 4"/>
          <p:cNvSpPr>
            <a:spLocks noChangeArrowheads="1"/>
          </p:cNvSpPr>
          <p:nvPr/>
        </p:nvSpPr>
        <p:spPr bwMode="auto">
          <a:xfrm>
            <a:off x="1143000" y="4343400"/>
            <a:ext cx="6915150" cy="366713"/>
          </a:xfrm>
          <a:prstGeom prst="rect">
            <a:avLst/>
          </a:prstGeom>
          <a:noFill/>
          <a:ln w="9525">
            <a:noFill/>
            <a:miter lim="800000"/>
            <a:headEnd/>
            <a:tailEnd/>
          </a:ln>
          <a:effectLst/>
        </p:spPr>
        <p:txBody>
          <a:bodyPr wrap="none">
            <a:spAutoFit/>
          </a:bodyPr>
          <a:lstStyle/>
          <a:p>
            <a:r>
              <a:rPr lang="en-US" b="1"/>
              <a:t>TEMPLE BIBLE CHURCH USED BY PERMISSION CCLI #78316</a:t>
            </a:r>
          </a:p>
        </p:txBody>
      </p:sp>
      <p:sp>
        <p:nvSpPr>
          <p:cNvPr id="5" name="Rectangle 4"/>
          <p:cNvSpPr/>
          <p:nvPr/>
        </p:nvSpPr>
        <p:spPr>
          <a:xfrm>
            <a:off x="914400" y="5257800"/>
            <a:ext cx="7620000" cy="369332"/>
          </a:xfrm>
          <a:prstGeom prst="rect">
            <a:avLst/>
          </a:prstGeom>
        </p:spPr>
        <p:txBody>
          <a:bodyPr wrap="square">
            <a:spAutoFit/>
          </a:bodyPr>
          <a:lstStyle/>
          <a:p>
            <a:pPr algn="ctr"/>
            <a:r>
              <a:rPr lang="en-US" b="1" dirty="0" smtClean="0">
                <a:solidFill>
                  <a:schemeClr val="bg1"/>
                </a:solidFill>
              </a:rPr>
              <a:t>TEMPLE BIBLE CHURCH Used by Permission CCLI #78316</a:t>
            </a:r>
            <a:endParaRPr lang="en-US" b="1"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Stronger</a:t>
            </a:r>
            <a:endParaRPr lang="en-US" dirty="0"/>
          </a:p>
        </p:txBody>
      </p:sp>
      <p:sp>
        <p:nvSpPr>
          <p:cNvPr id="3" name="Content Placeholder 2"/>
          <p:cNvSpPr>
            <a:spLocks noGrp="1"/>
          </p:cNvSpPr>
          <p:nvPr>
            <p:ph idx="1"/>
          </p:nvPr>
        </p:nvSpPr>
        <p:spPr>
          <a:xfrm>
            <a:off x="457200" y="2133600"/>
            <a:ext cx="8229600" cy="2667000"/>
          </a:xfrm>
        </p:spPr>
        <p:txBody>
          <a:bodyPr/>
          <a:lstStyle/>
          <a:p>
            <a:r>
              <a:rPr lang="en-US" dirty="0" smtClean="0"/>
              <a:t>There is love that came for us</a:t>
            </a:r>
          </a:p>
          <a:p>
            <a:r>
              <a:rPr lang="en-US" dirty="0" smtClean="0"/>
              <a:t>Humbled to a sinner’s cross</a:t>
            </a:r>
          </a:p>
          <a:p>
            <a:r>
              <a:rPr lang="en-US" dirty="0" smtClean="0"/>
              <a:t>You broke my shame and sinfulness</a:t>
            </a:r>
          </a:p>
          <a:p>
            <a:r>
              <a:rPr lang="en-US" dirty="0" smtClean="0"/>
              <a:t>You rose again victorious</a:t>
            </a:r>
          </a:p>
          <a:p>
            <a:endParaRPr lang="en-US"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Faithfulness </a:t>
            </a:r>
          </a:p>
          <a:p>
            <a:r>
              <a:rPr lang="en-US" dirty="0" smtClean="0"/>
              <a:t>none can deny</a:t>
            </a:r>
          </a:p>
          <a:p>
            <a:r>
              <a:rPr lang="en-US" dirty="0" smtClean="0"/>
              <a:t>Through the storm </a:t>
            </a:r>
          </a:p>
          <a:p>
            <a:r>
              <a:rPr lang="en-US" dirty="0" smtClean="0"/>
              <a:t>and through the fire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endParaRPr lang="en-US" smtClean="0"/>
          </a:p>
        </p:txBody>
      </p:sp>
      <p:sp>
        <p:nvSpPr>
          <p:cNvPr id="3075" name="Rectangle 3"/>
          <p:cNvSpPr>
            <a:spLocks noGrp="1" noChangeArrowheads="1"/>
          </p:cNvSpPr>
          <p:nvPr>
            <p:ph type="body" idx="1"/>
          </p:nvPr>
        </p:nvSpPr>
        <p:spPr/>
        <p:txBody>
          <a:bodyPr/>
          <a:lstStyle/>
          <a:p>
            <a:pPr eaLnBrk="1" hangingPunct="1"/>
            <a:endParaRPr lang="en-US" smtClean="0"/>
          </a:p>
        </p:txBody>
      </p:sp>
      <p:pic>
        <p:nvPicPr>
          <p:cNvPr id="3076" name="Picture 4" descr="Slide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There is truth that sets me free</a:t>
            </a:r>
          </a:p>
          <a:p>
            <a:r>
              <a:rPr lang="en-US" dirty="0" smtClean="0"/>
              <a:t>Jesus Christ who lives in me</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You are stronger</a:t>
            </a:r>
          </a:p>
          <a:p>
            <a:r>
              <a:rPr lang="en-US" dirty="0" smtClean="0"/>
              <a:t>You are stronger</a:t>
            </a:r>
          </a:p>
          <a:p>
            <a:r>
              <a:rPr lang="en-US" dirty="0" smtClean="0"/>
              <a:t>Sin is broken</a:t>
            </a:r>
          </a:p>
          <a:p>
            <a:r>
              <a:rPr lang="en-US" dirty="0" smtClean="0"/>
              <a:t>You have saved me</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It is written</a:t>
            </a:r>
          </a:p>
          <a:p>
            <a:r>
              <a:rPr lang="en-US" dirty="0" smtClean="0"/>
              <a:t>Christ is risen</a:t>
            </a:r>
          </a:p>
          <a:p>
            <a:r>
              <a:rPr lang="en-US" dirty="0" smtClean="0"/>
              <a:t>Jesus You </a:t>
            </a:r>
          </a:p>
          <a:p>
            <a:r>
              <a:rPr lang="en-US" dirty="0" smtClean="0"/>
              <a:t>are lord of all</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No beginning and no end</a:t>
            </a:r>
          </a:p>
          <a:p>
            <a:r>
              <a:rPr lang="en-US" dirty="0" smtClean="0"/>
              <a:t>You’re my hope and my defense</a:t>
            </a:r>
          </a:p>
          <a:p>
            <a:r>
              <a:rPr lang="en-US" dirty="0" smtClean="0"/>
              <a:t>You came to seek and save the lost</a:t>
            </a:r>
          </a:p>
          <a:p>
            <a:r>
              <a:rPr lang="en-US" dirty="0" smtClean="0"/>
              <a:t>You paid it all upon the cross</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You are stronger</a:t>
            </a:r>
          </a:p>
          <a:p>
            <a:r>
              <a:rPr lang="en-US" dirty="0" smtClean="0"/>
              <a:t>You are stronger</a:t>
            </a:r>
          </a:p>
          <a:p>
            <a:r>
              <a:rPr lang="en-US" dirty="0" smtClean="0"/>
              <a:t>Sin is broken</a:t>
            </a:r>
          </a:p>
          <a:p>
            <a:r>
              <a:rPr lang="en-US" dirty="0" smtClean="0"/>
              <a:t>You have saved me</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It is written</a:t>
            </a:r>
          </a:p>
          <a:p>
            <a:r>
              <a:rPr lang="en-US" dirty="0" smtClean="0"/>
              <a:t>Christ is risen</a:t>
            </a:r>
          </a:p>
          <a:p>
            <a:r>
              <a:rPr lang="en-US" dirty="0" smtClean="0"/>
              <a:t>Jesus You are lord of all</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So let Your name be lifted higher</a:t>
            </a:r>
          </a:p>
          <a:p>
            <a:r>
              <a:rPr lang="en-US" dirty="0" smtClean="0"/>
              <a:t>be lifted higher</a:t>
            </a:r>
          </a:p>
          <a:p>
            <a:r>
              <a:rPr lang="en-US" dirty="0" smtClean="0"/>
              <a:t>be lifted higher</a:t>
            </a:r>
          </a:p>
          <a:p>
            <a:r>
              <a:rPr lang="en-US" dirty="0" smtClean="0"/>
              <a:t>(repeat)</a:t>
            </a:r>
          </a:p>
          <a:p>
            <a:endParaRPr lang="en-US"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You are stronger</a:t>
            </a:r>
          </a:p>
          <a:p>
            <a:r>
              <a:rPr lang="en-US" dirty="0" smtClean="0"/>
              <a:t>You are stronger</a:t>
            </a:r>
          </a:p>
          <a:p>
            <a:r>
              <a:rPr lang="en-US" dirty="0" smtClean="0"/>
              <a:t>Sin is broken</a:t>
            </a:r>
          </a:p>
          <a:p>
            <a:r>
              <a:rPr lang="en-US" dirty="0" smtClean="0"/>
              <a:t>You have saved me</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It is written</a:t>
            </a:r>
          </a:p>
          <a:p>
            <a:r>
              <a:rPr lang="en-US" dirty="0" smtClean="0"/>
              <a:t>Christ is risen</a:t>
            </a:r>
          </a:p>
          <a:p>
            <a:r>
              <a:rPr lang="en-US" dirty="0" smtClean="0"/>
              <a:t>Jesus You are lord of all</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You are stronger</a:t>
            </a:r>
          </a:p>
          <a:p>
            <a:r>
              <a:rPr lang="en-US" dirty="0" smtClean="0"/>
              <a:t>You are stronger</a:t>
            </a:r>
          </a:p>
          <a:p>
            <a:r>
              <a:rPr lang="en-US" dirty="0" smtClean="0"/>
              <a:t>Sin is broken</a:t>
            </a:r>
          </a:p>
          <a:p>
            <a:r>
              <a:rPr lang="en-US" dirty="0" smtClean="0"/>
              <a:t>You have saved me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en-US" smtClean="0"/>
          </a:p>
        </p:txBody>
      </p:sp>
      <p:sp>
        <p:nvSpPr>
          <p:cNvPr id="4099" name="Rectangle 3"/>
          <p:cNvSpPr>
            <a:spLocks noGrp="1" noChangeArrowheads="1"/>
          </p:cNvSpPr>
          <p:nvPr>
            <p:ph type="body" idx="1"/>
          </p:nvPr>
        </p:nvSpPr>
        <p:spPr/>
        <p:txBody>
          <a:bodyPr/>
          <a:lstStyle/>
          <a:p>
            <a:pPr eaLnBrk="1" hangingPunct="1"/>
            <a:endParaRPr lang="en-US" smtClean="0"/>
          </a:p>
        </p:txBody>
      </p:sp>
      <p:pic>
        <p:nvPicPr>
          <p:cNvPr id="4100" name="Picture 4" descr="Slide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It is written</a:t>
            </a:r>
          </a:p>
          <a:p>
            <a:r>
              <a:rPr lang="en-US" dirty="0" smtClean="0"/>
              <a:t>Christ is risen</a:t>
            </a:r>
          </a:p>
          <a:p>
            <a:r>
              <a:rPr lang="en-US" dirty="0" smtClean="0"/>
              <a:t>Jesus You are lord of all</a:t>
            </a:r>
            <a:endParaRPr lang="en-US" dirty="0"/>
          </a:p>
        </p:txBody>
      </p:sp>
      <p:sp>
        <p:nvSpPr>
          <p:cNvPr id="4" name="Rectangle 3"/>
          <p:cNvSpPr/>
          <p:nvPr/>
        </p:nvSpPr>
        <p:spPr>
          <a:xfrm>
            <a:off x="1524000" y="5486400"/>
            <a:ext cx="6248400" cy="369332"/>
          </a:xfrm>
          <a:prstGeom prst="rect">
            <a:avLst/>
          </a:prstGeom>
        </p:spPr>
        <p:txBody>
          <a:bodyPr wrap="square">
            <a:spAutoFit/>
          </a:bodyPr>
          <a:lstStyle/>
          <a:p>
            <a:r>
              <a:rPr lang="en-US" b="1" dirty="0">
                <a:solidFill>
                  <a:prstClr val="white"/>
                </a:solidFill>
              </a:rPr>
              <a:t>TEMPLE BIBLE CHURCH Used by Permission CCLI #78316</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387" name="Rectangle 3"/>
          <p:cNvSpPr>
            <a:spLocks noGrp="1" noChangeArrowheads="1"/>
          </p:cNvSpPr>
          <p:nvPr>
            <p:ph type="subTitle" idx="1"/>
          </p:nvPr>
        </p:nvSpPr>
        <p:spPr>
          <a:xfrm>
            <a:off x="152400" y="2133600"/>
            <a:ext cx="8763000" cy="4038600"/>
          </a:xfrm>
          <a:noFill/>
          <a:ln/>
        </p:spPr>
        <p:txBody>
          <a:bodyPr lIns="90487" tIns="44450" rIns="90487" bIns="44450">
            <a:normAutofit/>
          </a:bodyPr>
          <a:lstStyle/>
          <a:p>
            <a:r>
              <a:rPr lang="en-US" dirty="0" smtClean="0">
                <a:solidFill>
                  <a:schemeClr val="bg1"/>
                </a:solidFill>
              </a:rPr>
              <a:t>Come </a:t>
            </a:r>
            <a:r>
              <a:rPr lang="en-US" dirty="0">
                <a:solidFill>
                  <a:schemeClr val="bg1"/>
                </a:solidFill>
              </a:rPr>
              <a:t>Thou fount, come Thou King</a:t>
            </a:r>
          </a:p>
          <a:p>
            <a:r>
              <a:rPr lang="en-US" dirty="0">
                <a:solidFill>
                  <a:schemeClr val="bg1"/>
                </a:solidFill>
              </a:rPr>
              <a:t>Come Thou precious Prince of Peace</a:t>
            </a:r>
          </a:p>
          <a:p>
            <a:r>
              <a:rPr lang="en-US" dirty="0">
                <a:solidFill>
                  <a:schemeClr val="bg1"/>
                </a:solidFill>
              </a:rPr>
              <a:t>Hear Your bride, to You we sing</a:t>
            </a:r>
          </a:p>
          <a:p>
            <a:r>
              <a:rPr lang="en-US" dirty="0">
                <a:solidFill>
                  <a:schemeClr val="bg1"/>
                </a:solidFill>
              </a:rPr>
              <a:t>Come Thou Fount of our blessing</a:t>
            </a:r>
          </a:p>
        </p:txBody>
      </p:sp>
      <p:sp>
        <p:nvSpPr>
          <p:cNvPr id="4" name="Rectangle 3"/>
          <p:cNvSpPr txBox="1">
            <a:spLocks noChangeArrowheads="1"/>
          </p:cNvSpPr>
          <p:nvPr/>
        </p:nvSpPr>
        <p:spPr>
          <a:xfrm>
            <a:off x="0" y="152400"/>
            <a:ext cx="9144000" cy="1676400"/>
          </a:xfrm>
          <a:prstGeom prst="rect">
            <a:avLst/>
          </a:prstGeom>
          <a:noFill/>
          <a:ln/>
          <a:effectLst>
            <a:outerShdw dist="35921" dir="2700000" algn="ctr" rotWithShape="0">
              <a:schemeClr val="tx2"/>
            </a:outerShdw>
          </a:effectLst>
        </p:spPr>
        <p:txBody>
          <a:bodyPr vert="horz" lIns="90487" tIns="44450" rIns="90487" bIns="4445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bg1"/>
                </a:solidFill>
                <a:effectLst/>
                <a:uLnTx/>
                <a:uFillTx/>
                <a:latin typeface="Arial" pitchFamily="34" charset="0"/>
                <a:ea typeface="+mj-ea"/>
                <a:cs typeface="Arial" pitchFamily="34" charset="0"/>
              </a:rPr>
              <a:t>COME THOU FOUNT OF EVERY BLESSING</a:t>
            </a:r>
            <a:endParaRPr kumimoji="0" lang="en-US" sz="44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idx="1"/>
          </p:nvPr>
        </p:nvSpPr>
        <p:spPr>
          <a:xfrm>
            <a:off x="0" y="2133600"/>
            <a:ext cx="9144000" cy="3255963"/>
          </a:xfrm>
          <a:noFill/>
          <a:ln/>
        </p:spPr>
        <p:txBody>
          <a:bodyPr lIns="90487" tIns="44450" rIns="90487" bIns="44450"/>
          <a:lstStyle/>
          <a:p>
            <a:r>
              <a:rPr lang="en-US" dirty="0"/>
              <a:t>Come, Thou fount of every blessing</a:t>
            </a:r>
          </a:p>
          <a:p>
            <a:r>
              <a:rPr lang="en-US" dirty="0"/>
              <a:t>Tune my heart to sing Thy </a:t>
            </a:r>
            <a:r>
              <a:rPr lang="en-US" dirty="0" smtClean="0"/>
              <a:t>grace</a:t>
            </a:r>
          </a:p>
          <a:p>
            <a:endParaRPr lang="en-US" dirty="0"/>
          </a:p>
          <a:p>
            <a:endParaRPr lang="en-US" dirty="0"/>
          </a:p>
        </p:txBody>
      </p:sp>
      <p:sp>
        <p:nvSpPr>
          <p:cNvPr id="4"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3600" b="1" dirty="0" smtClean="0">
              <a:solidFill>
                <a:schemeClr val="bg1"/>
              </a:solidFill>
              <a:latin typeface="Arial" pitchFamily="34" charset="0"/>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Streams of mercy, never ceasing</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Call for songs of loudest praise</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1"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5" name="Title 4"/>
          <p:cNvSpPr>
            <a:spLocks noGrp="1"/>
          </p:cNvSpPr>
          <p:nvPr>
            <p:ph type="title"/>
          </p:nvPr>
        </p:nvSpPr>
        <p:spPr/>
        <p:txBody>
          <a:bodyPr/>
          <a:lstStyle/>
          <a:p>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0" y="914400"/>
            <a:ext cx="8839200" cy="4267200"/>
          </a:xfrm>
          <a:noFill/>
          <a:ln/>
        </p:spPr>
        <p:txBody>
          <a:bodyPr lIns="90487" tIns="44450" rIns="90487" bIns="44450"/>
          <a:lstStyle/>
          <a:p>
            <a:endParaRPr lang="en-US" dirty="0"/>
          </a:p>
          <a:p>
            <a:pPr eaLnBrk="0" hangingPunct="0"/>
            <a:endParaRPr lang="en-US" dirty="0" smtClean="0"/>
          </a:p>
          <a:p>
            <a:pPr eaLnBrk="0" hangingPunct="0"/>
            <a:endParaRPr lang="en-US" dirty="0" smtClean="0"/>
          </a:p>
          <a:p>
            <a:pPr eaLnBrk="0" hangingPunct="0"/>
            <a:r>
              <a:rPr lang="en-US" dirty="0" smtClean="0"/>
              <a:t>Praise His name, I’m fixed upon it</a:t>
            </a:r>
          </a:p>
          <a:p>
            <a:pPr eaLnBrk="0" hangingPunct="0"/>
            <a:r>
              <a:rPr lang="en-US" dirty="0" smtClean="0"/>
              <a:t>Mount of God’s redeeming love</a:t>
            </a:r>
          </a:p>
          <a:p>
            <a:endParaRPr lang="en-US" dirty="0"/>
          </a:p>
        </p:txBody>
      </p:sp>
      <p:sp>
        <p:nvSpPr>
          <p:cNvPr id="13316" name="Rectangle 4"/>
          <p:cNvSpPr>
            <a:spLocks noChangeArrowheads="1"/>
          </p:cNvSpPr>
          <p:nvPr/>
        </p:nvSpPr>
        <p:spPr bwMode="auto">
          <a:xfrm>
            <a:off x="0" y="1676400"/>
            <a:ext cx="9144000" cy="2305759"/>
          </a:xfrm>
          <a:prstGeom prst="rect">
            <a:avLst/>
          </a:prstGeom>
          <a:noFill/>
          <a:ln w="12700">
            <a:noFill/>
            <a:miter lim="800000"/>
            <a:headEnd/>
            <a:tailEnd/>
          </a:ln>
          <a:effectLst/>
        </p:spPr>
        <p:txBody>
          <a:bodyPr wrap="square" lIns="90487" tIns="44450" rIns="90487" bIns="44450">
            <a:spAutoFit/>
          </a:bodyPr>
          <a:lstStyle/>
          <a:p>
            <a:pPr algn="ctr" eaLnBrk="0" hangingPunct="0"/>
            <a:r>
              <a:rPr lang="en-US" sz="3600" b="1" dirty="0">
                <a:solidFill>
                  <a:schemeClr val="bg1"/>
                </a:solidFill>
                <a:latin typeface="Arial" pitchFamily="34" charset="0"/>
                <a:cs typeface="Arial" pitchFamily="34" charset="0"/>
              </a:rPr>
              <a:t>Teach me some melodious sonnet</a:t>
            </a:r>
          </a:p>
          <a:p>
            <a:pPr algn="ctr" eaLnBrk="0" hangingPunct="0"/>
            <a:r>
              <a:rPr lang="en-US" sz="3600" b="1" dirty="0">
                <a:solidFill>
                  <a:schemeClr val="bg1"/>
                </a:solidFill>
                <a:latin typeface="Arial" pitchFamily="34" charset="0"/>
                <a:cs typeface="Arial" pitchFamily="34" charset="0"/>
              </a:rPr>
              <a:t>Sung by flaming tongues </a:t>
            </a:r>
            <a:r>
              <a:rPr lang="en-US" sz="3600" b="1" dirty="0" smtClean="0">
                <a:solidFill>
                  <a:schemeClr val="bg1"/>
                </a:solidFill>
                <a:latin typeface="Arial" pitchFamily="34" charset="0"/>
                <a:cs typeface="Arial" pitchFamily="34" charset="0"/>
              </a:rPr>
              <a:t>above</a:t>
            </a:r>
          </a:p>
          <a:p>
            <a:pPr algn="ctr" eaLnBrk="0" hangingPunct="0"/>
            <a:endParaRPr lang="en-US" sz="3600" b="1" dirty="0" smtClean="0">
              <a:solidFill>
                <a:schemeClr val="bg1"/>
              </a:solidFill>
              <a:latin typeface="Arial" pitchFamily="34" charset="0"/>
              <a:cs typeface="Arial" pitchFamily="34" charset="0"/>
            </a:endParaRPr>
          </a:p>
          <a:p>
            <a:pPr algn="ctr" eaLnBrk="0" hangingPunct="0"/>
            <a:endParaRPr lang="en-US" sz="3600" b="1"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152400" y="1524000"/>
            <a:ext cx="8839200" cy="4343400"/>
          </a:xfrm>
          <a:noFill/>
          <a:ln/>
        </p:spPr>
        <p:txBody>
          <a:bodyPr lIns="90487" tIns="44450" rIns="90487" bIns="44450"/>
          <a:lstStyle/>
          <a:p>
            <a:r>
              <a:rPr lang="en-US" dirty="0"/>
              <a:t>I was lost in utter darkness</a:t>
            </a:r>
          </a:p>
          <a:p>
            <a:r>
              <a:rPr lang="en-US" dirty="0"/>
              <a:t>till You came and rescued </a:t>
            </a:r>
            <a:r>
              <a:rPr lang="en-US" dirty="0" smtClean="0"/>
              <a:t>me</a:t>
            </a:r>
          </a:p>
          <a:p>
            <a:r>
              <a:rPr lang="en-US" dirty="0" smtClean="0"/>
              <a:t>I was bound by all my sin when</a:t>
            </a:r>
          </a:p>
          <a:p>
            <a:r>
              <a:rPr lang="en-US" dirty="0" smtClean="0"/>
              <a:t>Your love came and set me free</a:t>
            </a:r>
          </a:p>
          <a:p>
            <a:endParaRPr lang="en-US" dirty="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152400" y="1524000"/>
            <a:ext cx="8839200" cy="4343400"/>
          </a:xfrm>
          <a:noFill/>
          <a:ln/>
        </p:spPr>
        <p:txBody>
          <a:bodyPr lIns="90487" tIns="44450" rIns="90487" bIns="44450"/>
          <a:lstStyle/>
          <a:p>
            <a:r>
              <a:rPr lang="en-US" dirty="0"/>
              <a:t>Now my soul can sing a new song</a:t>
            </a:r>
          </a:p>
          <a:p>
            <a:r>
              <a:rPr lang="en-US" dirty="0" smtClean="0"/>
              <a:t>Now </a:t>
            </a:r>
            <a:r>
              <a:rPr lang="en-US" dirty="0"/>
              <a:t>my heart has found a </a:t>
            </a:r>
            <a:r>
              <a:rPr lang="en-US" dirty="0" smtClean="0"/>
              <a:t>home</a:t>
            </a:r>
          </a:p>
          <a:p>
            <a:r>
              <a:rPr lang="en-US" dirty="0" smtClean="0"/>
              <a:t>Now Your grace is always with me</a:t>
            </a:r>
          </a:p>
          <a:p>
            <a:r>
              <a:rPr lang="en-US" dirty="0" smtClean="0"/>
              <a:t>and I’ll never be alone</a:t>
            </a:r>
            <a:endParaRPr lang="en-US" dirty="0"/>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152400" y="1600200"/>
            <a:ext cx="8839200" cy="4800600"/>
          </a:xfrm>
          <a:noFill/>
          <a:ln/>
        </p:spPr>
        <p:txBody>
          <a:bodyPr lIns="90487" tIns="44450" rIns="90487" bIns="44450"/>
          <a:lstStyle/>
          <a:p>
            <a:r>
              <a:rPr lang="en-US" dirty="0" smtClean="0"/>
              <a:t>Come </a:t>
            </a:r>
            <a:r>
              <a:rPr lang="en-US" dirty="0"/>
              <a:t>Thou fount, come Thou King</a:t>
            </a:r>
          </a:p>
          <a:p>
            <a:r>
              <a:rPr lang="en-US" dirty="0"/>
              <a:t>Come Thou precious Prince of Peace</a:t>
            </a:r>
          </a:p>
          <a:p>
            <a:r>
              <a:rPr lang="en-US" dirty="0"/>
              <a:t>Hear Your bride, to You we sing</a:t>
            </a:r>
          </a:p>
          <a:p>
            <a:r>
              <a:rPr lang="en-US" dirty="0"/>
              <a:t>Come Thou Fount of our blessing</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152400" y="1600200"/>
            <a:ext cx="8839200" cy="4800600"/>
          </a:xfrm>
          <a:noFill/>
          <a:ln/>
        </p:spPr>
        <p:txBody>
          <a:bodyPr lIns="90487" tIns="44450" rIns="90487" bIns="44450"/>
          <a:lstStyle/>
          <a:p>
            <a:r>
              <a:rPr lang="en-US" dirty="0" smtClean="0"/>
              <a:t>Come </a:t>
            </a:r>
            <a:r>
              <a:rPr lang="en-US" dirty="0"/>
              <a:t>Thou fount, come Thou King</a:t>
            </a:r>
          </a:p>
          <a:p>
            <a:r>
              <a:rPr lang="en-US" dirty="0"/>
              <a:t>Come Thou precious Prince of Peace</a:t>
            </a:r>
          </a:p>
          <a:p>
            <a:r>
              <a:rPr lang="en-US" dirty="0"/>
              <a:t>Hear Your bride, to You we sing</a:t>
            </a:r>
          </a:p>
          <a:p>
            <a:r>
              <a:rPr lang="en-US" dirty="0"/>
              <a:t>Come Thou Fount of our blessing</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152400" y="1524000"/>
            <a:ext cx="8839200" cy="4953000"/>
          </a:xfrm>
          <a:noFill/>
          <a:ln/>
        </p:spPr>
        <p:txBody>
          <a:bodyPr lIns="90487" tIns="44450" rIns="90487" bIns="44450"/>
          <a:lstStyle/>
          <a:p>
            <a:r>
              <a:rPr lang="en-US" dirty="0" smtClean="0"/>
              <a:t>O </a:t>
            </a:r>
            <a:r>
              <a:rPr lang="en-US" dirty="0"/>
              <a:t>to grace, how great a debtor</a:t>
            </a:r>
          </a:p>
          <a:p>
            <a:r>
              <a:rPr lang="en-US" dirty="0"/>
              <a:t>Daily I’m constrained to </a:t>
            </a:r>
            <a:r>
              <a:rPr lang="en-US" dirty="0" smtClean="0"/>
              <a:t>be</a:t>
            </a:r>
          </a:p>
          <a:p>
            <a:r>
              <a:rPr lang="en-US" dirty="0" smtClean="0"/>
              <a:t>Let Thy goodness, like a fetter</a:t>
            </a:r>
          </a:p>
          <a:p>
            <a:r>
              <a:rPr lang="en-US" dirty="0" smtClean="0"/>
              <a:t>Bind my wandering heart to Thee</a:t>
            </a:r>
          </a:p>
          <a:p>
            <a:endParaRPr lang="en-US" dirty="0"/>
          </a:p>
          <a:p>
            <a:endParaRPr lang="en-US" dirty="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noFill/>
          <a:ln/>
        </p:spPr>
        <p:txBody>
          <a:bodyPr lIns="90487" tIns="44450" rIns="90487" bIns="44450"/>
          <a:lstStyle/>
          <a:p>
            <a:pPr>
              <a:lnSpc>
                <a:spcPct val="90000"/>
              </a:lnSpc>
            </a:pPr>
            <a:r>
              <a:rPr lang="en-US" dirty="0"/>
              <a:t>Prone to wander, </a:t>
            </a:r>
            <a:r>
              <a:rPr lang="en-US" dirty="0" smtClean="0"/>
              <a:t>Lord </a:t>
            </a:r>
            <a:r>
              <a:rPr lang="en-US" dirty="0"/>
              <a:t>I feel it</a:t>
            </a:r>
          </a:p>
          <a:p>
            <a:pPr>
              <a:lnSpc>
                <a:spcPct val="90000"/>
              </a:lnSpc>
            </a:pPr>
            <a:r>
              <a:rPr lang="en-US" dirty="0"/>
              <a:t>Prone to leave the God I </a:t>
            </a:r>
            <a:r>
              <a:rPr lang="en-US" dirty="0" smtClean="0"/>
              <a:t>love</a:t>
            </a:r>
          </a:p>
          <a:p>
            <a:pPr>
              <a:lnSpc>
                <a:spcPct val="90000"/>
              </a:lnSpc>
            </a:pPr>
            <a:r>
              <a:rPr lang="en-US" dirty="0" smtClean="0"/>
              <a:t>Here’s my heart, O take and seal it</a:t>
            </a:r>
          </a:p>
          <a:p>
            <a:pPr>
              <a:lnSpc>
                <a:spcPct val="90000"/>
              </a:lnSpc>
            </a:pPr>
            <a:r>
              <a:rPr lang="en-US" dirty="0" smtClean="0"/>
              <a:t>Seal it for Thy courts above</a:t>
            </a:r>
          </a:p>
          <a:p>
            <a:pPr>
              <a:lnSpc>
                <a:spcPct val="90000"/>
              </a:lnSpc>
            </a:pPr>
            <a:endParaRPr lang="en-US" dirty="0"/>
          </a:p>
          <a:p>
            <a:pPr>
              <a:lnSpc>
                <a:spcPct val="90000"/>
              </a:lnSpc>
            </a:pPr>
            <a:endParaRPr lang="en-US" sz="1600" dirty="0"/>
          </a:p>
          <a:p>
            <a:pPr>
              <a:lnSpc>
                <a:spcPct val="90000"/>
              </a:lnSpc>
            </a:pPr>
            <a:endParaRPr lang="en-US" dirty="0"/>
          </a:p>
          <a:p>
            <a:pPr>
              <a:lnSpc>
                <a:spcPct val="90000"/>
              </a:lnSpc>
            </a:pPr>
            <a:endParaRPr 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endParaRPr lang="en-US" smtClean="0"/>
          </a:p>
        </p:txBody>
      </p:sp>
      <p:sp>
        <p:nvSpPr>
          <p:cNvPr id="5123" name="Rectangle 3"/>
          <p:cNvSpPr>
            <a:spLocks noGrp="1" noChangeArrowheads="1"/>
          </p:cNvSpPr>
          <p:nvPr>
            <p:ph type="body" idx="1"/>
          </p:nvPr>
        </p:nvSpPr>
        <p:spPr/>
        <p:txBody>
          <a:bodyPr/>
          <a:lstStyle/>
          <a:p>
            <a:pPr eaLnBrk="1" hangingPunct="1"/>
            <a:endParaRPr lang="en-US" smtClean="0"/>
          </a:p>
        </p:txBody>
      </p:sp>
      <p:pic>
        <p:nvPicPr>
          <p:cNvPr id="5124" name="Picture 4" descr="Slide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152400" y="1600200"/>
            <a:ext cx="8839200" cy="4800600"/>
          </a:xfrm>
          <a:noFill/>
          <a:ln/>
        </p:spPr>
        <p:txBody>
          <a:bodyPr lIns="90487" tIns="44450" rIns="90487" bIns="44450"/>
          <a:lstStyle/>
          <a:p>
            <a:r>
              <a:rPr lang="en-US" dirty="0" smtClean="0"/>
              <a:t>Come </a:t>
            </a:r>
            <a:r>
              <a:rPr lang="en-US" dirty="0"/>
              <a:t>Thou fount, come Thou King</a:t>
            </a:r>
          </a:p>
          <a:p>
            <a:r>
              <a:rPr lang="en-US" dirty="0"/>
              <a:t>Come Thou precious Prince of Peace</a:t>
            </a:r>
          </a:p>
          <a:p>
            <a:r>
              <a:rPr lang="en-US" dirty="0"/>
              <a:t>Hear Your bride, to You we sing</a:t>
            </a:r>
          </a:p>
          <a:p>
            <a:r>
              <a:rPr lang="en-US" dirty="0"/>
              <a:t>Come Thou Fount of our blessing</a:t>
            </a:r>
          </a:p>
          <a:p>
            <a:pPr>
              <a:lnSpc>
                <a:spcPct val="90000"/>
              </a:lnSpc>
            </a:pPr>
            <a:endParaRPr lang="en-US" sz="1800" dirty="0" smtClean="0"/>
          </a:p>
          <a:p>
            <a:pPr>
              <a:lnSpc>
                <a:spcPct val="90000"/>
              </a:lnSpc>
            </a:pPr>
            <a:endParaRPr lang="en-US" sz="1800" dirty="0" smtClean="0"/>
          </a:p>
          <a:p>
            <a:pPr>
              <a:lnSpc>
                <a:spcPct val="90000"/>
              </a:lnSpc>
            </a:pPr>
            <a:r>
              <a:rPr lang="en-US" sz="1800" dirty="0" smtClean="0"/>
              <a:t>TEMPLE BIBLE CHURCH Used by Permission CCLI #78316</a:t>
            </a:r>
          </a:p>
          <a:p>
            <a:endParaRPr lang="en-US" dirty="0"/>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smtClean="0"/>
              <a:t>Here in Your Presence</a:t>
            </a:r>
          </a:p>
        </p:txBody>
      </p:sp>
      <p:sp>
        <p:nvSpPr>
          <p:cNvPr id="2051" name="Rectangle 3"/>
          <p:cNvSpPr>
            <a:spLocks noGrp="1" noChangeArrowheads="1"/>
          </p:cNvSpPr>
          <p:nvPr>
            <p:ph idx="1"/>
          </p:nvPr>
        </p:nvSpPr>
        <p:spPr>
          <a:xfrm>
            <a:off x="457200" y="1905000"/>
            <a:ext cx="8229600" cy="4525963"/>
          </a:xfrm>
        </p:spPr>
        <p:txBody>
          <a:bodyPr/>
          <a:lstStyle/>
          <a:p>
            <a:pPr eaLnBrk="1" hangingPunct="1"/>
            <a:r>
              <a:rPr lang="en-US" dirty="0" smtClean="0"/>
              <a:t>Found in Your hands, fullness of joy</a:t>
            </a:r>
          </a:p>
          <a:p>
            <a:pPr eaLnBrk="1" hangingPunct="1"/>
            <a:r>
              <a:rPr lang="en-US" dirty="0" smtClean="0"/>
              <a:t>Every fear suddenly wiped away</a:t>
            </a:r>
          </a:p>
          <a:p>
            <a:r>
              <a:rPr lang="en-US" dirty="0" smtClean="0"/>
              <a:t>Here in Your presence</a:t>
            </a:r>
          </a:p>
          <a:p>
            <a:pPr eaLnBrk="1" hangingPunct="1"/>
            <a:endParaRPr lang="en-US"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All of my gains now fade away</a:t>
            </a:r>
          </a:p>
          <a:p>
            <a:r>
              <a:rPr lang="en-US" dirty="0" smtClean="0"/>
              <a:t>Every crown no longer on display</a:t>
            </a:r>
          </a:p>
          <a:p>
            <a:r>
              <a:rPr lang="en-US" dirty="0" smtClean="0"/>
              <a:t>Here in Your presence</a:t>
            </a:r>
          </a:p>
          <a:p>
            <a:endParaRPr lang="en-US" dirty="0" smtClean="0"/>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idx="1"/>
          </p:nvPr>
        </p:nvSpPr>
        <p:spPr>
          <a:xfrm>
            <a:off x="457200" y="1447800"/>
            <a:ext cx="8229600" cy="4678363"/>
          </a:xfrm>
        </p:spPr>
        <p:txBody>
          <a:bodyPr/>
          <a:lstStyle/>
          <a:p>
            <a:pPr eaLnBrk="1" hangingPunct="1"/>
            <a:r>
              <a:rPr lang="en-US" dirty="0" smtClean="0"/>
              <a:t>Heaven is trembling</a:t>
            </a:r>
          </a:p>
          <a:p>
            <a:pPr eaLnBrk="1" hangingPunct="1"/>
            <a:r>
              <a:rPr lang="en-US" dirty="0" smtClean="0"/>
              <a:t>In awe of Your wonder</a:t>
            </a:r>
          </a:p>
          <a:p>
            <a:r>
              <a:rPr lang="en-US" dirty="0" smtClean="0"/>
              <a:t>Kings and their kingdoms</a:t>
            </a:r>
          </a:p>
          <a:p>
            <a:r>
              <a:rPr lang="en-US" dirty="0" smtClean="0"/>
              <a:t>Are standing amazed</a:t>
            </a:r>
          </a:p>
          <a:p>
            <a:pPr eaLnBrk="1" hangingPunct="1"/>
            <a:endParaRPr lang="en-US" dirty="0" smtClean="0"/>
          </a:p>
          <a:p>
            <a:pPr eaLnBrk="1" hangingPunct="1"/>
            <a:endParaRPr lang="en-US" dirty="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idx="1"/>
          </p:nvPr>
        </p:nvSpPr>
        <p:spPr>
          <a:xfrm>
            <a:off x="457200" y="533400"/>
            <a:ext cx="8229600" cy="5592763"/>
          </a:xfrm>
        </p:spPr>
        <p:txBody>
          <a:bodyPr/>
          <a:lstStyle/>
          <a:p>
            <a:pPr eaLnBrk="1" hangingPunct="1"/>
            <a:endParaRPr lang="en-US" dirty="0" smtClean="0"/>
          </a:p>
          <a:p>
            <a:pPr eaLnBrk="1" hangingPunct="1"/>
            <a:r>
              <a:rPr lang="en-US" dirty="0" smtClean="0"/>
              <a:t>Here in Your presence</a:t>
            </a:r>
          </a:p>
          <a:p>
            <a:r>
              <a:rPr lang="en-US" dirty="0" smtClean="0"/>
              <a:t>We are undone</a:t>
            </a:r>
          </a:p>
          <a:p>
            <a:r>
              <a:rPr lang="en-US" dirty="0" smtClean="0"/>
              <a:t>Here in Your presence</a:t>
            </a:r>
          </a:p>
          <a:p>
            <a:r>
              <a:rPr lang="en-US" dirty="0" smtClean="0"/>
              <a:t>Heaven and earth become one</a:t>
            </a:r>
          </a:p>
          <a:p>
            <a:endParaRPr lang="en-US" dirty="0" smtClean="0"/>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Here in Your presence </a:t>
            </a:r>
          </a:p>
          <a:p>
            <a:r>
              <a:rPr lang="en-US" dirty="0" smtClean="0"/>
              <a:t>All things are new</a:t>
            </a:r>
          </a:p>
          <a:p>
            <a:r>
              <a:rPr lang="en-US" dirty="0" smtClean="0"/>
              <a:t>Here in Your presence</a:t>
            </a:r>
          </a:p>
          <a:p>
            <a:r>
              <a:rPr lang="en-US" dirty="0" smtClean="0"/>
              <a:t>Everything bows before You</a:t>
            </a:r>
          </a:p>
          <a:p>
            <a:endParaRPr lang="en-US" dirty="0" smtClean="0"/>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p:txBody>
          <a:bodyPr/>
          <a:lstStyle/>
          <a:p>
            <a:pPr eaLnBrk="1" hangingPunct="1"/>
            <a:endParaRPr lang="en-US" smtClean="0"/>
          </a:p>
        </p:txBody>
      </p:sp>
      <p:sp>
        <p:nvSpPr>
          <p:cNvPr id="5122" name="Rectangle 3"/>
          <p:cNvSpPr>
            <a:spLocks noGrp="1" noChangeArrowheads="1"/>
          </p:cNvSpPr>
          <p:nvPr>
            <p:ph idx="1"/>
          </p:nvPr>
        </p:nvSpPr>
        <p:spPr/>
        <p:txBody>
          <a:bodyPr>
            <a:normAutofit/>
          </a:bodyPr>
          <a:lstStyle/>
          <a:p>
            <a:pPr eaLnBrk="1" hangingPunct="1"/>
            <a:r>
              <a:rPr lang="en-US" dirty="0" smtClean="0"/>
              <a:t>Found in Your hands, fullness of joy</a:t>
            </a:r>
          </a:p>
          <a:p>
            <a:pPr eaLnBrk="1" hangingPunct="1"/>
            <a:r>
              <a:rPr lang="en-US" dirty="0" smtClean="0"/>
              <a:t>Every fear </a:t>
            </a:r>
          </a:p>
          <a:p>
            <a:pPr eaLnBrk="1" hangingPunct="1"/>
            <a:r>
              <a:rPr lang="en-US" dirty="0" smtClean="0"/>
              <a:t>suddenly wiped away</a:t>
            </a:r>
          </a:p>
          <a:p>
            <a:pPr eaLnBrk="1" hangingPunct="1"/>
            <a:r>
              <a:rPr lang="en-US" dirty="0" smtClean="0"/>
              <a:t>Here in Your presence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All of my gains now fade away</a:t>
            </a:r>
          </a:p>
          <a:p>
            <a:r>
              <a:rPr lang="en-US" dirty="0" smtClean="0"/>
              <a:t>Every crown no longer on display</a:t>
            </a:r>
          </a:p>
          <a:p>
            <a:r>
              <a:rPr lang="en-US" dirty="0" smtClean="0"/>
              <a:t>Here in Your presence</a:t>
            </a:r>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a:xfrm>
            <a:off x="457200" y="1447800"/>
            <a:ext cx="8229600" cy="4678363"/>
          </a:xfrm>
        </p:spPr>
        <p:txBody>
          <a:bodyPr/>
          <a:lstStyle/>
          <a:p>
            <a:pPr eaLnBrk="1" hangingPunct="1"/>
            <a:r>
              <a:rPr lang="en-US" dirty="0" smtClean="0"/>
              <a:t>Heaven is trembling</a:t>
            </a:r>
          </a:p>
          <a:p>
            <a:pPr eaLnBrk="1" hangingPunct="1"/>
            <a:r>
              <a:rPr lang="en-US" dirty="0" smtClean="0"/>
              <a:t>In awe of Your wonder</a:t>
            </a:r>
          </a:p>
          <a:p>
            <a:r>
              <a:rPr lang="en-US" dirty="0" smtClean="0"/>
              <a:t>Kings and their kingdoms</a:t>
            </a:r>
          </a:p>
          <a:p>
            <a:r>
              <a:rPr lang="en-US" dirty="0" smtClean="0"/>
              <a:t>Are standing amazed</a:t>
            </a:r>
          </a:p>
          <a:p>
            <a:pPr eaLnBrk="1" hangingPunct="1"/>
            <a:endParaRPr lang="en-US" dirty="0" smtClean="0"/>
          </a:p>
          <a:p>
            <a:pPr eaLnBrk="1" hangingPunct="1"/>
            <a:endParaRPr lang="en-US" dirty="0"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idx="1"/>
          </p:nvPr>
        </p:nvSpPr>
        <p:spPr>
          <a:xfrm>
            <a:off x="457200" y="533400"/>
            <a:ext cx="8229600" cy="5592763"/>
          </a:xfrm>
        </p:spPr>
        <p:txBody>
          <a:bodyPr/>
          <a:lstStyle/>
          <a:p>
            <a:pPr eaLnBrk="1" hangingPunct="1"/>
            <a:endParaRPr lang="en-US" dirty="0" smtClean="0"/>
          </a:p>
          <a:p>
            <a:pPr eaLnBrk="1" hangingPunct="1"/>
            <a:r>
              <a:rPr lang="en-US" dirty="0" smtClean="0"/>
              <a:t>Here in Your presence</a:t>
            </a:r>
          </a:p>
          <a:p>
            <a:pPr eaLnBrk="1" hangingPunct="1"/>
            <a:r>
              <a:rPr lang="en-US" dirty="0" smtClean="0"/>
              <a:t>We are undone</a:t>
            </a:r>
          </a:p>
          <a:p>
            <a:r>
              <a:rPr lang="en-US" dirty="0" smtClean="0"/>
              <a:t>Here in Your presence</a:t>
            </a:r>
          </a:p>
          <a:p>
            <a:r>
              <a:rPr lang="en-US" dirty="0" smtClean="0"/>
              <a:t>Heaven and earth become one</a:t>
            </a:r>
          </a:p>
          <a:p>
            <a:pPr eaLnBrk="1" hangingPunct="1"/>
            <a:endParaRPr lang="en-US" dirty="0" smtClean="0"/>
          </a:p>
          <a:p>
            <a:pPr eaLnBrk="1" hangingPunct="1"/>
            <a:endParaRPr 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Here in Your presence </a:t>
            </a:r>
          </a:p>
          <a:p>
            <a:r>
              <a:rPr lang="en-US" dirty="0" smtClean="0"/>
              <a:t>All things are new</a:t>
            </a:r>
          </a:p>
          <a:p>
            <a:r>
              <a:rPr lang="en-US" dirty="0" smtClean="0"/>
              <a:t>Here in Your presence</a:t>
            </a:r>
          </a:p>
          <a:p>
            <a:r>
              <a:rPr lang="en-US" dirty="0" smtClean="0"/>
              <a:t>Everything bows before You</a:t>
            </a:r>
          </a:p>
          <a:p>
            <a:endParaRPr lang="en-US" dirty="0" smtClean="0"/>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en-US" smtClean="0"/>
          </a:p>
        </p:txBody>
      </p:sp>
      <p:sp>
        <p:nvSpPr>
          <p:cNvPr id="8195" name="Rectangle 3"/>
          <p:cNvSpPr>
            <a:spLocks noGrp="1" noChangeArrowheads="1"/>
          </p:cNvSpPr>
          <p:nvPr>
            <p:ph idx="1"/>
          </p:nvPr>
        </p:nvSpPr>
        <p:spPr/>
        <p:txBody>
          <a:bodyPr/>
          <a:lstStyle/>
          <a:p>
            <a:pPr eaLnBrk="1" hangingPunct="1"/>
            <a:r>
              <a:rPr lang="en-US" dirty="0" smtClean="0"/>
              <a:t>Wonderful </a:t>
            </a:r>
          </a:p>
          <a:p>
            <a:pPr eaLnBrk="1" hangingPunct="1"/>
            <a:r>
              <a:rPr lang="en-US" dirty="0" smtClean="0"/>
              <a:t>Beautiful </a:t>
            </a:r>
          </a:p>
          <a:p>
            <a:pPr eaLnBrk="1" hangingPunct="1"/>
            <a:r>
              <a:rPr lang="en-US" dirty="0" smtClean="0"/>
              <a:t>Glorious</a:t>
            </a:r>
          </a:p>
          <a:p>
            <a:pPr eaLnBrk="1" hangingPunct="1"/>
            <a:r>
              <a:rPr lang="en-US" dirty="0" smtClean="0"/>
              <a:t>Matchless in every way</a:t>
            </a:r>
          </a:p>
          <a:p>
            <a:pPr eaLnBrk="1" hangingPunct="1"/>
            <a:r>
              <a:rPr lang="en-US" dirty="0" smtClean="0"/>
              <a:t>(repeat)</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457200" y="533400"/>
            <a:ext cx="8229600" cy="5592763"/>
          </a:xfrm>
        </p:spPr>
        <p:txBody>
          <a:bodyPr/>
          <a:lstStyle/>
          <a:p>
            <a:pPr eaLnBrk="1" hangingPunct="1"/>
            <a:endParaRPr lang="en-US" dirty="0" smtClean="0"/>
          </a:p>
          <a:p>
            <a:pPr eaLnBrk="1" hangingPunct="1"/>
            <a:r>
              <a:rPr lang="en-US" dirty="0" smtClean="0"/>
              <a:t>Here in Your presence</a:t>
            </a:r>
          </a:p>
          <a:p>
            <a:pPr eaLnBrk="1" hangingPunct="1"/>
            <a:r>
              <a:rPr lang="en-US" dirty="0" smtClean="0"/>
              <a:t>We are undone</a:t>
            </a:r>
          </a:p>
          <a:p>
            <a:r>
              <a:rPr lang="en-US" dirty="0" smtClean="0"/>
              <a:t>Here in Your presence</a:t>
            </a:r>
          </a:p>
          <a:p>
            <a:r>
              <a:rPr lang="en-US" dirty="0" smtClean="0"/>
              <a:t>Heaven and earth become one</a:t>
            </a:r>
          </a:p>
          <a:p>
            <a:pPr eaLnBrk="1" hangingPunct="1"/>
            <a:endParaRPr lang="en-US" dirty="0" smtClean="0"/>
          </a:p>
        </p:txBody>
      </p:sp>
      <p:sp>
        <p:nvSpPr>
          <p:cNvPr id="9219" name="Rectangle 3"/>
          <p:cNvSpPr>
            <a:spLocks noChangeArrowheads="1"/>
          </p:cNvSpPr>
          <p:nvPr/>
        </p:nvSpPr>
        <p:spPr bwMode="auto">
          <a:xfrm>
            <a:off x="1371600" y="6172200"/>
            <a:ext cx="6584950" cy="366713"/>
          </a:xfrm>
          <a:prstGeom prst="rect">
            <a:avLst/>
          </a:prstGeom>
          <a:noFill/>
          <a:ln w="9525">
            <a:noFill/>
            <a:miter lim="800000"/>
            <a:headEnd/>
            <a:tailEnd/>
          </a:ln>
        </p:spPr>
        <p:txBody>
          <a:bodyPr wrap="none">
            <a:spAutoFit/>
          </a:bodyPr>
          <a:lstStyle/>
          <a:p>
            <a:r>
              <a:rPr lang="en-US" b="1"/>
              <a:t>TEMPLE BIBLE CHURCH Used by Permission CCLI #78316</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Here in Your presence </a:t>
            </a:r>
          </a:p>
          <a:p>
            <a:r>
              <a:rPr lang="en-US" dirty="0" smtClean="0"/>
              <a:t>All things are new</a:t>
            </a:r>
          </a:p>
          <a:p>
            <a:r>
              <a:rPr lang="en-US" dirty="0" smtClean="0"/>
              <a:t>Here in Your presence</a:t>
            </a:r>
          </a:p>
          <a:p>
            <a:r>
              <a:rPr lang="en-US" dirty="0" smtClean="0"/>
              <a:t>Everything bows before You</a:t>
            </a:r>
          </a:p>
          <a:p>
            <a:endParaRPr lang="en-US" sz="1800" dirty="0" smtClean="0"/>
          </a:p>
          <a:p>
            <a:endParaRPr lang="en-US" sz="1800" dirty="0" smtClean="0"/>
          </a:p>
          <a:p>
            <a:r>
              <a:rPr lang="en-US" sz="1800" dirty="0" smtClean="0"/>
              <a:t>TEMPLE BIBLE CHURCH Used by Permission CCLI #78316</a:t>
            </a:r>
          </a:p>
          <a:p>
            <a:endParaRPr lang="en-US" dirty="0" smtClean="0"/>
          </a:p>
          <a:p>
            <a:endParaRPr lang="en-US" dirty="0" smtClean="0"/>
          </a:p>
          <a:p>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endParaRPr lang="en-US"/>
          </a:p>
        </p:txBody>
      </p:sp>
      <p:sp>
        <p:nvSpPr>
          <p:cNvPr id="2051" name="Rectangle 3"/>
          <p:cNvSpPr>
            <a:spLocks noGrp="1" noChangeArrowheads="1"/>
          </p:cNvSpPr>
          <p:nvPr>
            <p:ph type="subTitle" idx="1"/>
          </p:nvPr>
        </p:nvSpPr>
        <p:spPr/>
        <p:txBody>
          <a:bodyPr/>
          <a:lstStyle/>
          <a:p>
            <a:endParaRPr lang="en-US"/>
          </a:p>
        </p:txBody>
      </p:sp>
      <p:pic>
        <p:nvPicPr>
          <p:cNvPr id="2052" name="Picture 4" descr="playing for keeps_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1297502">
            <a:off x="3028008" y="3432678"/>
            <a:ext cx="2765297" cy="1246495"/>
          </a:xfrm>
          <a:prstGeom prst="rect">
            <a:avLst/>
          </a:prstGeom>
          <a:solidFill>
            <a:schemeClr val="bg1"/>
          </a:solidFill>
        </p:spPr>
        <p:txBody>
          <a:bodyPr wrap="square" rtlCol="0">
            <a:spAutoFit/>
          </a:bodyPr>
          <a:lstStyle/>
          <a:p>
            <a:pPr algn="r"/>
            <a:r>
              <a:rPr lang="en-US" sz="7500" b="1" dirty="0" smtClean="0">
                <a:solidFill>
                  <a:schemeClr val="bg1">
                    <a:lumMod val="50000"/>
                  </a:schemeClr>
                </a:solidFill>
                <a:latin typeface="Arial Black" pitchFamily="34" charset="0"/>
              </a:rPr>
              <a:t>Do’s</a:t>
            </a:r>
            <a:endParaRPr lang="en-US" sz="7500" b="1" dirty="0">
              <a:solidFill>
                <a:schemeClr val="bg1">
                  <a:lumMod val="50000"/>
                </a:schemeClr>
              </a:solidFill>
              <a:latin typeface="Arial Black" pitchFamily="34" charset="0"/>
            </a:endParaRPr>
          </a:p>
        </p:txBody>
      </p:sp>
      <p:sp>
        <p:nvSpPr>
          <p:cNvPr id="3" name="TextBox 2"/>
          <p:cNvSpPr txBox="1"/>
          <p:nvPr/>
        </p:nvSpPr>
        <p:spPr>
          <a:xfrm rot="21297502">
            <a:off x="1735755" y="5701827"/>
            <a:ext cx="4621275" cy="1554272"/>
          </a:xfrm>
          <a:prstGeom prst="rect">
            <a:avLst/>
          </a:prstGeom>
          <a:solidFill>
            <a:schemeClr val="bg1"/>
          </a:solidFill>
        </p:spPr>
        <p:txBody>
          <a:bodyPr wrap="square" rtlCol="0">
            <a:spAutoFit/>
          </a:bodyPr>
          <a:lstStyle/>
          <a:p>
            <a:pPr algn="r"/>
            <a:r>
              <a:rPr lang="en-US" sz="5000" b="1" dirty="0" smtClean="0">
                <a:solidFill>
                  <a:schemeClr val="bg1">
                    <a:lumMod val="50000"/>
                  </a:schemeClr>
                </a:solidFill>
                <a:latin typeface="Arial Black" pitchFamily="34" charset="0"/>
              </a:rPr>
              <a:t> </a:t>
            </a:r>
            <a:r>
              <a:rPr lang="en-US" sz="7500" b="1" dirty="0" smtClean="0">
                <a:solidFill>
                  <a:schemeClr val="bg1">
                    <a:lumMod val="50000"/>
                  </a:schemeClr>
                </a:solidFill>
                <a:latin typeface="Arial Black" pitchFamily="34" charset="0"/>
              </a:rPr>
              <a:t> Don’ts</a:t>
            </a:r>
          </a:p>
          <a:p>
            <a:endParaRPr lang="en-US" sz="2000" b="1" dirty="0">
              <a:solidFill>
                <a:schemeClr val="bg1">
                  <a:lumMod val="50000"/>
                </a:schemeClr>
              </a:solidFill>
              <a:latin typeface="Arial Black" pitchFamily="34" charset="0"/>
            </a:endParaRPr>
          </a:p>
        </p:txBody>
      </p:sp>
      <p:sp>
        <p:nvSpPr>
          <p:cNvPr id="4" name="TextBox 3"/>
          <p:cNvSpPr txBox="1"/>
          <p:nvPr/>
        </p:nvSpPr>
        <p:spPr>
          <a:xfrm rot="21310977">
            <a:off x="1001647" y="4458203"/>
            <a:ext cx="3846037" cy="1631216"/>
          </a:xfrm>
          <a:prstGeom prst="rect">
            <a:avLst/>
          </a:prstGeom>
          <a:noFill/>
        </p:spPr>
        <p:txBody>
          <a:bodyPr wrap="square" rtlCol="0">
            <a:spAutoFit/>
          </a:bodyPr>
          <a:lstStyle/>
          <a:p>
            <a:pPr algn="r"/>
            <a:r>
              <a:rPr lang="en-US" sz="10000" b="1" dirty="0" smtClean="0">
                <a:ln w="57150">
                  <a:solidFill>
                    <a:schemeClr val="bg1">
                      <a:lumMod val="50000"/>
                    </a:schemeClr>
                  </a:solidFill>
                </a:ln>
                <a:solidFill>
                  <a:srgbClr val="66FF33"/>
                </a:solidFill>
                <a:latin typeface="Arial Black" pitchFamily="34" charset="0"/>
              </a:rPr>
              <a:t>AND</a:t>
            </a:r>
            <a:endParaRPr lang="en-US" sz="10000" b="1" dirty="0">
              <a:ln w="57150">
                <a:solidFill>
                  <a:schemeClr val="bg1">
                    <a:lumMod val="50000"/>
                  </a:schemeClr>
                </a:solidFill>
              </a:ln>
              <a:solidFill>
                <a:srgbClr val="66FF33"/>
              </a:solidFill>
              <a:latin typeface="Arial Black" pitchFamily="34" charset="0"/>
            </a:endParaRPr>
          </a:p>
        </p:txBody>
      </p:sp>
      <p:sp>
        <p:nvSpPr>
          <p:cNvPr id="5" name="TextBox 4"/>
          <p:cNvSpPr txBox="1"/>
          <p:nvPr/>
        </p:nvSpPr>
        <p:spPr>
          <a:xfrm rot="20297376">
            <a:off x="-257670" y="911272"/>
            <a:ext cx="5857124" cy="553998"/>
          </a:xfrm>
          <a:prstGeom prst="rect">
            <a:avLst/>
          </a:prstGeom>
          <a:noFill/>
        </p:spPr>
        <p:txBody>
          <a:bodyPr wrap="square" rtlCol="0">
            <a:spAutoFit/>
          </a:bodyPr>
          <a:lstStyle/>
          <a:p>
            <a:pPr algn="ctr"/>
            <a:r>
              <a:rPr lang="en-US" sz="3000" b="1" dirty="0" smtClean="0">
                <a:ln w="3175">
                  <a:solidFill>
                    <a:schemeClr val="bg1">
                      <a:lumMod val="50000"/>
                    </a:schemeClr>
                  </a:solidFill>
                </a:ln>
                <a:solidFill>
                  <a:srgbClr val="66FF33"/>
                </a:solidFill>
                <a:latin typeface="Arial Black" pitchFamily="34" charset="0"/>
              </a:rPr>
              <a:t>1 Thessalonians 5:16-28</a:t>
            </a:r>
            <a:endParaRPr lang="en-US" sz="3000" b="1" dirty="0">
              <a:ln w="3175">
                <a:solidFill>
                  <a:schemeClr val="bg1">
                    <a:lumMod val="50000"/>
                  </a:schemeClr>
                </a:solidFill>
              </a:ln>
              <a:solidFill>
                <a:srgbClr val="66FF33"/>
              </a:solidFill>
              <a:latin typeface="Arial Black" pitchFamily="34" charset="0"/>
            </a:endParaRPr>
          </a:p>
        </p:txBody>
      </p:sp>
      <p:sp>
        <p:nvSpPr>
          <p:cNvPr id="6" name="TextBox 5"/>
          <p:cNvSpPr txBox="1"/>
          <p:nvPr/>
        </p:nvSpPr>
        <p:spPr>
          <a:xfrm>
            <a:off x="6172200" y="3825419"/>
            <a:ext cx="3200400" cy="4708981"/>
          </a:xfrm>
          <a:prstGeom prst="rect">
            <a:avLst/>
          </a:prstGeom>
          <a:noFill/>
        </p:spPr>
        <p:txBody>
          <a:bodyPr wrap="square" rtlCol="0">
            <a:spAutoFit/>
          </a:bodyPr>
          <a:lstStyle/>
          <a:p>
            <a:r>
              <a:rPr lang="en-US" sz="30000" dirty="0" smtClean="0">
                <a:solidFill>
                  <a:srgbClr val="FF0000"/>
                </a:solidFill>
                <a:sym typeface="Wingdings"/>
              </a:rPr>
              <a:t></a:t>
            </a:r>
            <a:endParaRPr lang="en-US" sz="30000" dirty="0">
              <a:solidFill>
                <a:srgbClr val="FF0000"/>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YouTube video</a:t>
            </a:r>
            <a:endParaRPr lang="en-US" dirty="0"/>
          </a:p>
        </p:txBody>
      </p:sp>
      <p:sp>
        <p:nvSpPr>
          <p:cNvPr id="3" name="Subtitle 2"/>
          <p:cNvSpPr>
            <a:spLocks noGrp="1"/>
          </p:cNvSpPr>
          <p:nvPr>
            <p:ph type="subTitle" idx="1"/>
          </p:nvPr>
        </p:nvSpPr>
        <p:spPr/>
        <p:txBody>
          <a:bodyPr/>
          <a:lstStyle/>
          <a:p>
            <a:endParaRPr lang="en-US"/>
          </a:p>
        </p:txBody>
      </p:sp>
      <p:pic>
        <p:nvPicPr>
          <p:cNvPr id="4" name="Kids.wmv">
            <a:hlinkClick r:id="" action="ppaction://media"/>
          </p:cNvPr>
          <p:cNvPicPr>
            <a:picLocks noRot="1" noChangeAspect="1"/>
          </p:cNvPicPr>
          <p:nvPr>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55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1297502">
            <a:off x="3028008" y="3432678"/>
            <a:ext cx="2765297" cy="1246495"/>
          </a:xfrm>
          <a:prstGeom prst="rect">
            <a:avLst/>
          </a:prstGeom>
          <a:solidFill>
            <a:schemeClr val="bg1"/>
          </a:solidFill>
        </p:spPr>
        <p:txBody>
          <a:bodyPr wrap="square" rtlCol="0">
            <a:spAutoFit/>
          </a:bodyPr>
          <a:lstStyle/>
          <a:p>
            <a:pPr algn="r"/>
            <a:r>
              <a:rPr lang="en-US" sz="7500" b="1" dirty="0" smtClean="0">
                <a:solidFill>
                  <a:schemeClr val="bg1">
                    <a:lumMod val="50000"/>
                  </a:schemeClr>
                </a:solidFill>
                <a:latin typeface="Arial Black" pitchFamily="34" charset="0"/>
              </a:rPr>
              <a:t>Do’s</a:t>
            </a:r>
            <a:endParaRPr lang="en-US" sz="7500" b="1" dirty="0">
              <a:solidFill>
                <a:schemeClr val="bg1">
                  <a:lumMod val="50000"/>
                </a:schemeClr>
              </a:solidFill>
              <a:latin typeface="Arial Black" pitchFamily="34" charset="0"/>
            </a:endParaRPr>
          </a:p>
        </p:txBody>
      </p:sp>
      <p:sp>
        <p:nvSpPr>
          <p:cNvPr id="3" name="TextBox 2"/>
          <p:cNvSpPr txBox="1"/>
          <p:nvPr/>
        </p:nvSpPr>
        <p:spPr>
          <a:xfrm rot="21297502">
            <a:off x="1735755" y="5701827"/>
            <a:ext cx="4621275" cy="1554272"/>
          </a:xfrm>
          <a:prstGeom prst="rect">
            <a:avLst/>
          </a:prstGeom>
          <a:solidFill>
            <a:schemeClr val="bg1"/>
          </a:solidFill>
        </p:spPr>
        <p:txBody>
          <a:bodyPr wrap="square" rtlCol="0">
            <a:spAutoFit/>
          </a:bodyPr>
          <a:lstStyle/>
          <a:p>
            <a:pPr algn="r"/>
            <a:r>
              <a:rPr lang="en-US" sz="5000" b="1" dirty="0" smtClean="0">
                <a:solidFill>
                  <a:schemeClr val="bg1">
                    <a:lumMod val="50000"/>
                  </a:schemeClr>
                </a:solidFill>
                <a:latin typeface="Arial Black" pitchFamily="34" charset="0"/>
              </a:rPr>
              <a:t> </a:t>
            </a:r>
            <a:r>
              <a:rPr lang="en-US" sz="7500" b="1" dirty="0" smtClean="0">
                <a:solidFill>
                  <a:schemeClr val="bg1">
                    <a:lumMod val="50000"/>
                  </a:schemeClr>
                </a:solidFill>
                <a:latin typeface="Arial Black" pitchFamily="34" charset="0"/>
              </a:rPr>
              <a:t> Don’ts</a:t>
            </a:r>
          </a:p>
          <a:p>
            <a:endParaRPr lang="en-US" sz="2000" b="1" dirty="0">
              <a:solidFill>
                <a:schemeClr val="bg1">
                  <a:lumMod val="50000"/>
                </a:schemeClr>
              </a:solidFill>
              <a:latin typeface="Arial Black" pitchFamily="34" charset="0"/>
            </a:endParaRPr>
          </a:p>
        </p:txBody>
      </p:sp>
      <p:sp>
        <p:nvSpPr>
          <p:cNvPr id="4" name="TextBox 3"/>
          <p:cNvSpPr txBox="1"/>
          <p:nvPr/>
        </p:nvSpPr>
        <p:spPr>
          <a:xfrm rot="21310977">
            <a:off x="1001647" y="4458203"/>
            <a:ext cx="3846037" cy="1631216"/>
          </a:xfrm>
          <a:prstGeom prst="rect">
            <a:avLst/>
          </a:prstGeom>
          <a:noFill/>
        </p:spPr>
        <p:txBody>
          <a:bodyPr wrap="square" rtlCol="0">
            <a:spAutoFit/>
          </a:bodyPr>
          <a:lstStyle/>
          <a:p>
            <a:pPr algn="r"/>
            <a:r>
              <a:rPr lang="en-US" sz="10000" b="1" dirty="0" smtClean="0">
                <a:ln w="57150">
                  <a:solidFill>
                    <a:schemeClr val="bg1">
                      <a:lumMod val="50000"/>
                    </a:schemeClr>
                  </a:solidFill>
                </a:ln>
                <a:solidFill>
                  <a:srgbClr val="66FF33"/>
                </a:solidFill>
                <a:latin typeface="Arial Black" pitchFamily="34" charset="0"/>
              </a:rPr>
              <a:t>AND</a:t>
            </a:r>
            <a:endParaRPr lang="en-US" sz="10000" b="1" dirty="0">
              <a:ln w="57150">
                <a:solidFill>
                  <a:schemeClr val="bg1">
                    <a:lumMod val="50000"/>
                  </a:schemeClr>
                </a:solidFill>
              </a:ln>
              <a:solidFill>
                <a:srgbClr val="66FF33"/>
              </a:solidFill>
              <a:latin typeface="Arial Black" pitchFamily="34" charset="0"/>
            </a:endParaRPr>
          </a:p>
        </p:txBody>
      </p:sp>
      <p:sp>
        <p:nvSpPr>
          <p:cNvPr id="5" name="TextBox 4"/>
          <p:cNvSpPr txBox="1"/>
          <p:nvPr/>
        </p:nvSpPr>
        <p:spPr>
          <a:xfrm rot="20297376">
            <a:off x="-257670" y="911272"/>
            <a:ext cx="5857124" cy="553998"/>
          </a:xfrm>
          <a:prstGeom prst="rect">
            <a:avLst/>
          </a:prstGeom>
          <a:noFill/>
        </p:spPr>
        <p:txBody>
          <a:bodyPr wrap="square" rtlCol="0">
            <a:spAutoFit/>
          </a:bodyPr>
          <a:lstStyle/>
          <a:p>
            <a:pPr algn="ctr"/>
            <a:r>
              <a:rPr lang="en-US" sz="3000" b="1" dirty="0" smtClean="0">
                <a:ln w="3175">
                  <a:solidFill>
                    <a:schemeClr val="bg1">
                      <a:lumMod val="50000"/>
                    </a:schemeClr>
                  </a:solidFill>
                </a:ln>
                <a:solidFill>
                  <a:srgbClr val="66FF33"/>
                </a:solidFill>
                <a:latin typeface="Arial Black" pitchFamily="34" charset="0"/>
              </a:rPr>
              <a:t>1 Thessalonians 5:16-28</a:t>
            </a:r>
            <a:endParaRPr lang="en-US" sz="3000" b="1" dirty="0">
              <a:ln w="3175">
                <a:solidFill>
                  <a:schemeClr val="bg1">
                    <a:lumMod val="50000"/>
                  </a:schemeClr>
                </a:solidFill>
              </a:ln>
              <a:solidFill>
                <a:srgbClr val="66FF33"/>
              </a:solidFill>
              <a:latin typeface="Arial Black" pitchFamily="34" charset="0"/>
            </a:endParaRPr>
          </a:p>
        </p:txBody>
      </p:sp>
      <p:sp>
        <p:nvSpPr>
          <p:cNvPr id="6" name="TextBox 5"/>
          <p:cNvSpPr txBox="1"/>
          <p:nvPr/>
        </p:nvSpPr>
        <p:spPr>
          <a:xfrm>
            <a:off x="6172200" y="3825419"/>
            <a:ext cx="3200400" cy="4708981"/>
          </a:xfrm>
          <a:prstGeom prst="rect">
            <a:avLst/>
          </a:prstGeom>
          <a:noFill/>
        </p:spPr>
        <p:txBody>
          <a:bodyPr wrap="square" rtlCol="0">
            <a:spAutoFit/>
          </a:bodyPr>
          <a:lstStyle/>
          <a:p>
            <a:r>
              <a:rPr lang="en-US" sz="30000" dirty="0" smtClean="0">
                <a:solidFill>
                  <a:srgbClr val="FF0000"/>
                </a:solidFill>
                <a:sym typeface="Wingdings"/>
              </a:rPr>
              <a:t></a:t>
            </a:r>
            <a:endParaRPr lang="en-US" sz="30000" dirty="0">
              <a:solidFill>
                <a:srgbClr val="FF0000"/>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subTitle" idx="1"/>
          </p:nvPr>
        </p:nvSpPr>
        <p:spPr>
          <a:xfrm>
            <a:off x="76200" y="152400"/>
            <a:ext cx="8915400" cy="1752600"/>
          </a:xfrm>
        </p:spPr>
        <p:txBody>
          <a:bodyPr/>
          <a:lstStyle/>
          <a:p>
            <a:r>
              <a:rPr lang="en-US" sz="10000" b="1" dirty="0" smtClean="0">
                <a:latin typeface="Arial Black" pitchFamily="34" charset="0"/>
                <a:cs typeface="Aharoni" pitchFamily="2" charset="-79"/>
              </a:rPr>
              <a:t>Final Words</a:t>
            </a:r>
            <a:endParaRPr lang="en-US" sz="10000" b="1" dirty="0">
              <a:latin typeface="Arial Black" pitchFamily="34" charset="0"/>
              <a:cs typeface="Aharoni" pitchFamily="2" charset="-79"/>
            </a:endParaRPr>
          </a:p>
        </p:txBody>
      </p:sp>
      <p:sp>
        <p:nvSpPr>
          <p:cNvPr id="3" name="Rectangle 2"/>
          <p:cNvSpPr txBox="1">
            <a:spLocks noChangeArrowheads="1"/>
          </p:cNvSpPr>
          <p:nvPr/>
        </p:nvSpPr>
        <p:spPr bwMode="auto">
          <a:xfrm>
            <a:off x="0" y="1752600"/>
            <a:ext cx="96012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Aft>
                <a:spcPct val="0"/>
              </a:spcAft>
              <a:buClrTx/>
              <a:buSzTx/>
              <a:buFontTx/>
              <a:buNone/>
              <a:tabLst/>
              <a:defRPr/>
            </a:pPr>
            <a:r>
              <a:rPr lang="en-US" sz="6000" b="1" kern="0" dirty="0" smtClean="0">
                <a:latin typeface="Arial Black" pitchFamily="34" charset="0"/>
                <a:cs typeface="Aharoni" pitchFamily="2" charset="-79"/>
              </a:rPr>
              <a:t>T</a:t>
            </a:r>
            <a:r>
              <a:rPr kumimoji="0" lang="en-US" sz="6000" b="1" i="0" u="none" strike="noStrike" kern="0" cap="none" spc="0" normalizeH="0" baseline="0" noProof="0" dirty="0" smtClean="0">
                <a:ln>
                  <a:noFill/>
                </a:ln>
                <a:solidFill>
                  <a:schemeClr val="tx1"/>
                </a:solidFill>
                <a:effectLst/>
                <a:uLnTx/>
                <a:uFillTx/>
                <a:latin typeface="Arial Black" pitchFamily="34" charset="0"/>
                <a:ea typeface="+mn-ea"/>
                <a:cs typeface="Aharoni" pitchFamily="2" charset="-79"/>
              </a:rPr>
              <a:t>he foundation:</a:t>
            </a:r>
          </a:p>
          <a:p>
            <a:pPr marL="0" marR="0" lvl="0" indent="0" defTabSz="914400" rtl="0" eaLnBrk="1" fontAlgn="base" latinLnBrk="0" hangingPunct="1">
              <a:lnSpc>
                <a:spcPct val="100000"/>
              </a:lnSpc>
              <a:spcAft>
                <a:spcPct val="0"/>
              </a:spcAft>
              <a:buClrTx/>
              <a:buSzTx/>
              <a:buFontTx/>
              <a:buNone/>
              <a:tabLst/>
              <a:defRPr/>
            </a:pPr>
            <a:r>
              <a:rPr kumimoji="0" lang="en-US" sz="6000" b="1" i="0" u="none" strike="noStrike" kern="0" cap="none" spc="0" normalizeH="0" baseline="0" noProof="0" dirty="0" smtClean="0">
                <a:ln>
                  <a:noFill/>
                </a:ln>
                <a:solidFill>
                  <a:schemeClr val="tx1"/>
                </a:solidFill>
                <a:effectLst/>
                <a:uLnTx/>
                <a:uFillTx/>
                <a:latin typeface="Arial Black" pitchFamily="34" charset="0"/>
                <a:ea typeface="+mn-ea"/>
                <a:cs typeface="Aharoni" pitchFamily="2" charset="-79"/>
              </a:rPr>
              <a:t>	our </a:t>
            </a:r>
            <a:r>
              <a:rPr kumimoji="0" lang="en-US" sz="6000" b="1" i="1" u="none" strike="noStrike" kern="0" cap="none" spc="0" normalizeH="0" baseline="0" noProof="0" dirty="0" smtClean="0">
                <a:ln>
                  <a:noFill/>
                </a:ln>
                <a:solidFill>
                  <a:schemeClr val="tx1"/>
                </a:solidFill>
                <a:effectLst/>
                <a:uLnTx/>
                <a:uFillTx/>
                <a:latin typeface="Arial Black" pitchFamily="34" charset="0"/>
                <a:ea typeface="+mn-ea"/>
                <a:cs typeface="Aharoni" pitchFamily="2" charset="-79"/>
              </a:rPr>
              <a:t>faithful</a:t>
            </a:r>
            <a:r>
              <a:rPr kumimoji="0" lang="en-US" sz="6000" b="1" i="0" u="none" strike="noStrike" kern="0" cap="none" spc="0" normalizeH="0" baseline="0" noProof="0" dirty="0" smtClean="0">
                <a:ln>
                  <a:noFill/>
                </a:ln>
                <a:solidFill>
                  <a:schemeClr val="tx1"/>
                </a:solidFill>
                <a:effectLst/>
                <a:uLnTx/>
                <a:uFillTx/>
                <a:latin typeface="Arial Black" pitchFamily="34" charset="0"/>
                <a:ea typeface="+mn-ea"/>
                <a:cs typeface="Aharoni" pitchFamily="2" charset="-79"/>
              </a:rPr>
              <a:t> Father</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57201"/>
            <a:ext cx="8077200" cy="6096000"/>
          </a:xfrm>
        </p:spPr>
        <p:txBody>
          <a:bodyPr/>
          <a:lstStyle/>
          <a:p>
            <a:pPr algn="l"/>
            <a:r>
              <a:rPr lang="en-US" b="1" dirty="0"/>
              <a:t>B</a:t>
            </a:r>
            <a:r>
              <a:rPr lang="en-US" b="1" dirty="0" smtClean="0"/>
              <a:t>eing confident of this, </a:t>
            </a:r>
            <a:br>
              <a:rPr lang="en-US" b="1" dirty="0" smtClean="0"/>
            </a:br>
            <a:r>
              <a:rPr lang="en-US" b="1" dirty="0" smtClean="0"/>
              <a:t>that he who began </a:t>
            </a:r>
            <a:br>
              <a:rPr lang="en-US" b="1" dirty="0" smtClean="0"/>
            </a:br>
            <a:r>
              <a:rPr lang="en-US" b="1" dirty="0" smtClean="0"/>
              <a:t>a good work in you </a:t>
            </a:r>
            <a:br>
              <a:rPr lang="en-US" b="1" dirty="0" smtClean="0"/>
            </a:br>
            <a:r>
              <a:rPr lang="en-US" b="1" dirty="0" smtClean="0"/>
              <a:t>will carry it on </a:t>
            </a:r>
            <a:br>
              <a:rPr lang="en-US" b="1" dirty="0" smtClean="0"/>
            </a:br>
            <a:r>
              <a:rPr lang="en-US" b="1" dirty="0" smtClean="0"/>
              <a:t>to completion </a:t>
            </a:r>
            <a:br>
              <a:rPr lang="en-US" b="1" dirty="0" smtClean="0"/>
            </a:br>
            <a:r>
              <a:rPr lang="en-US" b="1" dirty="0" smtClean="0"/>
              <a:t>until the day </a:t>
            </a:r>
            <a:br>
              <a:rPr lang="en-US" b="1" dirty="0" smtClean="0"/>
            </a:br>
            <a:r>
              <a:rPr lang="en-US" b="1" dirty="0" smtClean="0"/>
              <a:t>of Christ Jesus.	</a:t>
            </a:r>
            <a:br>
              <a:rPr lang="en-US" b="1" dirty="0" smtClean="0"/>
            </a:br>
            <a:r>
              <a:rPr lang="en-US" b="1" dirty="0"/>
              <a:t>	</a:t>
            </a:r>
            <a:r>
              <a:rPr lang="en-US" b="1" dirty="0" smtClean="0"/>
              <a:t>		</a:t>
            </a:r>
            <a:r>
              <a:rPr lang="en-US" sz="3200" b="1" dirty="0" smtClean="0"/>
              <a:t>--Philippians 1:6</a:t>
            </a:r>
            <a:r>
              <a:rPr lang="en-US" sz="1500" b="1" dirty="0" smtClean="0"/>
              <a:t>(NIV)</a:t>
            </a:r>
            <a:endParaRPr lang="en-US" sz="15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ChangeArrowheads="1"/>
          </p:cNvSpPr>
          <p:nvPr/>
        </p:nvSpPr>
        <p:spPr bwMode="auto">
          <a:xfrm>
            <a:off x="457200" y="6245225"/>
            <a:ext cx="2133600" cy="476250"/>
          </a:xfrm>
          <a:prstGeom prst="rect">
            <a:avLst/>
          </a:prstGeom>
          <a:noFill/>
          <a:ln w="9525">
            <a:noFill/>
            <a:miter lim="800000"/>
            <a:headEnd/>
            <a:tailEnd/>
          </a:ln>
          <a:effectLst>
            <a:outerShdw dist="35921" dir="2700000" algn="ctr" rotWithShape="0">
              <a:schemeClr val="tx1"/>
            </a:outerShdw>
          </a:effectLst>
        </p:spPr>
        <p:txBody>
          <a:bodyPr/>
          <a:lstStyle/>
          <a:p>
            <a:endParaRPr lang="en-US" sz="1400">
              <a:solidFill>
                <a:schemeClr val="bg1"/>
              </a:solidFill>
            </a:endParaRPr>
          </a:p>
        </p:txBody>
      </p:sp>
      <p:sp>
        <p:nvSpPr>
          <p:cNvPr id="38917" name="Rectangle 5"/>
          <p:cNvSpPr>
            <a:spLocks noChangeArrowheads="1"/>
          </p:cNvSpPr>
          <p:nvPr/>
        </p:nvSpPr>
        <p:spPr bwMode="auto">
          <a:xfrm>
            <a:off x="3124200" y="6245225"/>
            <a:ext cx="2895600" cy="476250"/>
          </a:xfrm>
          <a:prstGeom prst="rect">
            <a:avLst/>
          </a:prstGeom>
          <a:noFill/>
          <a:ln w="9525">
            <a:noFill/>
            <a:miter lim="800000"/>
            <a:headEnd/>
            <a:tailEnd/>
          </a:ln>
          <a:effectLst>
            <a:outerShdw dist="35921" dir="2700000" algn="ctr" rotWithShape="0">
              <a:schemeClr val="tx1"/>
            </a:outerShdw>
          </a:effectLst>
        </p:spPr>
        <p:txBody>
          <a:bodyPr/>
          <a:lstStyle/>
          <a:p>
            <a:pPr algn="ctr"/>
            <a:endParaRPr lang="en-US" sz="1400">
              <a:solidFill>
                <a:schemeClr val="bg1"/>
              </a:solidFill>
            </a:endParaRPr>
          </a:p>
        </p:txBody>
      </p:sp>
      <p:sp>
        <p:nvSpPr>
          <p:cNvPr id="38920" name="Rectangle 8"/>
          <p:cNvSpPr>
            <a:spLocks noGrp="1" noChangeArrowheads="1"/>
          </p:cNvSpPr>
          <p:nvPr>
            <p:ph type="title"/>
          </p:nvPr>
        </p:nvSpPr>
        <p:spPr/>
        <p:txBody>
          <a:bodyPr/>
          <a:lstStyle/>
          <a:p>
            <a:r>
              <a:rPr lang="en-US"/>
              <a:t>Only One For Me</a:t>
            </a:r>
          </a:p>
        </p:txBody>
      </p:sp>
      <p:sp>
        <p:nvSpPr>
          <p:cNvPr id="38919" name="Rectangle 7"/>
          <p:cNvSpPr>
            <a:spLocks noGrp="1" noChangeArrowheads="1"/>
          </p:cNvSpPr>
          <p:nvPr>
            <p:ph idx="1"/>
          </p:nvPr>
        </p:nvSpPr>
        <p:spPr>
          <a:xfrm>
            <a:off x="457200" y="1570038"/>
            <a:ext cx="8229600" cy="4525962"/>
          </a:xfrm>
          <a:noFill/>
          <a:ln/>
          <a:effectLst>
            <a:outerShdw dist="35921" dir="2700000" algn="ctr" rotWithShape="0">
              <a:schemeClr val="tx2"/>
            </a:outerShdw>
          </a:effectLst>
        </p:spPr>
        <p:txBody>
          <a:bodyPr/>
          <a:lstStyle/>
          <a:p>
            <a:r>
              <a:rPr lang="en-US" dirty="0"/>
              <a:t>By Your blood you have saved me</a:t>
            </a:r>
          </a:p>
          <a:p>
            <a:r>
              <a:rPr lang="en-US" dirty="0"/>
              <a:t>With Your love </a:t>
            </a:r>
            <a:endParaRPr lang="en-US" dirty="0" smtClean="0"/>
          </a:p>
          <a:p>
            <a:r>
              <a:rPr lang="en-US" dirty="0" smtClean="0"/>
              <a:t>You </a:t>
            </a:r>
            <a:r>
              <a:rPr lang="en-US" dirty="0"/>
              <a:t>have brought </a:t>
            </a:r>
            <a:r>
              <a:rPr lang="en-US" dirty="0" smtClean="0"/>
              <a:t>me</a:t>
            </a:r>
          </a:p>
          <a:p>
            <a:r>
              <a:rPr lang="en-US" dirty="0" smtClean="0"/>
              <a:t>Close to You</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
            <a:ext cx="8077200" cy="6400799"/>
          </a:xfrm>
        </p:spPr>
        <p:txBody>
          <a:bodyPr/>
          <a:lstStyle/>
          <a:p>
            <a:pPr algn="l"/>
            <a:r>
              <a:rPr lang="en-US" b="1" dirty="0" smtClean="0"/>
              <a:t>Let me put this </a:t>
            </a:r>
            <a:br>
              <a:rPr lang="en-US" b="1" dirty="0" smtClean="0"/>
            </a:br>
            <a:r>
              <a:rPr lang="en-US" b="1" dirty="0" smtClean="0"/>
              <a:t>question to you: </a:t>
            </a:r>
            <a:br>
              <a:rPr lang="en-US" b="1" dirty="0" smtClean="0"/>
            </a:br>
            <a:r>
              <a:rPr lang="en-US" b="1" dirty="0" smtClean="0"/>
              <a:t>How did your new </a:t>
            </a:r>
            <a:br>
              <a:rPr lang="en-US" b="1" dirty="0" smtClean="0"/>
            </a:br>
            <a:r>
              <a:rPr lang="en-US" b="1" dirty="0" smtClean="0"/>
              <a:t>life begin? Was it by </a:t>
            </a:r>
            <a:br>
              <a:rPr lang="en-US" b="1" dirty="0" smtClean="0"/>
            </a:br>
            <a:r>
              <a:rPr lang="en-US" b="1" dirty="0" smtClean="0"/>
              <a:t>working your heads </a:t>
            </a:r>
            <a:br>
              <a:rPr lang="en-US" b="1" dirty="0" smtClean="0"/>
            </a:br>
            <a:r>
              <a:rPr lang="en-US" b="1" dirty="0" smtClean="0"/>
              <a:t>off to please God? </a:t>
            </a:r>
            <a:br>
              <a:rPr lang="en-US" b="1" dirty="0" smtClean="0"/>
            </a:br>
            <a:r>
              <a:rPr lang="en-US" b="1" dirty="0" smtClean="0"/>
              <a:t>Or was it by responding to God's Message to you? </a:t>
            </a:r>
            <a:endParaRPr lang="en-US" sz="3200" b="1" dirty="0">
              <a:solidFill>
                <a:srgbClr val="FF0000"/>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09600"/>
            <a:ext cx="8077200" cy="5943600"/>
          </a:xfrm>
        </p:spPr>
        <p:txBody>
          <a:bodyPr/>
          <a:lstStyle/>
          <a:p>
            <a:pPr algn="l"/>
            <a:r>
              <a:rPr lang="en-US" b="1" dirty="0" smtClean="0"/>
              <a:t>Are you going to continue this craziness? </a:t>
            </a:r>
            <a:br>
              <a:rPr lang="en-US" b="1" dirty="0" smtClean="0"/>
            </a:br>
            <a:r>
              <a:rPr lang="en-US" b="1" dirty="0" smtClean="0"/>
              <a:t>For only crazy people </a:t>
            </a:r>
            <a:br>
              <a:rPr lang="en-US" b="1" dirty="0" smtClean="0"/>
            </a:br>
            <a:r>
              <a:rPr lang="en-US" b="1" dirty="0" smtClean="0"/>
              <a:t>would think </a:t>
            </a:r>
            <a:br>
              <a:rPr lang="en-US" b="1" dirty="0" smtClean="0"/>
            </a:br>
            <a:r>
              <a:rPr lang="en-US" b="1" dirty="0" smtClean="0"/>
              <a:t>they could complete </a:t>
            </a:r>
            <a:br>
              <a:rPr lang="en-US" b="1" dirty="0" smtClean="0"/>
            </a:br>
            <a:r>
              <a:rPr lang="en-US" b="1" dirty="0" smtClean="0"/>
              <a:t>by their own efforts </a:t>
            </a:r>
            <a:br>
              <a:rPr lang="en-US" b="1" dirty="0" smtClean="0"/>
            </a:br>
            <a:r>
              <a:rPr lang="en-US" b="1" dirty="0" smtClean="0"/>
              <a:t>what was begun </a:t>
            </a:r>
            <a:br>
              <a:rPr lang="en-US" b="1" dirty="0" smtClean="0"/>
            </a:br>
            <a:r>
              <a:rPr lang="en-US" b="1" dirty="0" smtClean="0"/>
              <a:t>by God. </a:t>
            </a:r>
            <a:r>
              <a:rPr lang="en-US" b="1" dirty="0" smtClean="0">
                <a:solidFill>
                  <a:srgbClr val="FF0000"/>
                </a:solidFill>
              </a:rPr>
              <a:t>	</a:t>
            </a:r>
            <a:endParaRPr lang="en-US" sz="3200" b="1" dirty="0">
              <a:solidFill>
                <a:srgbClr val="FF0000"/>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28600"/>
            <a:ext cx="8077200" cy="6553199"/>
          </a:xfrm>
        </p:spPr>
        <p:txBody>
          <a:bodyPr/>
          <a:lstStyle/>
          <a:p>
            <a:pPr algn="l"/>
            <a:r>
              <a:rPr lang="en-US" b="1" dirty="0" smtClean="0"/>
              <a:t>If you weren't smart enough or strong enough </a:t>
            </a:r>
            <a:br>
              <a:rPr lang="en-US" b="1" dirty="0" smtClean="0"/>
            </a:br>
            <a:r>
              <a:rPr lang="en-US" b="1" dirty="0" smtClean="0"/>
              <a:t>to begin it, </a:t>
            </a:r>
            <a:br>
              <a:rPr lang="en-US" b="1" dirty="0" smtClean="0"/>
            </a:br>
            <a:r>
              <a:rPr lang="en-US" b="1" dirty="0" smtClean="0"/>
              <a:t>how do you suppose</a:t>
            </a:r>
            <a:br>
              <a:rPr lang="en-US" b="1" dirty="0" smtClean="0"/>
            </a:br>
            <a:r>
              <a:rPr lang="en-US" b="1" dirty="0" smtClean="0"/>
              <a:t>you could perfect it? </a:t>
            </a:r>
            <a:br>
              <a:rPr lang="en-US" b="1" dirty="0" smtClean="0"/>
            </a:br>
            <a:r>
              <a:rPr lang="en-US" b="1" dirty="0" smtClean="0"/>
              <a:t>Did you go through this whole painful learning process for nothing?</a:t>
            </a:r>
            <a:endParaRPr lang="en-US" sz="3200" b="1" dirty="0">
              <a:solidFill>
                <a:schemeClr val="tx1"/>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990600"/>
            <a:ext cx="8077200" cy="4343400"/>
          </a:xfrm>
        </p:spPr>
        <p:txBody>
          <a:bodyPr/>
          <a:lstStyle/>
          <a:p>
            <a:pPr algn="l"/>
            <a:r>
              <a:rPr lang="en-US" b="1" dirty="0" smtClean="0"/>
              <a:t>It is not yet </a:t>
            </a:r>
            <a:br>
              <a:rPr lang="en-US" b="1" dirty="0" smtClean="0"/>
            </a:br>
            <a:r>
              <a:rPr lang="en-US" b="1" dirty="0" smtClean="0"/>
              <a:t>a total loss, </a:t>
            </a:r>
            <a:br>
              <a:rPr lang="en-US" b="1" dirty="0" smtClean="0"/>
            </a:br>
            <a:r>
              <a:rPr lang="en-US" b="1" dirty="0" smtClean="0"/>
              <a:t>but it certainly </a:t>
            </a:r>
            <a:br>
              <a:rPr lang="en-US" b="1" dirty="0" smtClean="0"/>
            </a:br>
            <a:r>
              <a:rPr lang="en-US" b="1" dirty="0" smtClean="0"/>
              <a:t>will be </a:t>
            </a:r>
            <a:br>
              <a:rPr lang="en-US" b="1" dirty="0" smtClean="0"/>
            </a:br>
            <a:r>
              <a:rPr lang="en-US" b="1" dirty="0" smtClean="0"/>
              <a:t>if you keep this up! </a:t>
            </a:r>
            <a:r>
              <a:rPr lang="en-US" b="1" dirty="0" smtClean="0">
                <a:solidFill>
                  <a:srgbClr val="FF0000"/>
                </a:solidFill>
              </a:rPr>
              <a:t>	</a:t>
            </a:r>
            <a:br>
              <a:rPr lang="en-US" b="1" dirty="0" smtClean="0">
                <a:solidFill>
                  <a:srgbClr val="FF0000"/>
                </a:solidFill>
              </a:rPr>
            </a:br>
            <a:r>
              <a:rPr lang="en-US" b="1" dirty="0">
                <a:solidFill>
                  <a:srgbClr val="FF0000"/>
                </a:solidFill>
              </a:rPr>
              <a:t>	</a:t>
            </a:r>
            <a:r>
              <a:rPr lang="en-US" b="1" dirty="0" smtClean="0">
                <a:solidFill>
                  <a:srgbClr val="FF0000"/>
                </a:solidFill>
              </a:rPr>
              <a:t>		</a:t>
            </a:r>
            <a:r>
              <a:rPr lang="en-US" sz="3200" b="1" dirty="0" smtClean="0">
                <a:solidFill>
                  <a:schemeClr val="tx1"/>
                </a:solidFill>
              </a:rPr>
              <a:t>-Galatians 3:3</a:t>
            </a:r>
            <a:r>
              <a:rPr lang="en-US" sz="1500" b="1" dirty="0" smtClean="0"/>
              <a:t>(</a:t>
            </a:r>
            <a:r>
              <a:rPr lang="en-US" sz="1500" b="1" dirty="0" err="1" smtClean="0"/>
              <a:t>TheMessage</a:t>
            </a:r>
            <a:r>
              <a:rPr lang="en-US" sz="1500" b="1" dirty="0" smtClean="0"/>
              <a:t>)</a:t>
            </a:r>
            <a:endParaRPr lang="en-US" sz="1500" b="1" dirty="0">
              <a:solidFill>
                <a:schemeClr val="tx1"/>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subTitle" idx="1"/>
          </p:nvPr>
        </p:nvSpPr>
        <p:spPr>
          <a:xfrm>
            <a:off x="76200" y="152400"/>
            <a:ext cx="8915400" cy="1752600"/>
          </a:xfrm>
        </p:spPr>
        <p:txBody>
          <a:bodyPr/>
          <a:lstStyle/>
          <a:p>
            <a:r>
              <a:rPr lang="en-US" sz="10000" b="1" dirty="0" smtClean="0">
                <a:latin typeface="Arial Black" pitchFamily="34" charset="0"/>
                <a:cs typeface="Aharoni" pitchFamily="2" charset="-79"/>
              </a:rPr>
              <a:t>Final Words</a:t>
            </a:r>
            <a:endParaRPr lang="en-US" sz="10000" b="1" dirty="0">
              <a:latin typeface="Arial Black" pitchFamily="34" charset="0"/>
              <a:cs typeface="Aharoni" pitchFamily="2" charset="-79"/>
            </a:endParaRPr>
          </a:p>
        </p:txBody>
      </p:sp>
      <p:sp>
        <p:nvSpPr>
          <p:cNvPr id="3" name="Rectangle 2"/>
          <p:cNvSpPr txBox="1">
            <a:spLocks noChangeArrowheads="1"/>
          </p:cNvSpPr>
          <p:nvPr/>
        </p:nvSpPr>
        <p:spPr bwMode="auto">
          <a:xfrm>
            <a:off x="0" y="1752600"/>
            <a:ext cx="96012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Aft>
                <a:spcPct val="0"/>
              </a:spcAft>
              <a:buClrTx/>
              <a:buSzTx/>
              <a:buFontTx/>
              <a:buNone/>
              <a:tabLst/>
              <a:defRPr/>
            </a:pPr>
            <a:r>
              <a:rPr lang="en-US" sz="6000" b="1" kern="0" dirty="0" smtClean="0">
                <a:latin typeface="Arial Black" pitchFamily="34" charset="0"/>
                <a:cs typeface="Aharoni" pitchFamily="2" charset="-79"/>
              </a:rPr>
              <a:t>T</a:t>
            </a:r>
            <a:r>
              <a:rPr kumimoji="0" lang="en-US" sz="6000" b="1" i="0" u="none" strike="noStrike" kern="0" cap="none" spc="0" normalizeH="0" baseline="0" noProof="0" dirty="0" smtClean="0">
                <a:ln>
                  <a:noFill/>
                </a:ln>
                <a:solidFill>
                  <a:schemeClr val="tx1"/>
                </a:solidFill>
                <a:effectLst/>
                <a:uLnTx/>
                <a:uFillTx/>
                <a:latin typeface="Arial Black" pitchFamily="34" charset="0"/>
                <a:ea typeface="+mn-ea"/>
                <a:cs typeface="Aharoni" pitchFamily="2" charset="-79"/>
              </a:rPr>
              <a:t>he foundation:</a:t>
            </a:r>
          </a:p>
          <a:p>
            <a:pPr marL="0" marR="0" lvl="0" indent="0" defTabSz="914400" rtl="0" eaLnBrk="1" fontAlgn="base" latinLnBrk="0" hangingPunct="1">
              <a:lnSpc>
                <a:spcPct val="100000"/>
              </a:lnSpc>
              <a:spcAft>
                <a:spcPct val="0"/>
              </a:spcAft>
              <a:buClrTx/>
              <a:buSzTx/>
              <a:buFontTx/>
              <a:buNone/>
              <a:tabLst/>
              <a:defRPr/>
            </a:pPr>
            <a:r>
              <a:rPr kumimoji="0" lang="en-US" sz="6000" b="1" i="0" u="none" strike="noStrike" kern="0" cap="none" spc="0" normalizeH="0" baseline="0" noProof="0" dirty="0" smtClean="0">
                <a:ln>
                  <a:noFill/>
                </a:ln>
                <a:solidFill>
                  <a:schemeClr val="tx1"/>
                </a:solidFill>
                <a:effectLst/>
                <a:uLnTx/>
                <a:uFillTx/>
                <a:latin typeface="Arial Black" pitchFamily="34" charset="0"/>
                <a:ea typeface="+mn-ea"/>
                <a:cs typeface="Aharoni" pitchFamily="2" charset="-79"/>
              </a:rPr>
              <a:t>	our </a:t>
            </a:r>
            <a:r>
              <a:rPr kumimoji="0" lang="en-US" sz="6000" b="1" i="1" u="none" strike="noStrike" kern="0" cap="none" spc="0" normalizeH="0" baseline="0" noProof="0" dirty="0" smtClean="0">
                <a:ln>
                  <a:noFill/>
                </a:ln>
                <a:solidFill>
                  <a:schemeClr val="tx1"/>
                </a:solidFill>
                <a:effectLst/>
                <a:uLnTx/>
                <a:uFillTx/>
                <a:latin typeface="Arial Black" pitchFamily="34" charset="0"/>
                <a:ea typeface="+mn-ea"/>
                <a:cs typeface="Aharoni" pitchFamily="2" charset="-79"/>
              </a:rPr>
              <a:t>faithful</a:t>
            </a:r>
            <a:r>
              <a:rPr kumimoji="0" lang="en-US" sz="6000" b="1" i="0" u="none" strike="noStrike" kern="0" cap="none" spc="0" normalizeH="0" baseline="0" noProof="0" dirty="0" smtClean="0">
                <a:ln>
                  <a:noFill/>
                </a:ln>
                <a:solidFill>
                  <a:schemeClr val="tx1"/>
                </a:solidFill>
                <a:effectLst/>
                <a:uLnTx/>
                <a:uFillTx/>
                <a:latin typeface="Arial Black" pitchFamily="34" charset="0"/>
                <a:ea typeface="+mn-ea"/>
                <a:cs typeface="Aharoni" pitchFamily="2" charset="-79"/>
              </a:rPr>
              <a:t> Father</a:t>
            </a:r>
          </a:p>
        </p:txBody>
      </p:sp>
      <p:sp>
        <p:nvSpPr>
          <p:cNvPr id="4" name="Rectangle 2"/>
          <p:cNvSpPr txBox="1">
            <a:spLocks noChangeArrowheads="1"/>
          </p:cNvSpPr>
          <p:nvPr/>
        </p:nvSpPr>
        <p:spPr bwMode="auto">
          <a:xfrm>
            <a:off x="0" y="3657600"/>
            <a:ext cx="96012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lang="en-US" sz="6000" b="1" kern="0" dirty="0" smtClean="0">
                <a:latin typeface="Arial Black" pitchFamily="34" charset="0"/>
                <a:cs typeface="Aharoni" pitchFamily="2" charset="-79"/>
              </a:rPr>
              <a:t>Three Do’s</a:t>
            </a:r>
            <a:endParaRPr kumimoji="0" lang="en-US" sz="6000" b="1" i="0" u="none" strike="noStrike" kern="0" cap="none" spc="0" normalizeH="0" baseline="0" noProof="0" dirty="0" smtClean="0">
              <a:ln>
                <a:noFill/>
              </a:ln>
              <a:solidFill>
                <a:schemeClr val="tx1"/>
              </a:solidFill>
              <a:effectLst/>
              <a:uLnTx/>
              <a:uFillTx/>
              <a:latin typeface="Arial Black" pitchFamily="34" charset="0"/>
              <a:ea typeface="+mn-ea"/>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style.rotation</p:attrName>
                                        </p:attrNameLst>
                                      </p:cBhvr>
                                      <p:tavLst>
                                        <p:tav tm="0">
                                          <p:val>
                                            <p:fltVal val="720"/>
                                          </p:val>
                                        </p:tav>
                                        <p:tav tm="100000">
                                          <p:val>
                                            <p:fltVal val="0"/>
                                          </p:val>
                                        </p:tav>
                                      </p:tavLst>
                                    </p:anim>
                                    <p:anim calcmode="lin" valueType="num">
                                      <p:cBhvr>
                                        <p:cTn id="9" dur="500" fill="hold"/>
                                        <p:tgtEl>
                                          <p:spTgt spid="4"/>
                                        </p:tgtEl>
                                        <p:attrNameLst>
                                          <p:attrName>ppt_h</p:attrName>
                                        </p:attrNameLst>
                                      </p:cBhvr>
                                      <p:tavLst>
                                        <p:tav tm="0">
                                          <p:val>
                                            <p:fltVal val="0"/>
                                          </p:val>
                                        </p:tav>
                                        <p:tav tm="100000">
                                          <p:val>
                                            <p:strVal val="#ppt_h"/>
                                          </p:val>
                                        </p:tav>
                                      </p:tavLst>
                                    </p:anim>
                                    <p:anim calcmode="lin" valueType="num">
                                      <p:cBhvr>
                                        <p:cTn id="10" dur="5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1297502">
            <a:off x="3028008" y="3432678"/>
            <a:ext cx="2765297" cy="1246495"/>
          </a:xfrm>
          <a:prstGeom prst="rect">
            <a:avLst/>
          </a:prstGeom>
          <a:solidFill>
            <a:schemeClr val="bg1"/>
          </a:solidFill>
        </p:spPr>
        <p:txBody>
          <a:bodyPr wrap="square" rtlCol="0">
            <a:spAutoFit/>
          </a:bodyPr>
          <a:lstStyle/>
          <a:p>
            <a:pPr algn="r"/>
            <a:endParaRPr lang="en-US" sz="7500" b="1" dirty="0">
              <a:solidFill>
                <a:schemeClr val="bg1">
                  <a:lumMod val="50000"/>
                </a:schemeClr>
              </a:solidFill>
              <a:latin typeface="Arial Black" pitchFamily="34" charset="0"/>
            </a:endParaRPr>
          </a:p>
        </p:txBody>
      </p:sp>
      <p:sp>
        <p:nvSpPr>
          <p:cNvPr id="4" name="TextBox 3"/>
          <p:cNvSpPr txBox="1"/>
          <p:nvPr/>
        </p:nvSpPr>
        <p:spPr>
          <a:xfrm rot="21310977">
            <a:off x="2416865" y="5677780"/>
            <a:ext cx="3846037" cy="1631216"/>
          </a:xfrm>
          <a:prstGeom prst="rect">
            <a:avLst/>
          </a:prstGeom>
          <a:solidFill>
            <a:schemeClr val="bg1"/>
          </a:solidFill>
        </p:spPr>
        <p:txBody>
          <a:bodyPr wrap="square" rtlCol="0">
            <a:spAutoFit/>
          </a:bodyPr>
          <a:lstStyle/>
          <a:p>
            <a:pPr algn="r"/>
            <a:endParaRPr lang="en-US" sz="10000" b="1" dirty="0">
              <a:ln w="57150">
                <a:solidFill>
                  <a:schemeClr val="bg1">
                    <a:lumMod val="50000"/>
                  </a:schemeClr>
                </a:solidFill>
              </a:ln>
              <a:solidFill>
                <a:srgbClr val="66FF33"/>
              </a:solidFill>
              <a:latin typeface="Arial Black" pitchFamily="34" charset="0"/>
            </a:endParaRPr>
          </a:p>
        </p:txBody>
      </p:sp>
      <p:sp>
        <p:nvSpPr>
          <p:cNvPr id="7" name="TextBox 6"/>
          <p:cNvSpPr txBox="1"/>
          <p:nvPr/>
        </p:nvSpPr>
        <p:spPr>
          <a:xfrm rot="21297502">
            <a:off x="6990325" y="3854608"/>
            <a:ext cx="1309705" cy="584775"/>
          </a:xfrm>
          <a:prstGeom prst="rect">
            <a:avLst/>
          </a:prstGeom>
          <a:noFill/>
        </p:spPr>
        <p:txBody>
          <a:bodyPr wrap="square" rtlCol="0">
            <a:spAutoFit/>
          </a:bodyPr>
          <a:lstStyle/>
          <a:p>
            <a:pPr algn="r"/>
            <a:r>
              <a:rPr lang="en-US" sz="3200" b="1" dirty="0" smtClean="0">
                <a:solidFill>
                  <a:schemeClr val="bg1">
                    <a:lumMod val="50000"/>
                  </a:schemeClr>
                </a:solidFill>
                <a:latin typeface="Arial Black" pitchFamily="34" charset="0"/>
              </a:rPr>
              <a:t>Do’s</a:t>
            </a:r>
            <a:endParaRPr lang="en-US" sz="3200" b="1" dirty="0">
              <a:solidFill>
                <a:schemeClr val="bg1">
                  <a:lumMod val="50000"/>
                </a:schemeClr>
              </a:solidFill>
              <a:latin typeface="Arial Black" pitchFamily="34" charset="0"/>
            </a:endParaRPr>
          </a:p>
        </p:txBody>
      </p:sp>
      <p:sp>
        <p:nvSpPr>
          <p:cNvPr id="8" name="TextBox 7"/>
          <p:cNvSpPr txBox="1"/>
          <p:nvPr/>
        </p:nvSpPr>
        <p:spPr>
          <a:xfrm rot="21315600">
            <a:off x="6815741" y="6353204"/>
            <a:ext cx="1717682" cy="892552"/>
          </a:xfrm>
          <a:prstGeom prst="rect">
            <a:avLst/>
          </a:prstGeom>
          <a:noFill/>
        </p:spPr>
        <p:txBody>
          <a:bodyPr wrap="square" rtlCol="0">
            <a:spAutoFit/>
          </a:bodyPr>
          <a:lstStyle/>
          <a:p>
            <a:pPr algn="r"/>
            <a:r>
              <a:rPr lang="en-US" sz="3200" b="1" dirty="0" smtClean="0">
                <a:solidFill>
                  <a:schemeClr val="bg1">
                    <a:lumMod val="50000"/>
                  </a:schemeClr>
                </a:solidFill>
                <a:latin typeface="Arial Black" pitchFamily="34" charset="0"/>
              </a:rPr>
              <a:t>Don’ts</a:t>
            </a:r>
          </a:p>
          <a:p>
            <a:endParaRPr lang="en-US" sz="2000" b="1" dirty="0">
              <a:solidFill>
                <a:schemeClr val="bg1">
                  <a:lumMod val="50000"/>
                </a:schemeClr>
              </a:solidFill>
              <a:latin typeface="Arial Black" pitchFamily="34" charset="0"/>
            </a:endParaRPr>
          </a:p>
        </p:txBody>
      </p:sp>
      <p:sp>
        <p:nvSpPr>
          <p:cNvPr id="9" name="Rectangle 2"/>
          <p:cNvSpPr txBox="1">
            <a:spLocks noChangeArrowheads="1"/>
          </p:cNvSpPr>
          <p:nvPr/>
        </p:nvSpPr>
        <p:spPr>
          <a:xfrm rot="21168245">
            <a:off x="84561" y="3339811"/>
            <a:ext cx="6400800" cy="17526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9000" b="1" i="0" u="none" strike="noStrike" kern="0" cap="none" spc="0" normalizeH="0" baseline="0" noProof="0" smtClean="0">
                <a:ln>
                  <a:noFill/>
                </a:ln>
                <a:solidFill>
                  <a:schemeClr val="tx1"/>
                </a:solidFill>
                <a:effectLst/>
                <a:uLnTx/>
                <a:uFillTx/>
                <a:latin typeface="Arial Black" pitchFamily="34" charset="0"/>
                <a:ea typeface="+mn-ea"/>
                <a:cs typeface="+mn-cs"/>
              </a:rPr>
              <a:t>REJOICE</a:t>
            </a:r>
            <a:endParaRPr kumimoji="0" lang="en-US" sz="9000" b="1" i="0" u="none" strike="noStrike" kern="0" cap="none" spc="0" normalizeH="0" baseline="0" noProof="0" dirty="0" smtClean="0">
              <a:ln>
                <a:noFill/>
              </a:ln>
              <a:solidFill>
                <a:schemeClr val="tx1"/>
              </a:solidFill>
              <a:effectLst/>
              <a:uLnTx/>
              <a:uFillTx/>
              <a:latin typeface="Arial Black" pitchFamily="34" charset="0"/>
              <a:ea typeface="+mn-ea"/>
              <a:cs typeface="+mn-cs"/>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838200"/>
            <a:ext cx="8077200" cy="3657600"/>
          </a:xfrm>
        </p:spPr>
        <p:txBody>
          <a:bodyPr/>
          <a:lstStyle/>
          <a:p>
            <a:pPr algn="l"/>
            <a:r>
              <a:rPr lang="en-US" sz="3600" b="1" dirty="0" smtClean="0"/>
              <a:t>Be glad in the LORD and rejoice, you righteous ones;</a:t>
            </a:r>
            <a:br>
              <a:rPr lang="en-US" sz="3600" b="1" dirty="0" smtClean="0"/>
            </a:br>
            <a:r>
              <a:rPr lang="en-US" sz="3600" b="1" dirty="0" smtClean="0"/>
              <a:t>And shout for joy, </a:t>
            </a:r>
            <a:br>
              <a:rPr lang="en-US" sz="3600" b="1" dirty="0" smtClean="0"/>
            </a:br>
            <a:r>
              <a:rPr lang="en-US" sz="3600" b="1" dirty="0" smtClean="0"/>
              <a:t>all you who are </a:t>
            </a:r>
            <a:br>
              <a:rPr lang="en-US" sz="3600" b="1" dirty="0" smtClean="0"/>
            </a:br>
            <a:r>
              <a:rPr lang="en-US" sz="3600" b="1" dirty="0" smtClean="0"/>
              <a:t>upright in heart. </a:t>
            </a:r>
            <a:r>
              <a:rPr lang="en-US" b="1" dirty="0"/>
              <a:t/>
            </a:r>
            <a:br>
              <a:rPr lang="en-US" b="1" dirty="0"/>
            </a:br>
            <a:r>
              <a:rPr lang="en-US" b="1" dirty="0" smtClean="0"/>
              <a:t>	</a:t>
            </a:r>
            <a:r>
              <a:rPr lang="en-US" b="1" dirty="0"/>
              <a:t> </a:t>
            </a:r>
            <a:r>
              <a:rPr lang="en-US" b="1" dirty="0" smtClean="0"/>
              <a:t>    </a:t>
            </a:r>
            <a:r>
              <a:rPr lang="en-US" sz="3200" b="1" dirty="0" smtClean="0"/>
              <a:t>--Psalm 32:11</a:t>
            </a:r>
            <a:r>
              <a:rPr lang="en-US" sz="1500" b="1" dirty="0" smtClean="0"/>
              <a:t>(NASB)</a:t>
            </a:r>
            <a:endParaRPr lang="en-US" sz="1500" b="1"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077200" cy="3657600"/>
          </a:xfrm>
        </p:spPr>
        <p:txBody>
          <a:bodyPr/>
          <a:lstStyle/>
          <a:p>
            <a:pPr algn="l"/>
            <a:r>
              <a:rPr lang="en-US" sz="3600" b="1" dirty="0" smtClean="0"/>
              <a:t>But let the righteous be glad; </a:t>
            </a:r>
            <a:br>
              <a:rPr lang="en-US" sz="3600" b="1" dirty="0" smtClean="0"/>
            </a:br>
            <a:r>
              <a:rPr lang="en-US" sz="3600" b="1" dirty="0" smtClean="0"/>
              <a:t>let them exult before God;</a:t>
            </a:r>
            <a:br>
              <a:rPr lang="en-US" sz="3600" b="1" dirty="0" smtClean="0"/>
            </a:br>
            <a:r>
              <a:rPr lang="en-US" sz="3600" b="1" dirty="0" smtClean="0"/>
              <a:t>Yes, let them rejoice </a:t>
            </a:r>
            <a:br>
              <a:rPr lang="en-US" sz="3600" b="1" dirty="0" smtClean="0"/>
            </a:br>
            <a:r>
              <a:rPr lang="en-US" sz="3600" b="1" dirty="0" smtClean="0"/>
              <a:t>with gladness. </a:t>
            </a:r>
            <a:r>
              <a:rPr lang="en-US" b="1" dirty="0"/>
              <a:t/>
            </a:r>
            <a:br>
              <a:rPr lang="en-US" b="1" dirty="0"/>
            </a:br>
            <a:r>
              <a:rPr lang="en-US" b="1" dirty="0" smtClean="0"/>
              <a:t>	</a:t>
            </a:r>
            <a:r>
              <a:rPr lang="en-US" b="1" dirty="0"/>
              <a:t> </a:t>
            </a:r>
            <a:r>
              <a:rPr lang="en-US" b="1" dirty="0" smtClean="0"/>
              <a:t>    </a:t>
            </a:r>
            <a:r>
              <a:rPr lang="en-US" sz="3200" b="1" dirty="0" smtClean="0"/>
              <a:t>--Psalm 68:3</a:t>
            </a:r>
            <a:r>
              <a:rPr lang="en-US" sz="1500" b="1" dirty="0" smtClean="0"/>
              <a:t>(NASB)</a:t>
            </a:r>
            <a:endParaRPr lang="en-US" sz="1500" b="1"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8077200" cy="4495800"/>
          </a:xfrm>
        </p:spPr>
        <p:txBody>
          <a:bodyPr/>
          <a:lstStyle/>
          <a:p>
            <a:pPr algn="l"/>
            <a:r>
              <a:rPr lang="en-US" sz="3600" b="1" dirty="0" smtClean="0"/>
              <a:t>Shout joyfully to the LORD, </a:t>
            </a:r>
            <a:br>
              <a:rPr lang="en-US" sz="3600" b="1" dirty="0" smtClean="0"/>
            </a:br>
            <a:r>
              <a:rPr lang="en-US" sz="3600" b="1" dirty="0" smtClean="0"/>
              <a:t>all the earth. </a:t>
            </a:r>
            <a:br>
              <a:rPr lang="en-US" sz="3600" b="1" dirty="0" smtClean="0"/>
            </a:br>
            <a:r>
              <a:rPr lang="en-US" sz="3600" b="1" dirty="0" smtClean="0"/>
              <a:t>Serve the LORD </a:t>
            </a:r>
            <a:br>
              <a:rPr lang="en-US" sz="3600" b="1" dirty="0" smtClean="0"/>
            </a:br>
            <a:r>
              <a:rPr lang="en-US" sz="3600" b="1" dirty="0" smtClean="0"/>
              <a:t>with gladness;</a:t>
            </a:r>
            <a:br>
              <a:rPr lang="en-US" sz="3600" b="1" dirty="0" smtClean="0"/>
            </a:br>
            <a:r>
              <a:rPr lang="en-US" sz="3600" b="1" dirty="0" smtClean="0"/>
              <a:t>Come before Him </a:t>
            </a:r>
            <a:br>
              <a:rPr lang="en-US" sz="3600" b="1" dirty="0" smtClean="0"/>
            </a:br>
            <a:r>
              <a:rPr lang="en-US" sz="3600" b="1" dirty="0" smtClean="0"/>
              <a:t>with joyful singing. </a:t>
            </a:r>
            <a:r>
              <a:rPr lang="en-US" b="1" dirty="0"/>
              <a:t/>
            </a:r>
            <a:br>
              <a:rPr lang="en-US" b="1" dirty="0"/>
            </a:br>
            <a:r>
              <a:rPr lang="en-US" b="1" dirty="0" smtClean="0"/>
              <a:t>	</a:t>
            </a:r>
            <a:r>
              <a:rPr lang="en-US" b="1" dirty="0"/>
              <a:t> </a:t>
            </a:r>
            <a:r>
              <a:rPr lang="en-US" b="1" dirty="0" smtClean="0"/>
              <a:t>    </a:t>
            </a:r>
            <a:r>
              <a:rPr lang="en-US" sz="3200" b="1" dirty="0" smtClean="0"/>
              <a:t>--Psalm 100:1-2</a:t>
            </a:r>
            <a:r>
              <a:rPr lang="en-US" sz="1500" b="1" dirty="0" smtClean="0"/>
              <a:t>(NASB)</a:t>
            </a:r>
            <a:endParaRPr lang="en-US" sz="1500" b="1"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077200" cy="6553200"/>
          </a:xfrm>
        </p:spPr>
        <p:txBody>
          <a:bodyPr/>
          <a:lstStyle/>
          <a:p>
            <a:pPr algn="l"/>
            <a:r>
              <a:rPr lang="en-US" sz="3400" b="1" dirty="0" smtClean="0"/>
              <a:t>Though the fig tree should not blossom And there be no fruit on </a:t>
            </a:r>
            <a:br>
              <a:rPr lang="en-US" sz="3400" b="1" dirty="0" smtClean="0"/>
            </a:br>
            <a:r>
              <a:rPr lang="en-US" sz="3400" b="1" dirty="0" smtClean="0"/>
              <a:t>the vines, Though the yield of</a:t>
            </a:r>
            <a:br>
              <a:rPr lang="en-US" sz="3400" b="1" dirty="0" smtClean="0"/>
            </a:br>
            <a:r>
              <a:rPr lang="en-US" sz="3400" b="1" dirty="0" smtClean="0"/>
              <a:t>the olive should fail And </a:t>
            </a:r>
            <a:br>
              <a:rPr lang="en-US" sz="3400" b="1" dirty="0" smtClean="0"/>
            </a:br>
            <a:r>
              <a:rPr lang="en-US" sz="3400" b="1" dirty="0" smtClean="0"/>
              <a:t>the fields produce no food,</a:t>
            </a:r>
            <a:br>
              <a:rPr lang="en-US" sz="3400" b="1" dirty="0" smtClean="0"/>
            </a:br>
            <a:r>
              <a:rPr lang="en-US" sz="3400" b="1" dirty="0" smtClean="0"/>
              <a:t>Though the flock should </a:t>
            </a:r>
            <a:br>
              <a:rPr lang="en-US" sz="3400" b="1" dirty="0" smtClean="0"/>
            </a:br>
            <a:r>
              <a:rPr lang="en-US" sz="3400" b="1" dirty="0" smtClean="0"/>
              <a:t>be cut off from the fold </a:t>
            </a:r>
            <a:br>
              <a:rPr lang="en-US" sz="3400" b="1" dirty="0" smtClean="0"/>
            </a:br>
            <a:r>
              <a:rPr lang="en-US" sz="3400" b="1" dirty="0" smtClean="0"/>
              <a:t>And there be no cattle in </a:t>
            </a:r>
            <a:br>
              <a:rPr lang="en-US" sz="3400" b="1" dirty="0" smtClean="0"/>
            </a:br>
            <a:r>
              <a:rPr lang="en-US" sz="3400" b="1" dirty="0" smtClean="0"/>
              <a:t>the stalls, Yet I will exult in the LORD, I will rejoice in the God of my salvation. </a:t>
            </a:r>
            <a:r>
              <a:rPr lang="en-US" b="1" dirty="0"/>
              <a:t/>
            </a:r>
            <a:br>
              <a:rPr lang="en-US" b="1" dirty="0"/>
            </a:br>
            <a:r>
              <a:rPr lang="en-US" b="1" dirty="0" smtClean="0"/>
              <a:t>	</a:t>
            </a:r>
            <a:r>
              <a:rPr lang="en-US" b="1" dirty="0"/>
              <a:t> </a:t>
            </a:r>
            <a:r>
              <a:rPr lang="en-US" b="1" dirty="0" smtClean="0"/>
              <a:t>    </a:t>
            </a:r>
            <a:r>
              <a:rPr lang="en-US" sz="3200" b="1" dirty="0" smtClean="0"/>
              <a:t>--Habakkuk 3:17-18</a:t>
            </a:r>
            <a:r>
              <a:rPr lang="en-US" sz="1500" b="1" dirty="0" smtClean="0"/>
              <a:t>(NASB)</a:t>
            </a:r>
            <a:endParaRPr lang="en-US" sz="15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By Your hands You have made me</a:t>
            </a:r>
          </a:p>
          <a:p>
            <a:r>
              <a:rPr lang="en-US" dirty="0" smtClean="0"/>
              <a:t>With one word You amaze me</a:t>
            </a:r>
          </a:p>
          <a:p>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14400"/>
            <a:ext cx="8077200" cy="4495800"/>
          </a:xfrm>
        </p:spPr>
        <p:txBody>
          <a:bodyPr/>
          <a:lstStyle/>
          <a:p>
            <a:pPr algn="l"/>
            <a:r>
              <a:rPr lang="en-US" sz="3600" b="1" dirty="0" smtClean="0"/>
              <a:t>So they went on their way </a:t>
            </a:r>
            <a:br>
              <a:rPr lang="en-US" sz="3600" b="1" dirty="0" smtClean="0"/>
            </a:br>
            <a:r>
              <a:rPr lang="en-US" sz="3600" b="1" dirty="0" smtClean="0"/>
              <a:t>from the presence of </a:t>
            </a:r>
            <a:br>
              <a:rPr lang="en-US" sz="3600" b="1" dirty="0" smtClean="0"/>
            </a:br>
            <a:r>
              <a:rPr lang="en-US" sz="3600" b="1" dirty="0" smtClean="0"/>
              <a:t>the Council, rejoicing </a:t>
            </a:r>
            <a:br>
              <a:rPr lang="en-US" sz="3600" b="1" dirty="0" smtClean="0"/>
            </a:br>
            <a:r>
              <a:rPr lang="en-US" sz="3600" b="1" dirty="0" smtClean="0"/>
              <a:t>that they had been </a:t>
            </a:r>
            <a:br>
              <a:rPr lang="en-US" sz="3600" b="1" dirty="0" smtClean="0"/>
            </a:br>
            <a:r>
              <a:rPr lang="en-US" sz="3600" b="1" dirty="0" smtClean="0"/>
              <a:t>considered</a:t>
            </a:r>
            <a:r>
              <a:rPr lang="en-US" sz="3600" b="1" dirty="0"/>
              <a:t> </a:t>
            </a:r>
            <a:r>
              <a:rPr lang="en-US" sz="3600" b="1" dirty="0" smtClean="0"/>
              <a:t>worthy to </a:t>
            </a:r>
            <a:br>
              <a:rPr lang="en-US" sz="3600" b="1" dirty="0" smtClean="0"/>
            </a:br>
            <a:r>
              <a:rPr lang="en-US" sz="3600" b="1" dirty="0" smtClean="0"/>
              <a:t>suffer shame for His name. </a:t>
            </a:r>
            <a:r>
              <a:rPr lang="en-US" b="1" dirty="0"/>
              <a:t/>
            </a:r>
            <a:br>
              <a:rPr lang="en-US" b="1" dirty="0"/>
            </a:br>
            <a:r>
              <a:rPr lang="en-US" b="1" dirty="0" smtClean="0"/>
              <a:t>	</a:t>
            </a:r>
            <a:r>
              <a:rPr lang="en-US" b="1" dirty="0"/>
              <a:t> </a:t>
            </a:r>
            <a:r>
              <a:rPr lang="en-US" b="1" dirty="0" smtClean="0"/>
              <a:t>    </a:t>
            </a:r>
            <a:r>
              <a:rPr lang="en-US" sz="3200" b="1" dirty="0" smtClean="0"/>
              <a:t>--Acts 5:41</a:t>
            </a:r>
            <a:r>
              <a:rPr lang="en-US" sz="1500" b="1" dirty="0" smtClean="0"/>
              <a:t>(NASB)</a:t>
            </a:r>
            <a:endParaRPr lang="en-US" sz="1500" b="1"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685800"/>
            <a:ext cx="8077200" cy="5334000"/>
          </a:xfrm>
        </p:spPr>
        <p:txBody>
          <a:bodyPr/>
          <a:lstStyle/>
          <a:p>
            <a:pPr algn="l"/>
            <a:r>
              <a:rPr lang="en-US" sz="3600" b="1" dirty="0"/>
              <a:t>B</a:t>
            </a:r>
            <a:r>
              <a:rPr lang="en-US" sz="3600" b="1" dirty="0" smtClean="0"/>
              <a:t>ut to the degree that you </a:t>
            </a:r>
            <a:br>
              <a:rPr lang="en-US" sz="3600" b="1" dirty="0" smtClean="0"/>
            </a:br>
            <a:r>
              <a:rPr lang="en-US" sz="3600" b="1" dirty="0" smtClean="0"/>
              <a:t>share the sufferings </a:t>
            </a:r>
            <a:br>
              <a:rPr lang="en-US" sz="3600" b="1" dirty="0" smtClean="0"/>
            </a:br>
            <a:r>
              <a:rPr lang="en-US" sz="3600" b="1" dirty="0" smtClean="0"/>
              <a:t>of Christ, keep on </a:t>
            </a:r>
            <a:br>
              <a:rPr lang="en-US" sz="3600" b="1" dirty="0" smtClean="0"/>
            </a:br>
            <a:r>
              <a:rPr lang="en-US" sz="3600" b="1" dirty="0" smtClean="0"/>
              <a:t>rejoicing, so that also at </a:t>
            </a:r>
            <a:br>
              <a:rPr lang="en-US" sz="3600" b="1" dirty="0" smtClean="0"/>
            </a:br>
            <a:r>
              <a:rPr lang="en-US" sz="3600" b="1" dirty="0" smtClean="0"/>
              <a:t>the revelation of His glory </a:t>
            </a:r>
            <a:br>
              <a:rPr lang="en-US" sz="3600" b="1" dirty="0" smtClean="0"/>
            </a:br>
            <a:r>
              <a:rPr lang="en-US" sz="3600" b="1" dirty="0" smtClean="0"/>
              <a:t>you may rejoice </a:t>
            </a:r>
            <a:br>
              <a:rPr lang="en-US" sz="3600" b="1" dirty="0" smtClean="0"/>
            </a:br>
            <a:r>
              <a:rPr lang="en-US" sz="3600" b="1" dirty="0" smtClean="0"/>
              <a:t>with exultation. </a:t>
            </a:r>
            <a:r>
              <a:rPr lang="en-US" b="1" dirty="0"/>
              <a:t/>
            </a:r>
            <a:br>
              <a:rPr lang="en-US" b="1" dirty="0"/>
            </a:br>
            <a:r>
              <a:rPr lang="en-US" b="1" dirty="0" smtClean="0"/>
              <a:t>	</a:t>
            </a:r>
            <a:r>
              <a:rPr lang="en-US" b="1" dirty="0"/>
              <a:t> </a:t>
            </a:r>
            <a:r>
              <a:rPr lang="en-US" b="1" dirty="0" smtClean="0"/>
              <a:t>    </a:t>
            </a:r>
            <a:r>
              <a:rPr lang="en-US" sz="3200" b="1" dirty="0" smtClean="0"/>
              <a:t>--1 Peter 4:13</a:t>
            </a:r>
            <a:r>
              <a:rPr lang="en-US" sz="1500" b="1" dirty="0" smtClean="0"/>
              <a:t>(NASB)</a:t>
            </a:r>
            <a:endParaRPr lang="en-US" sz="1500" b="1"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914400"/>
            <a:ext cx="8077200" cy="5334000"/>
          </a:xfrm>
        </p:spPr>
        <p:txBody>
          <a:bodyPr/>
          <a:lstStyle/>
          <a:p>
            <a:pPr algn="l"/>
            <a:r>
              <a:rPr lang="en-US" sz="3600" b="1" dirty="0" smtClean="0"/>
              <a:t>Rejoice in the Lord always; </a:t>
            </a:r>
            <a:br>
              <a:rPr lang="en-US" sz="3600" b="1" dirty="0" smtClean="0"/>
            </a:br>
            <a:r>
              <a:rPr lang="en-US" sz="3600" b="1" dirty="0" smtClean="0"/>
              <a:t>again I will say, rejoice! </a:t>
            </a:r>
            <a:r>
              <a:rPr lang="en-US" b="1" dirty="0"/>
              <a:t/>
            </a:r>
            <a:br>
              <a:rPr lang="en-US" b="1" dirty="0"/>
            </a:br>
            <a:r>
              <a:rPr lang="en-US" b="1" dirty="0" smtClean="0"/>
              <a:t>	</a:t>
            </a:r>
            <a:r>
              <a:rPr lang="en-US" b="1" dirty="0"/>
              <a:t> </a:t>
            </a:r>
            <a:r>
              <a:rPr lang="en-US" b="1" dirty="0" smtClean="0"/>
              <a:t>   </a:t>
            </a:r>
            <a:r>
              <a:rPr lang="en-US" sz="3200" b="1" dirty="0" smtClean="0"/>
              <a:t>--Philippians 4:4</a:t>
            </a:r>
            <a:r>
              <a:rPr lang="en-US" sz="1500" b="1" dirty="0" smtClean="0"/>
              <a:t>(NASB)</a:t>
            </a:r>
            <a:endParaRPr lang="en-US" sz="1500" b="1"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81000"/>
            <a:ext cx="8077200" cy="6324600"/>
          </a:xfrm>
        </p:spPr>
        <p:txBody>
          <a:bodyPr/>
          <a:lstStyle/>
          <a:p>
            <a:pPr algn="l"/>
            <a:r>
              <a:rPr lang="en-US" sz="3600" b="1" dirty="0" smtClean="0"/>
              <a:t>“Joy is an act of obedience. </a:t>
            </a:r>
            <a:br>
              <a:rPr lang="en-US" sz="3600" b="1" dirty="0" smtClean="0"/>
            </a:br>
            <a:r>
              <a:rPr lang="en-US" sz="3600" b="1" dirty="0" smtClean="0"/>
              <a:t>We are commanded to </a:t>
            </a:r>
            <a:br>
              <a:rPr lang="en-US" sz="3600" b="1" dirty="0" smtClean="0"/>
            </a:br>
            <a:r>
              <a:rPr lang="en-US" sz="3600" b="1" dirty="0" smtClean="0"/>
              <a:t>rejoice in God. </a:t>
            </a:r>
            <a:br>
              <a:rPr lang="en-US" sz="3600" b="1" dirty="0" smtClean="0"/>
            </a:br>
            <a:r>
              <a:rPr lang="en-US" sz="3600" b="1" dirty="0" smtClean="0"/>
              <a:t>If obedience is doing </a:t>
            </a:r>
            <a:br>
              <a:rPr lang="en-US" sz="3600" b="1" dirty="0" smtClean="0"/>
            </a:br>
            <a:r>
              <a:rPr lang="en-US" sz="3600" b="1" dirty="0" smtClean="0"/>
              <a:t>what God commands,</a:t>
            </a:r>
            <a:br>
              <a:rPr lang="en-US" sz="3600" b="1" dirty="0" smtClean="0"/>
            </a:br>
            <a:r>
              <a:rPr lang="en-US" sz="3600" b="1" dirty="0" smtClean="0"/>
              <a:t>then joy is not merely</a:t>
            </a:r>
            <a:br>
              <a:rPr lang="en-US" sz="3600" b="1" dirty="0" smtClean="0"/>
            </a:br>
            <a:r>
              <a:rPr lang="en-US" sz="3600" b="1" dirty="0" smtClean="0"/>
              <a:t>the spin-off of obedience, </a:t>
            </a:r>
            <a:br>
              <a:rPr lang="en-US" sz="3600" b="1" dirty="0" smtClean="0"/>
            </a:br>
            <a:r>
              <a:rPr lang="en-US" sz="3600" b="1" dirty="0" smtClean="0"/>
              <a:t>it is obedience. </a:t>
            </a:r>
            <a:br>
              <a:rPr lang="en-US" sz="3600" b="1" dirty="0" smtClean="0"/>
            </a:br>
            <a:r>
              <a:rPr lang="en-US" sz="3600" b="1" dirty="0" smtClean="0"/>
              <a:t>The bible tells us over </a:t>
            </a:r>
            <a:br>
              <a:rPr lang="en-US" sz="3600" b="1" dirty="0" smtClean="0"/>
            </a:br>
            <a:r>
              <a:rPr lang="en-US" sz="3600" b="1" dirty="0" smtClean="0"/>
              <a:t>and over to pursue joy.”</a:t>
            </a:r>
            <a:r>
              <a:rPr lang="en-US" b="1" dirty="0"/>
              <a:t/>
            </a:r>
            <a:br>
              <a:rPr lang="en-US" b="1" dirty="0"/>
            </a:br>
            <a:r>
              <a:rPr lang="en-US" b="1" dirty="0" smtClean="0"/>
              <a:t>			    </a:t>
            </a:r>
            <a:r>
              <a:rPr lang="en-US" sz="3200" b="1" dirty="0" smtClean="0"/>
              <a:t>--John Piper</a:t>
            </a:r>
            <a:endParaRPr lang="en-US" sz="1500" b="1"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838200"/>
            <a:ext cx="8077200" cy="2209800"/>
          </a:xfrm>
        </p:spPr>
        <p:txBody>
          <a:bodyPr/>
          <a:lstStyle/>
          <a:p>
            <a:pPr algn="l"/>
            <a:r>
              <a:rPr lang="en-US" sz="3600" b="1" dirty="0" smtClean="0"/>
              <a:t>“ I never saw the members of my father’s church enjoying themselves.”</a:t>
            </a:r>
            <a:r>
              <a:rPr lang="en-US" b="1" dirty="0"/>
              <a:t/>
            </a:r>
            <a:br>
              <a:rPr lang="en-US" b="1" dirty="0"/>
            </a:br>
            <a:r>
              <a:rPr lang="en-US" b="1" dirty="0" smtClean="0"/>
              <a:t>	</a:t>
            </a:r>
            <a:r>
              <a:rPr lang="en-US" b="1" dirty="0"/>
              <a:t> </a:t>
            </a:r>
            <a:r>
              <a:rPr lang="en-US" b="1" dirty="0" smtClean="0"/>
              <a:t>   </a:t>
            </a:r>
            <a:r>
              <a:rPr lang="en-US" sz="3200" b="1" dirty="0" smtClean="0"/>
              <a:t>--</a:t>
            </a:r>
            <a:r>
              <a:rPr lang="en-US" sz="3200" b="1" dirty="0"/>
              <a:t>F</a:t>
            </a:r>
            <a:r>
              <a:rPr lang="en-US" sz="3200" b="1" dirty="0" smtClean="0"/>
              <a:t>rederick </a:t>
            </a:r>
            <a:r>
              <a:rPr lang="en-US" sz="3200" b="1" dirty="0" err="1" smtClean="0"/>
              <a:t>Nietsche</a:t>
            </a:r>
            <a:endParaRPr lang="en-US" sz="1500" b="1"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838200"/>
            <a:ext cx="8077200" cy="2209800"/>
          </a:xfrm>
        </p:spPr>
        <p:txBody>
          <a:bodyPr/>
          <a:lstStyle/>
          <a:p>
            <a:pPr algn="l"/>
            <a:r>
              <a:rPr lang="en-US" sz="3600" b="1" dirty="0" smtClean="0"/>
              <a:t>“He was entirely unselfish, </a:t>
            </a:r>
            <a:br>
              <a:rPr lang="en-US" sz="3600" b="1" dirty="0" smtClean="0"/>
            </a:br>
            <a:r>
              <a:rPr lang="en-US" sz="3600" b="1" dirty="0" smtClean="0"/>
              <a:t>and in his long life he never committed a pleasure”</a:t>
            </a:r>
            <a:r>
              <a:rPr lang="en-US" b="1" dirty="0"/>
              <a:t/>
            </a:r>
            <a:br>
              <a:rPr lang="en-US" b="1" dirty="0"/>
            </a:br>
            <a:r>
              <a:rPr lang="en-US" b="1" dirty="0" smtClean="0"/>
              <a:t>	</a:t>
            </a:r>
            <a:r>
              <a:rPr lang="en-US" b="1" dirty="0"/>
              <a:t> </a:t>
            </a:r>
            <a:r>
              <a:rPr lang="en-US" b="1" dirty="0" smtClean="0"/>
              <a:t>      </a:t>
            </a:r>
            <a:r>
              <a:rPr lang="en-US" sz="3200" b="1" dirty="0" smtClean="0"/>
              <a:t>--Ellen Glasgow</a:t>
            </a:r>
            <a:endParaRPr lang="en-US" sz="1500" b="1"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1297502">
            <a:off x="3028008" y="3432678"/>
            <a:ext cx="2765297" cy="1246495"/>
          </a:xfrm>
          <a:prstGeom prst="rect">
            <a:avLst/>
          </a:prstGeom>
          <a:solidFill>
            <a:schemeClr val="bg1"/>
          </a:solidFill>
        </p:spPr>
        <p:txBody>
          <a:bodyPr wrap="square" rtlCol="0">
            <a:spAutoFit/>
          </a:bodyPr>
          <a:lstStyle/>
          <a:p>
            <a:pPr algn="r"/>
            <a:endParaRPr lang="en-US" sz="7500" b="1" dirty="0">
              <a:solidFill>
                <a:schemeClr val="bg1">
                  <a:lumMod val="50000"/>
                </a:schemeClr>
              </a:solidFill>
              <a:latin typeface="Arial Black" pitchFamily="34" charset="0"/>
            </a:endParaRPr>
          </a:p>
        </p:txBody>
      </p:sp>
      <p:sp>
        <p:nvSpPr>
          <p:cNvPr id="4" name="TextBox 3"/>
          <p:cNvSpPr txBox="1"/>
          <p:nvPr/>
        </p:nvSpPr>
        <p:spPr>
          <a:xfrm rot="21310977">
            <a:off x="2416865" y="5677780"/>
            <a:ext cx="3846037" cy="1631216"/>
          </a:xfrm>
          <a:prstGeom prst="rect">
            <a:avLst/>
          </a:prstGeom>
          <a:solidFill>
            <a:schemeClr val="bg1"/>
          </a:solidFill>
        </p:spPr>
        <p:txBody>
          <a:bodyPr wrap="square" rtlCol="0">
            <a:spAutoFit/>
          </a:bodyPr>
          <a:lstStyle/>
          <a:p>
            <a:pPr algn="r"/>
            <a:endParaRPr lang="en-US" sz="10000" b="1" dirty="0">
              <a:ln w="57150">
                <a:solidFill>
                  <a:schemeClr val="bg1">
                    <a:lumMod val="50000"/>
                  </a:schemeClr>
                </a:solidFill>
              </a:ln>
              <a:solidFill>
                <a:srgbClr val="66FF33"/>
              </a:solidFill>
              <a:latin typeface="Arial Black" pitchFamily="34" charset="0"/>
            </a:endParaRPr>
          </a:p>
        </p:txBody>
      </p:sp>
      <p:sp>
        <p:nvSpPr>
          <p:cNvPr id="7" name="TextBox 6"/>
          <p:cNvSpPr txBox="1"/>
          <p:nvPr/>
        </p:nvSpPr>
        <p:spPr>
          <a:xfrm rot="21297502">
            <a:off x="6990325" y="3854608"/>
            <a:ext cx="1309705" cy="584775"/>
          </a:xfrm>
          <a:prstGeom prst="rect">
            <a:avLst/>
          </a:prstGeom>
          <a:noFill/>
        </p:spPr>
        <p:txBody>
          <a:bodyPr wrap="square" rtlCol="0">
            <a:spAutoFit/>
          </a:bodyPr>
          <a:lstStyle/>
          <a:p>
            <a:pPr algn="r"/>
            <a:r>
              <a:rPr lang="en-US" sz="3200" b="1" dirty="0" smtClean="0">
                <a:solidFill>
                  <a:schemeClr val="bg1">
                    <a:lumMod val="50000"/>
                  </a:schemeClr>
                </a:solidFill>
                <a:latin typeface="Arial Black" pitchFamily="34" charset="0"/>
              </a:rPr>
              <a:t>Do’s</a:t>
            </a:r>
            <a:endParaRPr lang="en-US" sz="3200" b="1" dirty="0">
              <a:solidFill>
                <a:schemeClr val="bg1">
                  <a:lumMod val="50000"/>
                </a:schemeClr>
              </a:solidFill>
              <a:latin typeface="Arial Black" pitchFamily="34" charset="0"/>
            </a:endParaRPr>
          </a:p>
        </p:txBody>
      </p:sp>
      <p:sp>
        <p:nvSpPr>
          <p:cNvPr id="8" name="TextBox 7"/>
          <p:cNvSpPr txBox="1"/>
          <p:nvPr/>
        </p:nvSpPr>
        <p:spPr>
          <a:xfrm rot="21315600">
            <a:off x="6815741" y="6353204"/>
            <a:ext cx="1717682" cy="892552"/>
          </a:xfrm>
          <a:prstGeom prst="rect">
            <a:avLst/>
          </a:prstGeom>
          <a:noFill/>
        </p:spPr>
        <p:txBody>
          <a:bodyPr wrap="square" rtlCol="0">
            <a:spAutoFit/>
          </a:bodyPr>
          <a:lstStyle/>
          <a:p>
            <a:pPr algn="r"/>
            <a:r>
              <a:rPr lang="en-US" sz="3200" b="1" dirty="0" smtClean="0">
                <a:solidFill>
                  <a:schemeClr val="bg1">
                    <a:lumMod val="50000"/>
                  </a:schemeClr>
                </a:solidFill>
                <a:latin typeface="Arial Black" pitchFamily="34" charset="0"/>
              </a:rPr>
              <a:t>Don’ts</a:t>
            </a:r>
          </a:p>
          <a:p>
            <a:endParaRPr lang="en-US" sz="2000" b="1" dirty="0">
              <a:solidFill>
                <a:schemeClr val="bg1">
                  <a:lumMod val="50000"/>
                </a:schemeClr>
              </a:solidFill>
              <a:latin typeface="Arial Black" pitchFamily="34" charset="0"/>
            </a:endParaRPr>
          </a:p>
        </p:txBody>
      </p:sp>
      <p:sp>
        <p:nvSpPr>
          <p:cNvPr id="9" name="Rectangle 2"/>
          <p:cNvSpPr txBox="1">
            <a:spLocks noChangeArrowheads="1"/>
          </p:cNvSpPr>
          <p:nvPr/>
        </p:nvSpPr>
        <p:spPr>
          <a:xfrm rot="21168245">
            <a:off x="1302190" y="3377317"/>
            <a:ext cx="4566346" cy="1752600"/>
          </a:xfrm>
          <a:prstGeom prst="rect">
            <a:avLst/>
          </a:prstGeom>
        </p:spPr>
        <p:txBody>
          <a:bodyPr/>
          <a:lstStyle/>
          <a:p>
            <a:pPr marL="342900" marR="0" lvl="0" indent="-342900" algn="r" defTabSz="914400" rtl="0" eaLnBrk="1" fontAlgn="base" latinLnBrk="0" hangingPunct="1">
              <a:lnSpc>
                <a:spcPct val="100000"/>
              </a:lnSpc>
              <a:spcBef>
                <a:spcPct val="20000"/>
              </a:spcBef>
              <a:spcAft>
                <a:spcPct val="0"/>
              </a:spcAft>
              <a:buClrTx/>
              <a:buSzTx/>
              <a:tabLst/>
              <a:defRPr/>
            </a:pPr>
            <a:r>
              <a:rPr kumimoji="0" lang="en-US" sz="9000" b="1" i="0" u="none" strike="noStrike" kern="0" cap="none" spc="0" normalizeH="0" baseline="0" noProof="0" dirty="0" smtClean="0">
                <a:ln>
                  <a:noFill/>
                </a:ln>
                <a:solidFill>
                  <a:schemeClr val="tx1"/>
                </a:solidFill>
                <a:effectLst/>
                <a:uLnTx/>
                <a:uFillTx/>
                <a:latin typeface="Arial Black" pitchFamily="34" charset="0"/>
                <a:ea typeface="+mn-ea"/>
                <a:cs typeface="+mn-cs"/>
              </a:rPr>
              <a:t>PRAY</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838200"/>
            <a:ext cx="8077200" cy="2209800"/>
          </a:xfrm>
        </p:spPr>
        <p:txBody>
          <a:bodyPr/>
          <a:lstStyle/>
          <a:p>
            <a:pPr algn="l"/>
            <a:r>
              <a:rPr lang="en-US" sz="3600" b="1" dirty="0" smtClean="0"/>
              <a:t>“The tragedy of our day is not unanswered prayer, </a:t>
            </a:r>
            <a:br>
              <a:rPr lang="en-US" sz="3600" b="1" dirty="0" smtClean="0"/>
            </a:br>
            <a:r>
              <a:rPr lang="en-US" sz="3600" b="1" dirty="0" smtClean="0"/>
              <a:t>but unoffered prayer.”</a:t>
            </a:r>
            <a:r>
              <a:rPr lang="en-US" b="1" dirty="0"/>
              <a:t/>
            </a:r>
            <a:br>
              <a:rPr lang="en-US" b="1" dirty="0"/>
            </a:br>
            <a:r>
              <a:rPr lang="en-US" b="1" dirty="0" smtClean="0"/>
              <a:t>	</a:t>
            </a:r>
            <a:r>
              <a:rPr lang="en-US" b="1" dirty="0"/>
              <a:t> </a:t>
            </a:r>
            <a:r>
              <a:rPr lang="en-US" b="1" dirty="0" smtClean="0"/>
              <a:t>      </a:t>
            </a:r>
            <a:r>
              <a:rPr lang="en-US" sz="3200" b="1" dirty="0" smtClean="0"/>
              <a:t>--Ruth Bell Graham</a:t>
            </a:r>
            <a:endParaRPr lang="en-US" sz="1500" b="1"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838200"/>
            <a:ext cx="8077200" cy="3276600"/>
          </a:xfrm>
        </p:spPr>
        <p:txBody>
          <a:bodyPr/>
          <a:lstStyle/>
          <a:p>
            <a:pPr algn="l"/>
            <a:r>
              <a:rPr lang="en-US" sz="3600" b="1" dirty="0" smtClean="0"/>
              <a:t>“Prayer should be our </a:t>
            </a:r>
            <a:br>
              <a:rPr lang="en-US" sz="3600" b="1" dirty="0" smtClean="0"/>
            </a:br>
            <a:r>
              <a:rPr lang="en-US" sz="3600" b="1" dirty="0" smtClean="0"/>
              <a:t>	first response, </a:t>
            </a:r>
            <a:br>
              <a:rPr lang="en-US" sz="3600" b="1" dirty="0" smtClean="0"/>
            </a:br>
            <a:r>
              <a:rPr lang="en-US" sz="3600" b="1" dirty="0" smtClean="0"/>
              <a:t>		not our </a:t>
            </a:r>
            <a:br>
              <a:rPr lang="en-US" sz="3600" b="1" dirty="0" smtClean="0"/>
            </a:br>
            <a:r>
              <a:rPr lang="en-US" sz="3600" b="1" dirty="0" smtClean="0"/>
              <a:t>			last resort”</a:t>
            </a:r>
            <a:r>
              <a:rPr lang="en-US" b="1" dirty="0"/>
              <a:t/>
            </a:r>
            <a:br>
              <a:rPr lang="en-US" b="1" dirty="0"/>
            </a:br>
            <a:r>
              <a:rPr lang="en-US" b="1" dirty="0" smtClean="0"/>
              <a:t>	</a:t>
            </a:r>
            <a:r>
              <a:rPr lang="en-US" b="1" dirty="0"/>
              <a:t> </a:t>
            </a:r>
            <a:r>
              <a:rPr lang="en-US" b="1" dirty="0" smtClean="0"/>
              <a:t>    </a:t>
            </a:r>
            <a:r>
              <a:rPr lang="en-US" sz="3200" b="1" dirty="0" smtClean="0"/>
              <a:t>--Carol Kent</a:t>
            </a:r>
            <a:endParaRPr lang="en-US" sz="1500" b="1"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1297502">
            <a:off x="3028008" y="3432678"/>
            <a:ext cx="2765297" cy="1246495"/>
          </a:xfrm>
          <a:prstGeom prst="rect">
            <a:avLst/>
          </a:prstGeom>
          <a:solidFill>
            <a:schemeClr val="bg1"/>
          </a:solidFill>
        </p:spPr>
        <p:txBody>
          <a:bodyPr wrap="square" rtlCol="0">
            <a:spAutoFit/>
          </a:bodyPr>
          <a:lstStyle/>
          <a:p>
            <a:pPr algn="r"/>
            <a:endParaRPr lang="en-US" sz="7500" b="1" dirty="0">
              <a:solidFill>
                <a:schemeClr val="bg1">
                  <a:lumMod val="50000"/>
                </a:schemeClr>
              </a:solidFill>
              <a:latin typeface="Arial Black" pitchFamily="34" charset="0"/>
            </a:endParaRPr>
          </a:p>
        </p:txBody>
      </p:sp>
      <p:sp>
        <p:nvSpPr>
          <p:cNvPr id="4" name="TextBox 3"/>
          <p:cNvSpPr txBox="1"/>
          <p:nvPr/>
        </p:nvSpPr>
        <p:spPr>
          <a:xfrm rot="21310977">
            <a:off x="2416865" y="5677780"/>
            <a:ext cx="3846037" cy="1631216"/>
          </a:xfrm>
          <a:prstGeom prst="rect">
            <a:avLst/>
          </a:prstGeom>
          <a:solidFill>
            <a:schemeClr val="bg1"/>
          </a:solidFill>
        </p:spPr>
        <p:txBody>
          <a:bodyPr wrap="square" rtlCol="0">
            <a:spAutoFit/>
          </a:bodyPr>
          <a:lstStyle/>
          <a:p>
            <a:pPr algn="r"/>
            <a:endParaRPr lang="en-US" sz="10000" b="1" dirty="0">
              <a:ln w="57150">
                <a:solidFill>
                  <a:schemeClr val="bg1">
                    <a:lumMod val="50000"/>
                  </a:schemeClr>
                </a:solidFill>
              </a:ln>
              <a:solidFill>
                <a:srgbClr val="66FF33"/>
              </a:solidFill>
              <a:latin typeface="Arial Black" pitchFamily="34" charset="0"/>
            </a:endParaRPr>
          </a:p>
        </p:txBody>
      </p:sp>
      <p:sp>
        <p:nvSpPr>
          <p:cNvPr id="7" name="TextBox 6"/>
          <p:cNvSpPr txBox="1"/>
          <p:nvPr/>
        </p:nvSpPr>
        <p:spPr>
          <a:xfrm rot="21297502">
            <a:off x="6990325" y="3854608"/>
            <a:ext cx="1309705" cy="584775"/>
          </a:xfrm>
          <a:prstGeom prst="rect">
            <a:avLst/>
          </a:prstGeom>
          <a:noFill/>
        </p:spPr>
        <p:txBody>
          <a:bodyPr wrap="square" rtlCol="0">
            <a:spAutoFit/>
          </a:bodyPr>
          <a:lstStyle/>
          <a:p>
            <a:pPr algn="r"/>
            <a:r>
              <a:rPr lang="en-US" sz="3200" b="1" dirty="0" smtClean="0">
                <a:solidFill>
                  <a:schemeClr val="bg1">
                    <a:lumMod val="50000"/>
                  </a:schemeClr>
                </a:solidFill>
                <a:latin typeface="Arial Black" pitchFamily="34" charset="0"/>
              </a:rPr>
              <a:t>Do’s</a:t>
            </a:r>
            <a:endParaRPr lang="en-US" sz="3200" b="1" dirty="0">
              <a:solidFill>
                <a:schemeClr val="bg1">
                  <a:lumMod val="50000"/>
                </a:schemeClr>
              </a:solidFill>
              <a:latin typeface="Arial Black" pitchFamily="34" charset="0"/>
            </a:endParaRPr>
          </a:p>
        </p:txBody>
      </p:sp>
      <p:sp>
        <p:nvSpPr>
          <p:cNvPr id="8" name="TextBox 7"/>
          <p:cNvSpPr txBox="1"/>
          <p:nvPr/>
        </p:nvSpPr>
        <p:spPr>
          <a:xfrm rot="21315600">
            <a:off x="6815741" y="6353204"/>
            <a:ext cx="1717682" cy="892552"/>
          </a:xfrm>
          <a:prstGeom prst="rect">
            <a:avLst/>
          </a:prstGeom>
          <a:noFill/>
        </p:spPr>
        <p:txBody>
          <a:bodyPr wrap="square" rtlCol="0">
            <a:spAutoFit/>
          </a:bodyPr>
          <a:lstStyle/>
          <a:p>
            <a:pPr algn="r"/>
            <a:r>
              <a:rPr lang="en-US" sz="3200" b="1" dirty="0" smtClean="0">
                <a:solidFill>
                  <a:schemeClr val="bg1">
                    <a:lumMod val="50000"/>
                  </a:schemeClr>
                </a:solidFill>
                <a:latin typeface="Arial Black" pitchFamily="34" charset="0"/>
              </a:rPr>
              <a:t>Don’ts</a:t>
            </a:r>
          </a:p>
          <a:p>
            <a:endParaRPr lang="en-US" sz="2000" b="1" dirty="0">
              <a:solidFill>
                <a:schemeClr val="bg1">
                  <a:lumMod val="50000"/>
                </a:schemeClr>
              </a:solidFill>
              <a:latin typeface="Arial Black" pitchFamily="34" charset="0"/>
            </a:endParaRPr>
          </a:p>
        </p:txBody>
      </p:sp>
      <p:sp>
        <p:nvSpPr>
          <p:cNvPr id="9" name="Rectangle 2"/>
          <p:cNvSpPr txBox="1">
            <a:spLocks noChangeArrowheads="1"/>
          </p:cNvSpPr>
          <p:nvPr/>
        </p:nvSpPr>
        <p:spPr>
          <a:xfrm rot="21168245">
            <a:off x="-144222" y="2580426"/>
            <a:ext cx="7324398" cy="3024405"/>
          </a:xfrm>
          <a:prstGeom prst="rect">
            <a:avLst/>
          </a:prstGeom>
        </p:spPr>
        <p:txBody>
          <a:bodyPr/>
          <a:lstStyle/>
          <a:p>
            <a:pPr marL="342900" marR="0" lvl="0" indent="-342900" defTabSz="914400" rtl="0" eaLnBrk="1" fontAlgn="base" latinLnBrk="0" hangingPunct="1">
              <a:lnSpc>
                <a:spcPct val="100000"/>
              </a:lnSpc>
              <a:spcAft>
                <a:spcPct val="0"/>
              </a:spcAft>
              <a:buClrTx/>
              <a:buSzTx/>
              <a:tabLst/>
              <a:defRPr/>
            </a:pPr>
            <a:r>
              <a:rPr kumimoji="0" lang="en-US" sz="9000" b="1" i="0" u="none" strike="noStrike" kern="0" cap="none" spc="0" normalizeH="0" baseline="0" noProof="0" dirty="0" smtClean="0">
                <a:ln>
                  <a:noFill/>
                </a:ln>
                <a:solidFill>
                  <a:schemeClr val="tx1"/>
                </a:solidFill>
                <a:effectLst/>
                <a:uLnTx/>
                <a:uFillTx/>
                <a:latin typeface="Arial Black" pitchFamily="34" charset="0"/>
                <a:ea typeface="+mn-ea"/>
                <a:cs typeface="+mn-cs"/>
              </a:rPr>
              <a:t> GIVE</a:t>
            </a:r>
          </a:p>
          <a:p>
            <a:pPr marL="342900" marR="0" lvl="0" indent="-342900" defTabSz="914400" rtl="0" eaLnBrk="1" fontAlgn="base" latinLnBrk="0" hangingPunct="1">
              <a:lnSpc>
                <a:spcPct val="100000"/>
              </a:lnSpc>
              <a:spcAft>
                <a:spcPct val="0"/>
              </a:spcAft>
              <a:buClrTx/>
              <a:buSzTx/>
              <a:tabLst/>
              <a:defRPr/>
            </a:pPr>
            <a:r>
              <a:rPr lang="en-US" sz="9000" b="1" kern="0" dirty="0" smtClean="0">
                <a:latin typeface="Arial Black" pitchFamily="34" charset="0"/>
              </a:rPr>
              <a:t>  THANKS</a:t>
            </a:r>
            <a:endParaRPr kumimoji="0" lang="en-US" sz="9000" b="1" i="0" u="none" strike="noStrike" kern="0" cap="none" spc="0" normalizeH="0" baseline="0" noProof="0" dirty="0" smtClean="0">
              <a:ln>
                <a:noFill/>
              </a:ln>
              <a:solidFill>
                <a:schemeClr val="tx1"/>
              </a:solidFill>
              <a:effectLst/>
              <a:uLnTx/>
              <a:uFillTx/>
              <a:latin typeface="Arial Black" pitchFamily="34" charset="0"/>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ChangeArrowheads="1"/>
          </p:cNvSpPr>
          <p:nvPr/>
        </p:nvSpPr>
        <p:spPr bwMode="auto">
          <a:xfrm>
            <a:off x="457200" y="6245225"/>
            <a:ext cx="2133600" cy="476250"/>
          </a:xfrm>
          <a:prstGeom prst="rect">
            <a:avLst/>
          </a:prstGeom>
          <a:noFill/>
          <a:ln w="9525">
            <a:noFill/>
            <a:miter lim="800000"/>
            <a:headEnd/>
            <a:tailEnd/>
          </a:ln>
          <a:effectLst>
            <a:outerShdw dist="35921" dir="2700000" algn="ctr" rotWithShape="0">
              <a:schemeClr val="tx1"/>
            </a:outerShdw>
          </a:effectLst>
        </p:spPr>
        <p:txBody>
          <a:bodyPr/>
          <a:lstStyle/>
          <a:p>
            <a:endParaRPr lang="en-US" sz="1400">
              <a:solidFill>
                <a:schemeClr val="bg1"/>
              </a:solidFill>
            </a:endParaRPr>
          </a:p>
        </p:txBody>
      </p:sp>
      <p:sp>
        <p:nvSpPr>
          <p:cNvPr id="39941" name="Rectangle 5"/>
          <p:cNvSpPr>
            <a:spLocks noChangeArrowheads="1"/>
          </p:cNvSpPr>
          <p:nvPr/>
        </p:nvSpPr>
        <p:spPr bwMode="auto">
          <a:xfrm>
            <a:off x="3124200" y="6245225"/>
            <a:ext cx="2895600" cy="476250"/>
          </a:xfrm>
          <a:prstGeom prst="rect">
            <a:avLst/>
          </a:prstGeom>
          <a:noFill/>
          <a:ln w="9525">
            <a:noFill/>
            <a:miter lim="800000"/>
            <a:headEnd/>
            <a:tailEnd/>
          </a:ln>
          <a:effectLst>
            <a:outerShdw dist="35921" dir="2700000" algn="ctr" rotWithShape="0">
              <a:schemeClr val="tx1"/>
            </a:outerShdw>
          </a:effectLst>
        </p:spPr>
        <p:txBody>
          <a:bodyPr/>
          <a:lstStyle/>
          <a:p>
            <a:pPr algn="ctr"/>
            <a:endParaRPr lang="en-US" sz="1400">
              <a:solidFill>
                <a:schemeClr val="bg1"/>
              </a:solidFill>
            </a:endParaRPr>
          </a:p>
        </p:txBody>
      </p:sp>
      <p:sp>
        <p:nvSpPr>
          <p:cNvPr id="39943" name="Rectangle 7"/>
          <p:cNvSpPr>
            <a:spLocks noGrp="1" noChangeArrowheads="1"/>
          </p:cNvSpPr>
          <p:nvPr>
            <p:ph idx="1"/>
          </p:nvPr>
        </p:nvSpPr>
        <p:spPr>
          <a:xfrm>
            <a:off x="457200" y="1570038"/>
            <a:ext cx="8229600" cy="4525962"/>
          </a:xfrm>
          <a:effectLst>
            <a:outerShdw dist="35921" dir="2700000" algn="ctr" rotWithShape="0">
              <a:schemeClr val="tx2"/>
            </a:outerShdw>
          </a:effectLst>
        </p:spPr>
        <p:txBody>
          <a:bodyPr/>
          <a:lstStyle/>
          <a:p>
            <a:r>
              <a:rPr lang="en-US"/>
              <a:t>Forever I will sing Your praise and </a:t>
            </a:r>
          </a:p>
          <a:p>
            <a:r>
              <a:rPr lang="en-US"/>
              <a:t>Worship You alone</a:t>
            </a:r>
          </a:p>
          <a:p>
            <a:r>
              <a:rPr lang="en-US"/>
              <a:t>Until the day I die</a:t>
            </a:r>
          </a:p>
          <a:p>
            <a:r>
              <a:rPr lang="en-US"/>
              <a:t>I’ll live my life for You</a:t>
            </a:r>
          </a:p>
          <a:p>
            <a:endParaRPr lang="en-US"/>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8077200" cy="5334000"/>
          </a:xfrm>
        </p:spPr>
        <p:txBody>
          <a:bodyPr/>
          <a:lstStyle/>
          <a:p>
            <a:pPr algn="l"/>
            <a:r>
              <a:rPr lang="en-US" sz="3600" b="1" dirty="0" smtClean="0"/>
              <a:t>It is good to give thanks </a:t>
            </a:r>
            <a:br>
              <a:rPr lang="en-US" sz="3600" b="1" dirty="0" smtClean="0"/>
            </a:br>
            <a:r>
              <a:rPr lang="en-US" sz="3600" b="1" dirty="0" smtClean="0"/>
              <a:t>to the LORD</a:t>
            </a:r>
            <a:br>
              <a:rPr lang="en-US" sz="3600" b="1" dirty="0" smtClean="0"/>
            </a:br>
            <a:r>
              <a:rPr lang="en-US" sz="3600" b="1" dirty="0" smtClean="0"/>
              <a:t>And to sing praises </a:t>
            </a:r>
            <a:br>
              <a:rPr lang="en-US" sz="3600" b="1" dirty="0" smtClean="0"/>
            </a:br>
            <a:r>
              <a:rPr lang="en-US" sz="3600" b="1" dirty="0" smtClean="0"/>
              <a:t>to Your name, </a:t>
            </a:r>
            <a:br>
              <a:rPr lang="en-US" sz="3600" b="1" dirty="0" smtClean="0"/>
            </a:br>
            <a:r>
              <a:rPr lang="en-US" sz="3600" b="1" dirty="0" smtClean="0"/>
              <a:t>O Most High</a:t>
            </a:r>
            <a:r>
              <a:rPr lang="en-US" b="1" dirty="0"/>
              <a:t/>
            </a:r>
            <a:br>
              <a:rPr lang="en-US" b="1" dirty="0"/>
            </a:br>
            <a:r>
              <a:rPr lang="en-US" b="1" dirty="0" smtClean="0"/>
              <a:t>	</a:t>
            </a:r>
            <a:r>
              <a:rPr lang="en-US" b="1" dirty="0"/>
              <a:t> </a:t>
            </a:r>
            <a:r>
              <a:rPr lang="en-US" b="1" dirty="0" smtClean="0"/>
              <a:t>   </a:t>
            </a:r>
            <a:r>
              <a:rPr lang="en-US" sz="3200" b="1" dirty="0" smtClean="0"/>
              <a:t>--Psalm 92:1</a:t>
            </a:r>
            <a:r>
              <a:rPr lang="en-US" sz="1500" b="1" dirty="0" smtClean="0"/>
              <a:t>(NASB)</a:t>
            </a:r>
            <a:endParaRPr lang="en-US" sz="1500" b="1"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8077200" cy="5334000"/>
          </a:xfrm>
        </p:spPr>
        <p:txBody>
          <a:bodyPr/>
          <a:lstStyle/>
          <a:p>
            <a:pPr algn="l"/>
            <a:r>
              <a:rPr lang="en-US" sz="3600" b="1" dirty="0" smtClean="0"/>
              <a:t>Let us come before </a:t>
            </a:r>
            <a:br>
              <a:rPr lang="en-US" sz="3600" b="1" dirty="0" smtClean="0"/>
            </a:br>
            <a:r>
              <a:rPr lang="en-US" sz="3600" b="1" dirty="0" smtClean="0"/>
              <a:t>His presence </a:t>
            </a:r>
            <a:br>
              <a:rPr lang="en-US" sz="3600" b="1" dirty="0" smtClean="0"/>
            </a:br>
            <a:r>
              <a:rPr lang="en-US" sz="3600" b="1" dirty="0" smtClean="0"/>
              <a:t>with thanksgiving,</a:t>
            </a:r>
            <a:br>
              <a:rPr lang="en-US" sz="3600" b="1" dirty="0" smtClean="0"/>
            </a:br>
            <a:r>
              <a:rPr lang="en-US" sz="3600" b="1" dirty="0" smtClean="0"/>
              <a:t>Let us shout joyfully</a:t>
            </a:r>
            <a:br>
              <a:rPr lang="en-US" sz="3600" b="1" dirty="0" smtClean="0"/>
            </a:br>
            <a:r>
              <a:rPr lang="en-US" sz="3600" b="1" dirty="0" smtClean="0"/>
              <a:t> to Him with psalms. </a:t>
            </a:r>
            <a:r>
              <a:rPr lang="en-US" b="1" dirty="0"/>
              <a:t/>
            </a:r>
            <a:br>
              <a:rPr lang="en-US" b="1" dirty="0"/>
            </a:br>
            <a:r>
              <a:rPr lang="en-US" b="1" dirty="0" smtClean="0"/>
              <a:t>	</a:t>
            </a:r>
            <a:r>
              <a:rPr lang="en-US" b="1" dirty="0"/>
              <a:t> </a:t>
            </a:r>
            <a:r>
              <a:rPr lang="en-US" b="1" dirty="0" smtClean="0"/>
              <a:t>   </a:t>
            </a:r>
            <a:r>
              <a:rPr lang="en-US" sz="3200" b="1" dirty="0" smtClean="0"/>
              <a:t>--Psalm 95:2</a:t>
            </a:r>
            <a:r>
              <a:rPr lang="en-US" sz="1500" b="1" dirty="0" smtClean="0"/>
              <a:t>(NASB)</a:t>
            </a:r>
            <a:endParaRPr lang="en-US" sz="1500" b="1"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8077200" cy="3810000"/>
          </a:xfrm>
        </p:spPr>
        <p:txBody>
          <a:bodyPr/>
          <a:lstStyle/>
          <a:p>
            <a:pPr algn="l"/>
            <a:r>
              <a:rPr lang="en-US" sz="3600" b="1" dirty="0" smtClean="0"/>
              <a:t>Enter His gates with thanksgiving</a:t>
            </a:r>
            <a:br>
              <a:rPr lang="en-US" sz="3600" b="1" dirty="0" smtClean="0"/>
            </a:br>
            <a:r>
              <a:rPr lang="en-US" sz="3600" b="1" dirty="0" smtClean="0"/>
              <a:t>And His courts with praise </a:t>
            </a:r>
            <a:br>
              <a:rPr lang="en-US" sz="3600" b="1" dirty="0" smtClean="0"/>
            </a:br>
            <a:r>
              <a:rPr lang="en-US" sz="3600" b="1" dirty="0" smtClean="0"/>
              <a:t>Give thanks to Him, </a:t>
            </a:r>
            <a:br>
              <a:rPr lang="en-US" sz="3600" b="1" dirty="0" smtClean="0"/>
            </a:br>
            <a:r>
              <a:rPr lang="en-US" sz="3600" b="1" dirty="0" smtClean="0"/>
              <a:t>bless His name. </a:t>
            </a:r>
            <a:r>
              <a:rPr lang="en-US" b="1" dirty="0"/>
              <a:t/>
            </a:r>
            <a:br>
              <a:rPr lang="en-US" b="1" dirty="0"/>
            </a:br>
            <a:r>
              <a:rPr lang="en-US" b="1" dirty="0" smtClean="0"/>
              <a:t>	</a:t>
            </a:r>
            <a:r>
              <a:rPr lang="en-US" b="1" dirty="0"/>
              <a:t> </a:t>
            </a:r>
            <a:r>
              <a:rPr lang="en-US" b="1" dirty="0" smtClean="0"/>
              <a:t>   </a:t>
            </a:r>
            <a:r>
              <a:rPr lang="en-US" sz="3200" b="1" dirty="0" smtClean="0"/>
              <a:t>--Psalm 100:4</a:t>
            </a:r>
            <a:r>
              <a:rPr lang="en-US" sz="1500" b="1" dirty="0" smtClean="0"/>
              <a:t>(NASB)</a:t>
            </a:r>
            <a:endParaRPr lang="en-US" sz="1500" b="1"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0"/>
            <a:ext cx="8077200" cy="6553200"/>
          </a:xfrm>
        </p:spPr>
        <p:txBody>
          <a:bodyPr/>
          <a:lstStyle/>
          <a:p>
            <a:pPr algn="l"/>
            <a:r>
              <a:rPr lang="en-US" sz="3600" b="1" dirty="0" smtClean="0"/>
              <a:t>Give thanks to the LORD,</a:t>
            </a:r>
            <a:br>
              <a:rPr lang="en-US" sz="3600" b="1" dirty="0" smtClean="0"/>
            </a:br>
            <a:r>
              <a:rPr lang="en-US" sz="3600" b="1" dirty="0" smtClean="0"/>
              <a:t>for He is good,</a:t>
            </a:r>
            <a:br>
              <a:rPr lang="en-US" sz="3600" b="1" dirty="0" smtClean="0"/>
            </a:br>
            <a:r>
              <a:rPr lang="en-US" sz="3600" b="1" dirty="0" smtClean="0"/>
              <a:t>For His loving kindness </a:t>
            </a:r>
            <a:br>
              <a:rPr lang="en-US" sz="3600" b="1" dirty="0" smtClean="0"/>
            </a:br>
            <a:r>
              <a:rPr lang="en-US" sz="3600" b="1" dirty="0" smtClean="0"/>
              <a:t>is everlasting. </a:t>
            </a:r>
            <a:br>
              <a:rPr lang="en-US" sz="3600" b="1" dirty="0" smtClean="0"/>
            </a:br>
            <a:r>
              <a:rPr lang="en-US" sz="3600" b="1" dirty="0" smtClean="0"/>
              <a:t>Give thanks to the </a:t>
            </a:r>
            <a:br>
              <a:rPr lang="en-US" sz="3600" b="1" dirty="0" smtClean="0"/>
            </a:br>
            <a:r>
              <a:rPr lang="en-US" sz="3600" b="1" dirty="0" smtClean="0"/>
              <a:t>God of gods,</a:t>
            </a:r>
            <a:r>
              <a:rPr lang="en-US" sz="3600" b="1" dirty="0"/>
              <a:t> </a:t>
            </a:r>
            <a:r>
              <a:rPr lang="en-US" sz="3600" b="1" dirty="0" smtClean="0"/>
              <a:t>For His </a:t>
            </a:r>
            <a:br>
              <a:rPr lang="en-US" sz="3600" b="1" dirty="0" smtClean="0"/>
            </a:br>
            <a:r>
              <a:rPr lang="en-US" sz="3600" b="1" dirty="0" smtClean="0"/>
              <a:t>loving kindness is </a:t>
            </a:r>
            <a:br>
              <a:rPr lang="en-US" sz="3600" b="1" dirty="0" smtClean="0"/>
            </a:br>
            <a:r>
              <a:rPr lang="en-US" sz="3600" b="1" dirty="0" smtClean="0"/>
              <a:t>everlasting. Give thanks to the Lord of lords, For His loving kindness </a:t>
            </a:r>
            <a:br>
              <a:rPr lang="en-US" sz="3600" b="1" dirty="0" smtClean="0"/>
            </a:br>
            <a:r>
              <a:rPr lang="en-US" sz="3600" b="1" dirty="0" smtClean="0"/>
              <a:t>is everlasting. </a:t>
            </a:r>
            <a:r>
              <a:rPr lang="en-US" b="1" dirty="0"/>
              <a:t/>
            </a:r>
            <a:br>
              <a:rPr lang="en-US" b="1" dirty="0"/>
            </a:br>
            <a:r>
              <a:rPr lang="en-US" b="1" dirty="0" smtClean="0"/>
              <a:t>	</a:t>
            </a:r>
            <a:r>
              <a:rPr lang="en-US" b="1" dirty="0"/>
              <a:t> </a:t>
            </a:r>
            <a:r>
              <a:rPr lang="en-US" b="1" dirty="0" smtClean="0"/>
              <a:t>   </a:t>
            </a:r>
            <a:r>
              <a:rPr lang="en-US" sz="3200" b="1" dirty="0" smtClean="0"/>
              <a:t>--Psalm 136:1-3</a:t>
            </a:r>
            <a:r>
              <a:rPr lang="en-US" sz="1500" b="1" dirty="0" smtClean="0"/>
              <a:t>(NASB)</a:t>
            </a:r>
            <a:endParaRPr lang="en-US" sz="1500" b="1"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04800"/>
            <a:ext cx="8077200" cy="3810000"/>
          </a:xfrm>
        </p:spPr>
        <p:txBody>
          <a:bodyPr/>
          <a:lstStyle/>
          <a:p>
            <a:pPr algn="l"/>
            <a:r>
              <a:rPr lang="en-US" sz="3600" b="1" dirty="0" smtClean="0"/>
              <a:t>always giving thanks </a:t>
            </a:r>
            <a:br>
              <a:rPr lang="en-US" sz="3600" b="1" dirty="0" smtClean="0"/>
            </a:br>
            <a:r>
              <a:rPr lang="en-US" sz="3600" b="1" dirty="0" smtClean="0"/>
              <a:t>for all things in the name </a:t>
            </a:r>
            <a:br>
              <a:rPr lang="en-US" sz="3600" b="1" dirty="0" smtClean="0"/>
            </a:br>
            <a:r>
              <a:rPr lang="en-US" sz="3600" b="1" dirty="0" smtClean="0"/>
              <a:t>of our Lord Jesus Christ </a:t>
            </a:r>
            <a:br>
              <a:rPr lang="en-US" sz="3600" b="1" dirty="0" smtClean="0"/>
            </a:br>
            <a:r>
              <a:rPr lang="en-US" sz="3600" b="1" dirty="0" smtClean="0"/>
              <a:t>to God, even the Father; </a:t>
            </a:r>
            <a:r>
              <a:rPr lang="en-US" b="1" dirty="0"/>
              <a:t/>
            </a:r>
            <a:br>
              <a:rPr lang="en-US" b="1" dirty="0"/>
            </a:br>
            <a:r>
              <a:rPr lang="en-US" b="1" dirty="0" smtClean="0"/>
              <a:t>	</a:t>
            </a:r>
            <a:r>
              <a:rPr lang="en-US" b="1" dirty="0"/>
              <a:t> </a:t>
            </a:r>
            <a:r>
              <a:rPr lang="en-US" b="1" dirty="0" smtClean="0"/>
              <a:t>   </a:t>
            </a:r>
            <a:r>
              <a:rPr lang="en-US" sz="3200" b="1" dirty="0" smtClean="0"/>
              <a:t>--Ephesians 5:20</a:t>
            </a:r>
            <a:r>
              <a:rPr lang="en-US" sz="1500" b="1" dirty="0" smtClean="0"/>
              <a:t>(NASB)</a:t>
            </a:r>
            <a:endParaRPr lang="en-US" sz="1500" b="1"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077200" cy="3810000"/>
          </a:xfrm>
        </p:spPr>
        <p:txBody>
          <a:bodyPr/>
          <a:lstStyle/>
          <a:p>
            <a:pPr algn="l"/>
            <a:r>
              <a:rPr lang="en-US" sz="3600" b="1" dirty="0">
                <a:solidFill>
                  <a:schemeClr val="tx2"/>
                </a:solidFill>
                <a:latin typeface="+mj-lt"/>
                <a:ea typeface="+mj-ea"/>
                <a:cs typeface="+mj-cs"/>
              </a:rPr>
              <a:t>“Thankfulness depends on </a:t>
            </a:r>
            <a:r>
              <a:rPr lang="en-US" sz="3600" b="1" dirty="0" smtClean="0">
                <a:solidFill>
                  <a:schemeClr val="tx2"/>
                </a:solidFill>
                <a:latin typeface="+mj-lt"/>
                <a:ea typeface="+mj-ea"/>
                <a:cs typeface="+mj-cs"/>
              </a:rPr>
              <a:t/>
            </a:r>
            <a:br>
              <a:rPr lang="en-US" sz="3600" b="1" dirty="0" smtClean="0">
                <a:solidFill>
                  <a:schemeClr val="tx2"/>
                </a:solidFill>
                <a:latin typeface="+mj-lt"/>
                <a:ea typeface="+mj-ea"/>
                <a:cs typeface="+mj-cs"/>
              </a:rPr>
            </a:br>
            <a:r>
              <a:rPr lang="en-US" sz="3600" b="1" dirty="0" smtClean="0">
                <a:solidFill>
                  <a:schemeClr val="tx2"/>
                </a:solidFill>
                <a:latin typeface="+mj-lt"/>
                <a:ea typeface="+mj-ea"/>
                <a:cs typeface="+mj-cs"/>
              </a:rPr>
              <a:t>what is </a:t>
            </a:r>
            <a:r>
              <a:rPr lang="en-US" sz="3600" b="1" dirty="0">
                <a:solidFill>
                  <a:schemeClr val="tx2"/>
                </a:solidFill>
                <a:latin typeface="+mj-lt"/>
                <a:ea typeface="+mj-ea"/>
                <a:cs typeface="+mj-cs"/>
              </a:rPr>
              <a:t>in your HEART,</a:t>
            </a:r>
            <a:r>
              <a:rPr lang="en-US" sz="3600" dirty="0">
                <a:solidFill>
                  <a:schemeClr val="tx2"/>
                </a:solidFill>
                <a:latin typeface="+mj-lt"/>
                <a:ea typeface="+mj-ea"/>
                <a:cs typeface="+mj-cs"/>
              </a:rPr>
              <a:t/>
            </a:r>
            <a:br>
              <a:rPr lang="en-US" sz="3600" dirty="0">
                <a:solidFill>
                  <a:schemeClr val="tx2"/>
                </a:solidFill>
                <a:latin typeface="+mj-lt"/>
                <a:ea typeface="+mj-ea"/>
                <a:cs typeface="+mj-cs"/>
              </a:rPr>
            </a:br>
            <a:r>
              <a:rPr lang="en-US" sz="3600" b="1" dirty="0">
                <a:solidFill>
                  <a:schemeClr val="tx2"/>
                </a:solidFill>
                <a:latin typeface="+mj-lt"/>
                <a:ea typeface="+mj-ea"/>
                <a:cs typeface="+mj-cs"/>
              </a:rPr>
              <a:t>not what </a:t>
            </a:r>
            <a:r>
              <a:rPr lang="en-US" sz="3600" b="1" dirty="0" smtClean="0">
                <a:solidFill>
                  <a:schemeClr val="tx2"/>
                </a:solidFill>
                <a:latin typeface="+mj-lt"/>
                <a:ea typeface="+mj-ea"/>
                <a:cs typeface="+mj-cs"/>
              </a:rPr>
              <a:t/>
            </a:r>
            <a:br>
              <a:rPr lang="en-US" sz="3600" b="1" dirty="0" smtClean="0">
                <a:solidFill>
                  <a:schemeClr val="tx2"/>
                </a:solidFill>
                <a:latin typeface="+mj-lt"/>
                <a:ea typeface="+mj-ea"/>
                <a:cs typeface="+mj-cs"/>
              </a:rPr>
            </a:br>
            <a:r>
              <a:rPr lang="en-US" sz="3600" b="1" dirty="0" smtClean="0">
                <a:solidFill>
                  <a:schemeClr val="tx2"/>
                </a:solidFill>
                <a:latin typeface="+mj-lt"/>
                <a:ea typeface="+mj-ea"/>
                <a:cs typeface="+mj-cs"/>
              </a:rPr>
              <a:t>is </a:t>
            </a:r>
            <a:r>
              <a:rPr lang="en-US" sz="3600" b="1" dirty="0">
                <a:solidFill>
                  <a:schemeClr val="tx2"/>
                </a:solidFill>
                <a:latin typeface="+mj-lt"/>
                <a:ea typeface="+mj-ea"/>
                <a:cs typeface="+mj-cs"/>
              </a:rPr>
              <a:t>in your HAND</a:t>
            </a:r>
            <a:r>
              <a:rPr lang="en-US" sz="3600" b="1" dirty="0" smtClean="0">
                <a:solidFill>
                  <a:schemeClr val="tx2"/>
                </a:solidFill>
                <a:latin typeface="+mj-lt"/>
                <a:ea typeface="+mj-ea"/>
                <a:cs typeface="+mj-cs"/>
              </a:rPr>
              <a:t>.”</a:t>
            </a:r>
            <a:endParaRPr lang="en-US" sz="1500" b="1"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subTitle" idx="1"/>
          </p:nvPr>
        </p:nvSpPr>
        <p:spPr>
          <a:xfrm>
            <a:off x="76200" y="152400"/>
            <a:ext cx="8915400" cy="1752600"/>
          </a:xfrm>
        </p:spPr>
        <p:txBody>
          <a:bodyPr/>
          <a:lstStyle/>
          <a:p>
            <a:r>
              <a:rPr lang="en-US" sz="10000" b="1" dirty="0" smtClean="0">
                <a:latin typeface="Arial Black" pitchFamily="34" charset="0"/>
                <a:cs typeface="Aharoni" pitchFamily="2" charset="-79"/>
              </a:rPr>
              <a:t>Final Words</a:t>
            </a:r>
            <a:endParaRPr lang="en-US" sz="10000" b="1" dirty="0">
              <a:latin typeface="Arial Black" pitchFamily="34" charset="0"/>
              <a:cs typeface="Aharoni" pitchFamily="2" charset="-79"/>
            </a:endParaRPr>
          </a:p>
        </p:txBody>
      </p:sp>
      <p:sp>
        <p:nvSpPr>
          <p:cNvPr id="3" name="Rectangle 2"/>
          <p:cNvSpPr txBox="1">
            <a:spLocks noChangeArrowheads="1"/>
          </p:cNvSpPr>
          <p:nvPr/>
        </p:nvSpPr>
        <p:spPr bwMode="auto">
          <a:xfrm>
            <a:off x="0" y="1752600"/>
            <a:ext cx="96012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Aft>
                <a:spcPct val="0"/>
              </a:spcAft>
              <a:buClrTx/>
              <a:buSzTx/>
              <a:buFontTx/>
              <a:buNone/>
              <a:tabLst/>
              <a:defRPr/>
            </a:pPr>
            <a:r>
              <a:rPr lang="en-US" sz="6000" b="1" kern="0" dirty="0" smtClean="0">
                <a:latin typeface="Arial Black" pitchFamily="34" charset="0"/>
                <a:cs typeface="Aharoni" pitchFamily="2" charset="-79"/>
              </a:rPr>
              <a:t>T</a:t>
            </a:r>
            <a:r>
              <a:rPr kumimoji="0" lang="en-US" sz="6000" b="1" i="0" u="none" strike="noStrike" kern="0" cap="none" spc="0" normalizeH="0" baseline="0" noProof="0" dirty="0" smtClean="0">
                <a:ln>
                  <a:noFill/>
                </a:ln>
                <a:solidFill>
                  <a:schemeClr val="tx1"/>
                </a:solidFill>
                <a:effectLst/>
                <a:uLnTx/>
                <a:uFillTx/>
                <a:latin typeface="Arial Black" pitchFamily="34" charset="0"/>
                <a:ea typeface="+mn-ea"/>
                <a:cs typeface="Aharoni" pitchFamily="2" charset="-79"/>
              </a:rPr>
              <a:t>he foundation:</a:t>
            </a:r>
          </a:p>
          <a:p>
            <a:pPr marL="0" marR="0" lvl="0" indent="0" defTabSz="914400" rtl="0" eaLnBrk="1" fontAlgn="base" latinLnBrk="0" hangingPunct="1">
              <a:lnSpc>
                <a:spcPct val="100000"/>
              </a:lnSpc>
              <a:spcAft>
                <a:spcPct val="0"/>
              </a:spcAft>
              <a:buClrTx/>
              <a:buSzTx/>
              <a:buFontTx/>
              <a:buNone/>
              <a:tabLst/>
              <a:defRPr/>
            </a:pPr>
            <a:r>
              <a:rPr kumimoji="0" lang="en-US" sz="6000" b="1" i="0" u="none" strike="noStrike" kern="0" cap="none" spc="0" normalizeH="0" baseline="0" noProof="0" dirty="0" smtClean="0">
                <a:ln>
                  <a:noFill/>
                </a:ln>
                <a:solidFill>
                  <a:schemeClr val="tx1"/>
                </a:solidFill>
                <a:effectLst/>
                <a:uLnTx/>
                <a:uFillTx/>
                <a:latin typeface="Arial Black" pitchFamily="34" charset="0"/>
                <a:ea typeface="+mn-ea"/>
                <a:cs typeface="Aharoni" pitchFamily="2" charset="-79"/>
              </a:rPr>
              <a:t>	our </a:t>
            </a:r>
            <a:r>
              <a:rPr kumimoji="0" lang="en-US" sz="6000" b="1" i="1" u="none" strike="noStrike" kern="0" cap="none" spc="0" normalizeH="0" baseline="0" noProof="0" dirty="0" smtClean="0">
                <a:ln>
                  <a:noFill/>
                </a:ln>
                <a:solidFill>
                  <a:schemeClr val="tx1"/>
                </a:solidFill>
                <a:effectLst/>
                <a:uLnTx/>
                <a:uFillTx/>
                <a:latin typeface="Arial Black" pitchFamily="34" charset="0"/>
                <a:ea typeface="+mn-ea"/>
                <a:cs typeface="Aharoni" pitchFamily="2" charset="-79"/>
              </a:rPr>
              <a:t>faithful</a:t>
            </a:r>
            <a:r>
              <a:rPr kumimoji="0" lang="en-US" sz="6000" b="1" i="0" u="none" strike="noStrike" kern="0" cap="none" spc="0" normalizeH="0" baseline="0" noProof="0" dirty="0" smtClean="0">
                <a:ln>
                  <a:noFill/>
                </a:ln>
                <a:solidFill>
                  <a:schemeClr val="tx1"/>
                </a:solidFill>
                <a:effectLst/>
                <a:uLnTx/>
                <a:uFillTx/>
                <a:latin typeface="Arial Black" pitchFamily="34" charset="0"/>
                <a:ea typeface="+mn-ea"/>
                <a:cs typeface="Aharoni" pitchFamily="2" charset="-79"/>
              </a:rPr>
              <a:t> Father</a:t>
            </a:r>
          </a:p>
        </p:txBody>
      </p:sp>
      <p:sp>
        <p:nvSpPr>
          <p:cNvPr id="4" name="Rectangle 2"/>
          <p:cNvSpPr txBox="1">
            <a:spLocks noChangeArrowheads="1"/>
          </p:cNvSpPr>
          <p:nvPr/>
        </p:nvSpPr>
        <p:spPr bwMode="auto">
          <a:xfrm>
            <a:off x="0" y="3657600"/>
            <a:ext cx="96012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lang="en-US" sz="6000" b="1" kern="0" dirty="0" smtClean="0">
                <a:latin typeface="Arial Black" pitchFamily="34" charset="0"/>
                <a:cs typeface="Aharoni" pitchFamily="2" charset="-79"/>
              </a:rPr>
              <a:t>Three Do’s</a:t>
            </a:r>
            <a:endParaRPr kumimoji="0" lang="en-US" sz="6000" b="1" i="0" u="none" strike="noStrike" kern="0" cap="none" spc="0" normalizeH="0" baseline="0" noProof="0" dirty="0" smtClean="0">
              <a:ln>
                <a:noFill/>
              </a:ln>
              <a:solidFill>
                <a:schemeClr val="tx1"/>
              </a:solidFill>
              <a:effectLst/>
              <a:uLnTx/>
              <a:uFillTx/>
              <a:latin typeface="Arial Black" pitchFamily="34" charset="0"/>
              <a:ea typeface="+mn-ea"/>
              <a:cs typeface="Aharoni" pitchFamily="2" charset="-79"/>
            </a:endParaRPr>
          </a:p>
        </p:txBody>
      </p:sp>
      <p:sp>
        <p:nvSpPr>
          <p:cNvPr id="5" name="Rectangle 2"/>
          <p:cNvSpPr txBox="1">
            <a:spLocks noChangeArrowheads="1"/>
          </p:cNvSpPr>
          <p:nvPr/>
        </p:nvSpPr>
        <p:spPr bwMode="auto">
          <a:xfrm>
            <a:off x="0" y="4724400"/>
            <a:ext cx="96012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20000"/>
              </a:spcBef>
              <a:spcAft>
                <a:spcPct val="0"/>
              </a:spcAft>
              <a:buClrTx/>
              <a:buSzTx/>
              <a:buFontTx/>
              <a:buNone/>
              <a:tabLst/>
              <a:defRPr/>
            </a:pPr>
            <a:r>
              <a:rPr lang="en-US" sz="6000" b="1" kern="0" dirty="0" smtClean="0">
                <a:latin typeface="Arial Black" pitchFamily="34" charset="0"/>
                <a:cs typeface="Aharoni" pitchFamily="2" charset="-79"/>
              </a:rPr>
              <a:t>Three Don’ts</a:t>
            </a:r>
            <a:endParaRPr kumimoji="0" lang="en-US" sz="6000" b="1" i="0" u="none" strike="noStrike" kern="0" cap="none" spc="0" normalizeH="0" baseline="0" noProof="0" dirty="0" smtClean="0">
              <a:ln>
                <a:noFill/>
              </a:ln>
              <a:solidFill>
                <a:schemeClr val="tx1"/>
              </a:solidFill>
              <a:effectLst/>
              <a:uLnTx/>
              <a:uFillTx/>
              <a:latin typeface="Arial Black" pitchFamily="34" charset="0"/>
              <a:ea typeface="+mn-ea"/>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style.rotation</p:attrName>
                                        </p:attrNameLst>
                                      </p:cBhvr>
                                      <p:tavLst>
                                        <p:tav tm="0">
                                          <p:val>
                                            <p:fltVal val="720"/>
                                          </p:val>
                                        </p:tav>
                                        <p:tav tm="100000">
                                          <p:val>
                                            <p:fltVal val="0"/>
                                          </p:val>
                                        </p:tav>
                                      </p:tavLst>
                                    </p:anim>
                                    <p:anim calcmode="lin" valueType="num">
                                      <p:cBhvr>
                                        <p:cTn id="9" dur="500" fill="hold"/>
                                        <p:tgtEl>
                                          <p:spTgt spid="5"/>
                                        </p:tgtEl>
                                        <p:attrNameLst>
                                          <p:attrName>ppt_h</p:attrName>
                                        </p:attrNameLst>
                                      </p:cBhvr>
                                      <p:tavLst>
                                        <p:tav tm="0">
                                          <p:val>
                                            <p:fltVal val="0"/>
                                          </p:val>
                                        </p:tav>
                                        <p:tav tm="100000">
                                          <p:val>
                                            <p:strVal val="#ppt_h"/>
                                          </p:val>
                                        </p:tav>
                                      </p:tavLst>
                                    </p:anim>
                                    <p:anim calcmode="lin" valueType="num">
                                      <p:cBhvr>
                                        <p:cTn id="10" dur="5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subTitle" idx="1"/>
          </p:nvPr>
        </p:nvSpPr>
        <p:spPr>
          <a:xfrm rot="21380185">
            <a:off x="1171169" y="5480598"/>
            <a:ext cx="5007729" cy="1752600"/>
          </a:xfrm>
        </p:spPr>
        <p:txBody>
          <a:bodyPr/>
          <a:lstStyle/>
          <a:p>
            <a:pPr algn="l"/>
            <a:r>
              <a:rPr lang="en-US" sz="9000" b="1" dirty="0" smtClean="0">
                <a:latin typeface="Arial Black" pitchFamily="34" charset="0"/>
              </a:rPr>
              <a:t>Quench</a:t>
            </a:r>
            <a:endParaRPr lang="en-US" sz="9000" b="1" dirty="0">
              <a:latin typeface="Arial Black" pitchFamily="34" charset="0"/>
            </a:endParaRPr>
          </a:p>
        </p:txBody>
      </p:sp>
      <p:sp>
        <p:nvSpPr>
          <p:cNvPr id="3" name="TextBox 2"/>
          <p:cNvSpPr txBox="1"/>
          <p:nvPr/>
        </p:nvSpPr>
        <p:spPr>
          <a:xfrm rot="21297502">
            <a:off x="7185961" y="3409217"/>
            <a:ext cx="1309705" cy="584775"/>
          </a:xfrm>
          <a:prstGeom prst="rect">
            <a:avLst/>
          </a:prstGeom>
          <a:noFill/>
        </p:spPr>
        <p:txBody>
          <a:bodyPr wrap="square" rtlCol="0">
            <a:spAutoFit/>
          </a:bodyPr>
          <a:lstStyle/>
          <a:p>
            <a:pPr algn="r"/>
            <a:r>
              <a:rPr lang="en-US" sz="3200" b="1" dirty="0" smtClean="0">
                <a:solidFill>
                  <a:schemeClr val="bg1">
                    <a:lumMod val="50000"/>
                  </a:schemeClr>
                </a:solidFill>
                <a:latin typeface="Arial Black" pitchFamily="34" charset="0"/>
              </a:rPr>
              <a:t>Do’s</a:t>
            </a:r>
            <a:endParaRPr lang="en-US" sz="3200" b="1" dirty="0">
              <a:solidFill>
                <a:schemeClr val="bg1">
                  <a:lumMod val="50000"/>
                </a:schemeClr>
              </a:solidFill>
              <a:latin typeface="Arial Black" pitchFamily="34" charset="0"/>
            </a:endParaRPr>
          </a:p>
        </p:txBody>
      </p:sp>
      <p:sp>
        <p:nvSpPr>
          <p:cNvPr id="4" name="TextBox 3"/>
          <p:cNvSpPr txBox="1"/>
          <p:nvPr/>
        </p:nvSpPr>
        <p:spPr>
          <a:xfrm rot="21315600">
            <a:off x="7011377" y="6241644"/>
            <a:ext cx="1717682" cy="892552"/>
          </a:xfrm>
          <a:prstGeom prst="rect">
            <a:avLst/>
          </a:prstGeom>
          <a:noFill/>
        </p:spPr>
        <p:txBody>
          <a:bodyPr wrap="square" rtlCol="0">
            <a:spAutoFit/>
          </a:bodyPr>
          <a:lstStyle/>
          <a:p>
            <a:pPr algn="r"/>
            <a:r>
              <a:rPr lang="en-US" sz="3200" b="1" dirty="0" smtClean="0">
                <a:solidFill>
                  <a:schemeClr val="bg1">
                    <a:lumMod val="50000"/>
                  </a:schemeClr>
                </a:solidFill>
                <a:latin typeface="Arial Black" pitchFamily="34" charset="0"/>
              </a:rPr>
              <a:t>Don’ts</a:t>
            </a:r>
          </a:p>
          <a:p>
            <a:endParaRPr lang="en-US" sz="2000" b="1" dirty="0">
              <a:solidFill>
                <a:schemeClr val="bg1">
                  <a:lumMod val="50000"/>
                </a:schemeClr>
              </a:solidFill>
              <a:latin typeface="Arial Black" pitchFamily="34" charset="0"/>
            </a:endParaRPr>
          </a:p>
        </p:txBody>
      </p:sp>
      <p:sp>
        <p:nvSpPr>
          <p:cNvPr id="5" name="TextBox 4"/>
          <p:cNvSpPr txBox="1"/>
          <p:nvPr/>
        </p:nvSpPr>
        <p:spPr>
          <a:xfrm>
            <a:off x="5791200" y="3444419"/>
            <a:ext cx="3200400" cy="4708981"/>
          </a:xfrm>
          <a:prstGeom prst="rect">
            <a:avLst/>
          </a:prstGeom>
          <a:noFill/>
        </p:spPr>
        <p:txBody>
          <a:bodyPr wrap="square" rtlCol="0">
            <a:spAutoFit/>
          </a:bodyPr>
          <a:lstStyle/>
          <a:p>
            <a:r>
              <a:rPr lang="en-US" sz="30000" dirty="0" smtClean="0">
                <a:solidFill>
                  <a:srgbClr val="FF0000"/>
                </a:solidFill>
                <a:sym typeface="Wingdings"/>
              </a:rPr>
              <a:t></a:t>
            </a:r>
            <a:endParaRPr lang="en-US" sz="30000" dirty="0">
              <a:solidFill>
                <a:srgbClr val="FF0000"/>
              </a:solidFill>
            </a:endParaRPr>
          </a:p>
        </p:txBody>
      </p:sp>
      <p:sp>
        <p:nvSpPr>
          <p:cNvPr id="6" name="Rectangle 2"/>
          <p:cNvSpPr txBox="1">
            <a:spLocks noChangeArrowheads="1"/>
          </p:cNvSpPr>
          <p:nvPr/>
        </p:nvSpPr>
        <p:spPr>
          <a:xfrm rot="21168245">
            <a:off x="84561" y="2756189"/>
            <a:ext cx="6400800" cy="17526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9000" b="1" i="0" u="none" strike="noStrike" kern="0" cap="none" spc="0" normalizeH="0" baseline="0" noProof="0" dirty="0" smtClean="0">
                <a:ln>
                  <a:noFill/>
                </a:ln>
                <a:solidFill>
                  <a:schemeClr val="bg2">
                    <a:lumMod val="60000"/>
                    <a:lumOff val="40000"/>
                  </a:schemeClr>
                </a:solidFill>
                <a:effectLst/>
                <a:uLnTx/>
                <a:uFillTx/>
                <a:latin typeface="Arial Black" pitchFamily="34" charset="0"/>
                <a:ea typeface="+mn-ea"/>
                <a:cs typeface="+mn-cs"/>
              </a:rPr>
              <a:t>REJOICE</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subTitle" idx="1"/>
          </p:nvPr>
        </p:nvSpPr>
        <p:spPr>
          <a:xfrm rot="21380185">
            <a:off x="1079959" y="5436573"/>
            <a:ext cx="5651621" cy="1752600"/>
          </a:xfrm>
        </p:spPr>
        <p:txBody>
          <a:bodyPr/>
          <a:lstStyle/>
          <a:p>
            <a:pPr algn="l"/>
            <a:r>
              <a:rPr lang="en-US" sz="9000" b="1" dirty="0" smtClean="0">
                <a:latin typeface="Arial Black" pitchFamily="34" charset="0"/>
              </a:rPr>
              <a:t>Despise</a:t>
            </a:r>
            <a:endParaRPr lang="en-US" sz="9000" b="1" dirty="0">
              <a:latin typeface="Arial Black" pitchFamily="34" charset="0"/>
            </a:endParaRPr>
          </a:p>
        </p:txBody>
      </p:sp>
      <p:sp>
        <p:nvSpPr>
          <p:cNvPr id="3" name="TextBox 2"/>
          <p:cNvSpPr txBox="1"/>
          <p:nvPr/>
        </p:nvSpPr>
        <p:spPr>
          <a:xfrm rot="21297502">
            <a:off x="7185961" y="3409217"/>
            <a:ext cx="1309705" cy="584775"/>
          </a:xfrm>
          <a:prstGeom prst="rect">
            <a:avLst/>
          </a:prstGeom>
          <a:noFill/>
        </p:spPr>
        <p:txBody>
          <a:bodyPr wrap="square" rtlCol="0">
            <a:spAutoFit/>
          </a:bodyPr>
          <a:lstStyle/>
          <a:p>
            <a:pPr algn="r"/>
            <a:r>
              <a:rPr lang="en-US" sz="3200" b="1" dirty="0" smtClean="0">
                <a:solidFill>
                  <a:schemeClr val="bg1">
                    <a:lumMod val="50000"/>
                  </a:schemeClr>
                </a:solidFill>
                <a:latin typeface="Arial Black" pitchFamily="34" charset="0"/>
              </a:rPr>
              <a:t>Do’s</a:t>
            </a:r>
            <a:endParaRPr lang="en-US" sz="3200" b="1" dirty="0">
              <a:solidFill>
                <a:schemeClr val="bg1">
                  <a:lumMod val="50000"/>
                </a:schemeClr>
              </a:solidFill>
              <a:latin typeface="Arial Black" pitchFamily="34" charset="0"/>
            </a:endParaRPr>
          </a:p>
        </p:txBody>
      </p:sp>
      <p:sp>
        <p:nvSpPr>
          <p:cNvPr id="4" name="TextBox 3"/>
          <p:cNvSpPr txBox="1"/>
          <p:nvPr/>
        </p:nvSpPr>
        <p:spPr>
          <a:xfrm rot="21315600">
            <a:off x="7011377" y="6241644"/>
            <a:ext cx="1717682" cy="892552"/>
          </a:xfrm>
          <a:prstGeom prst="rect">
            <a:avLst/>
          </a:prstGeom>
          <a:noFill/>
        </p:spPr>
        <p:txBody>
          <a:bodyPr wrap="square" rtlCol="0">
            <a:spAutoFit/>
          </a:bodyPr>
          <a:lstStyle/>
          <a:p>
            <a:pPr algn="r"/>
            <a:r>
              <a:rPr lang="en-US" sz="3200" b="1" dirty="0" smtClean="0">
                <a:solidFill>
                  <a:schemeClr val="bg1">
                    <a:lumMod val="50000"/>
                  </a:schemeClr>
                </a:solidFill>
                <a:latin typeface="Arial Black" pitchFamily="34" charset="0"/>
              </a:rPr>
              <a:t>Don’ts</a:t>
            </a:r>
          </a:p>
          <a:p>
            <a:endParaRPr lang="en-US" sz="2000" b="1" dirty="0">
              <a:solidFill>
                <a:schemeClr val="bg1">
                  <a:lumMod val="50000"/>
                </a:schemeClr>
              </a:solidFill>
              <a:latin typeface="Arial Black" pitchFamily="34" charset="0"/>
            </a:endParaRPr>
          </a:p>
        </p:txBody>
      </p:sp>
      <p:sp>
        <p:nvSpPr>
          <p:cNvPr id="5" name="TextBox 4"/>
          <p:cNvSpPr txBox="1"/>
          <p:nvPr/>
        </p:nvSpPr>
        <p:spPr>
          <a:xfrm>
            <a:off x="5791200" y="3444419"/>
            <a:ext cx="3200400" cy="4708981"/>
          </a:xfrm>
          <a:prstGeom prst="rect">
            <a:avLst/>
          </a:prstGeom>
          <a:noFill/>
        </p:spPr>
        <p:txBody>
          <a:bodyPr wrap="square" rtlCol="0">
            <a:spAutoFit/>
          </a:bodyPr>
          <a:lstStyle/>
          <a:p>
            <a:r>
              <a:rPr lang="en-US" sz="30000" dirty="0" smtClean="0">
                <a:solidFill>
                  <a:srgbClr val="FF0000"/>
                </a:solidFill>
                <a:sym typeface="Wingdings"/>
              </a:rPr>
              <a:t></a:t>
            </a:r>
            <a:endParaRPr lang="en-US" sz="30000" dirty="0">
              <a:solidFill>
                <a:srgbClr val="FF0000"/>
              </a:solidFill>
            </a:endParaRPr>
          </a:p>
        </p:txBody>
      </p:sp>
      <p:sp>
        <p:nvSpPr>
          <p:cNvPr id="6" name="Rectangle 2"/>
          <p:cNvSpPr txBox="1">
            <a:spLocks noChangeArrowheads="1"/>
          </p:cNvSpPr>
          <p:nvPr/>
        </p:nvSpPr>
        <p:spPr>
          <a:xfrm rot="21168245">
            <a:off x="1082385" y="2717494"/>
            <a:ext cx="4566346" cy="1752600"/>
          </a:xfrm>
          <a:prstGeom prst="rect">
            <a:avLst/>
          </a:prstGeom>
        </p:spPr>
        <p:txBody>
          <a:bodyPr/>
          <a:lstStyle/>
          <a:p>
            <a:pPr marL="342900" marR="0" lvl="0" indent="-342900" algn="r" defTabSz="914400" rtl="0" eaLnBrk="1" fontAlgn="base" latinLnBrk="0" hangingPunct="1">
              <a:lnSpc>
                <a:spcPct val="100000"/>
              </a:lnSpc>
              <a:spcBef>
                <a:spcPct val="20000"/>
              </a:spcBef>
              <a:spcAft>
                <a:spcPct val="0"/>
              </a:spcAft>
              <a:buClrTx/>
              <a:buSzTx/>
              <a:tabLst/>
              <a:defRPr/>
            </a:pPr>
            <a:r>
              <a:rPr kumimoji="0" lang="en-US" sz="9000" b="1" i="0" u="none" strike="noStrike" kern="0" cap="none" spc="0" normalizeH="0" baseline="0" noProof="0" dirty="0" smtClean="0">
                <a:ln>
                  <a:noFill/>
                </a:ln>
                <a:solidFill>
                  <a:schemeClr val="bg2">
                    <a:lumMod val="60000"/>
                    <a:lumOff val="40000"/>
                  </a:schemeClr>
                </a:solidFill>
                <a:effectLst/>
                <a:uLnTx/>
                <a:uFillTx/>
                <a:latin typeface="Arial Black" pitchFamily="34" charset="0"/>
                <a:ea typeface="+mn-ea"/>
                <a:cs typeface="+mn-cs"/>
              </a:rPr>
              <a:t>PRAY</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subTitle" idx="1"/>
          </p:nvPr>
        </p:nvSpPr>
        <p:spPr>
          <a:xfrm rot="21337443">
            <a:off x="540020" y="5491165"/>
            <a:ext cx="6183931" cy="1752600"/>
          </a:xfrm>
        </p:spPr>
        <p:txBody>
          <a:bodyPr/>
          <a:lstStyle/>
          <a:p>
            <a:pPr algn="l"/>
            <a:r>
              <a:rPr lang="en-US" sz="9000" b="1" dirty="0" smtClean="0">
                <a:latin typeface="Arial Black" pitchFamily="34" charset="0"/>
              </a:rPr>
              <a:t>Be Naive</a:t>
            </a:r>
            <a:endParaRPr lang="en-US" sz="9000" b="1" dirty="0">
              <a:latin typeface="Arial Black" pitchFamily="34" charset="0"/>
            </a:endParaRPr>
          </a:p>
        </p:txBody>
      </p:sp>
      <p:sp>
        <p:nvSpPr>
          <p:cNvPr id="3" name="TextBox 2"/>
          <p:cNvSpPr txBox="1"/>
          <p:nvPr/>
        </p:nvSpPr>
        <p:spPr>
          <a:xfrm rot="21297502">
            <a:off x="7185961" y="3409217"/>
            <a:ext cx="1309705" cy="584775"/>
          </a:xfrm>
          <a:prstGeom prst="rect">
            <a:avLst/>
          </a:prstGeom>
          <a:noFill/>
        </p:spPr>
        <p:txBody>
          <a:bodyPr wrap="square" rtlCol="0">
            <a:spAutoFit/>
          </a:bodyPr>
          <a:lstStyle/>
          <a:p>
            <a:pPr algn="r"/>
            <a:r>
              <a:rPr lang="en-US" sz="3200" b="1" dirty="0" smtClean="0">
                <a:solidFill>
                  <a:schemeClr val="bg1">
                    <a:lumMod val="50000"/>
                  </a:schemeClr>
                </a:solidFill>
                <a:latin typeface="Arial Black" pitchFamily="34" charset="0"/>
              </a:rPr>
              <a:t>Do’s</a:t>
            </a:r>
            <a:endParaRPr lang="en-US" sz="3200" b="1" dirty="0">
              <a:solidFill>
                <a:schemeClr val="bg1">
                  <a:lumMod val="50000"/>
                </a:schemeClr>
              </a:solidFill>
              <a:latin typeface="Arial Black" pitchFamily="34" charset="0"/>
            </a:endParaRPr>
          </a:p>
        </p:txBody>
      </p:sp>
      <p:sp>
        <p:nvSpPr>
          <p:cNvPr id="4" name="TextBox 3"/>
          <p:cNvSpPr txBox="1"/>
          <p:nvPr/>
        </p:nvSpPr>
        <p:spPr>
          <a:xfrm rot="21315600">
            <a:off x="7011377" y="6241644"/>
            <a:ext cx="1717682" cy="892552"/>
          </a:xfrm>
          <a:prstGeom prst="rect">
            <a:avLst/>
          </a:prstGeom>
          <a:noFill/>
        </p:spPr>
        <p:txBody>
          <a:bodyPr wrap="square" rtlCol="0">
            <a:spAutoFit/>
          </a:bodyPr>
          <a:lstStyle/>
          <a:p>
            <a:pPr algn="r"/>
            <a:r>
              <a:rPr lang="en-US" sz="3200" b="1" dirty="0" smtClean="0">
                <a:solidFill>
                  <a:schemeClr val="bg1">
                    <a:lumMod val="50000"/>
                  </a:schemeClr>
                </a:solidFill>
                <a:latin typeface="Arial Black" pitchFamily="34" charset="0"/>
              </a:rPr>
              <a:t>Don’ts</a:t>
            </a:r>
          </a:p>
          <a:p>
            <a:endParaRPr lang="en-US" sz="2000" b="1" dirty="0">
              <a:solidFill>
                <a:schemeClr val="bg1">
                  <a:lumMod val="50000"/>
                </a:schemeClr>
              </a:solidFill>
              <a:latin typeface="Arial Black" pitchFamily="34" charset="0"/>
            </a:endParaRPr>
          </a:p>
        </p:txBody>
      </p:sp>
      <p:sp>
        <p:nvSpPr>
          <p:cNvPr id="5" name="TextBox 4"/>
          <p:cNvSpPr txBox="1"/>
          <p:nvPr/>
        </p:nvSpPr>
        <p:spPr>
          <a:xfrm>
            <a:off x="5791200" y="3444419"/>
            <a:ext cx="3200400" cy="4708981"/>
          </a:xfrm>
          <a:prstGeom prst="rect">
            <a:avLst/>
          </a:prstGeom>
          <a:noFill/>
        </p:spPr>
        <p:txBody>
          <a:bodyPr wrap="square" rtlCol="0">
            <a:spAutoFit/>
          </a:bodyPr>
          <a:lstStyle/>
          <a:p>
            <a:r>
              <a:rPr lang="en-US" sz="30000" dirty="0" smtClean="0">
                <a:solidFill>
                  <a:srgbClr val="FF0000"/>
                </a:solidFill>
                <a:sym typeface="Wingdings"/>
              </a:rPr>
              <a:t></a:t>
            </a:r>
            <a:endParaRPr lang="en-US" sz="30000" dirty="0">
              <a:solidFill>
                <a:srgbClr val="FF0000"/>
              </a:solidFill>
            </a:endParaRPr>
          </a:p>
        </p:txBody>
      </p:sp>
      <p:sp>
        <p:nvSpPr>
          <p:cNvPr id="6" name="Rectangle 2"/>
          <p:cNvSpPr txBox="1">
            <a:spLocks noChangeArrowheads="1"/>
          </p:cNvSpPr>
          <p:nvPr/>
        </p:nvSpPr>
        <p:spPr>
          <a:xfrm rot="21168245">
            <a:off x="-372822" y="1742226"/>
            <a:ext cx="7324398" cy="3024405"/>
          </a:xfrm>
          <a:prstGeom prst="rect">
            <a:avLst/>
          </a:prstGeom>
        </p:spPr>
        <p:txBody>
          <a:bodyPr/>
          <a:lstStyle/>
          <a:p>
            <a:pPr marL="342900" marR="0" lvl="0" indent="-342900" defTabSz="914400" rtl="0" eaLnBrk="1" fontAlgn="base" latinLnBrk="0" hangingPunct="1">
              <a:lnSpc>
                <a:spcPct val="100000"/>
              </a:lnSpc>
              <a:spcAft>
                <a:spcPct val="0"/>
              </a:spcAft>
              <a:buClrTx/>
              <a:buSzTx/>
              <a:tabLst/>
              <a:defRPr/>
            </a:pPr>
            <a:r>
              <a:rPr kumimoji="0" lang="en-US" sz="9000" b="1" i="0" u="none" strike="noStrike" kern="0" cap="none" spc="0" normalizeH="0" baseline="0" noProof="0" dirty="0" smtClean="0">
                <a:ln>
                  <a:noFill/>
                </a:ln>
                <a:solidFill>
                  <a:schemeClr val="bg2">
                    <a:lumMod val="60000"/>
                    <a:lumOff val="40000"/>
                  </a:schemeClr>
                </a:solidFill>
                <a:effectLst/>
                <a:uLnTx/>
                <a:uFillTx/>
                <a:latin typeface="Arial Black" pitchFamily="34" charset="0"/>
                <a:ea typeface="+mn-ea"/>
                <a:cs typeface="+mn-cs"/>
              </a:rPr>
              <a:t> GIVE</a:t>
            </a:r>
          </a:p>
          <a:p>
            <a:pPr marL="342900" marR="0" lvl="0" indent="-342900" defTabSz="914400" rtl="0" eaLnBrk="1" fontAlgn="base" latinLnBrk="0" hangingPunct="1">
              <a:lnSpc>
                <a:spcPct val="100000"/>
              </a:lnSpc>
              <a:spcAft>
                <a:spcPct val="0"/>
              </a:spcAft>
              <a:buClrTx/>
              <a:buSzTx/>
              <a:tabLst/>
              <a:defRPr/>
            </a:pPr>
            <a:r>
              <a:rPr lang="en-US" sz="9000" b="1" kern="0" dirty="0" smtClean="0">
                <a:solidFill>
                  <a:schemeClr val="bg2">
                    <a:lumMod val="60000"/>
                    <a:lumOff val="40000"/>
                  </a:schemeClr>
                </a:solidFill>
                <a:latin typeface="Arial Black" pitchFamily="34" charset="0"/>
              </a:rPr>
              <a:t>  THANKS</a:t>
            </a:r>
            <a:endParaRPr kumimoji="0" lang="en-US" sz="9000" b="1" i="0" u="none" strike="noStrike" kern="0" cap="none" spc="0" normalizeH="0" baseline="0" noProof="0" dirty="0" smtClean="0">
              <a:ln>
                <a:noFill/>
              </a:ln>
              <a:solidFill>
                <a:schemeClr val="bg2">
                  <a:lumMod val="60000"/>
                  <a:lumOff val="40000"/>
                </a:schemeClr>
              </a:solidFill>
              <a:effectLst/>
              <a:uLnTx/>
              <a:uFillTx/>
              <a:latin typeface="Arial Black" pitchFamily="34" charset="0"/>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sarah's a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sarah ariel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arah ariel">
  <a:themeElements>
    <a:clrScheme name="sarah ari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arah ari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rah ari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arah ari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arah ari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arah ari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arah ari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arah ari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arah ari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arah ari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arah ari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arah ari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arah ari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arah ari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332</TotalTime>
  <Words>1455</Words>
  <Application>Microsoft Office PowerPoint</Application>
  <PresentationFormat>On-screen Show (4:3)</PresentationFormat>
  <Paragraphs>335</Paragraphs>
  <Slides>102</Slides>
  <Notes>0</Notes>
  <HiddenSlides>0</HiddenSlides>
  <MMClips>1</MMClips>
  <ScaleCrop>false</ScaleCrop>
  <HeadingPairs>
    <vt:vector size="4" baseType="variant">
      <vt:variant>
        <vt:lpstr>Theme</vt:lpstr>
      </vt:variant>
      <vt:variant>
        <vt:i4>12</vt:i4>
      </vt:variant>
      <vt:variant>
        <vt:lpstr>Slide Titles</vt:lpstr>
      </vt:variant>
      <vt:variant>
        <vt:i4>102</vt:i4>
      </vt:variant>
    </vt:vector>
  </HeadingPairs>
  <TitlesOfParts>
    <vt:vector size="114" baseType="lpstr">
      <vt:lpstr>Office Theme</vt:lpstr>
      <vt:lpstr>Default Design</vt:lpstr>
      <vt:lpstr>Custom Design</vt:lpstr>
      <vt:lpstr>1_Custom Design</vt:lpstr>
      <vt:lpstr>1_Default Design</vt:lpstr>
      <vt:lpstr>sarah ariel</vt:lpstr>
      <vt:lpstr>2_Default Design</vt:lpstr>
      <vt:lpstr>3_Default Design</vt:lpstr>
      <vt:lpstr>4_Default Design</vt:lpstr>
      <vt:lpstr>5_Default Design</vt:lpstr>
      <vt:lpstr>sarah's ariel</vt:lpstr>
      <vt:lpstr>sarah ariel theme</vt:lpstr>
      <vt:lpstr>Slide 1</vt:lpstr>
      <vt:lpstr>Slide 2</vt:lpstr>
      <vt:lpstr>Slide 3</vt:lpstr>
      <vt:lpstr>Slide 4</vt:lpstr>
      <vt:lpstr>Slide 5</vt:lpstr>
      <vt:lpstr>Slide 6</vt:lpstr>
      <vt:lpstr>Only One For Me</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Great in Power</vt:lpstr>
      <vt:lpstr>Slide 22</vt:lpstr>
      <vt:lpstr>Slide 23</vt:lpstr>
      <vt:lpstr>Slide 24</vt:lpstr>
      <vt:lpstr>Slide 25</vt:lpstr>
      <vt:lpstr>Slide 26</vt:lpstr>
      <vt:lpstr>Slide 27</vt:lpstr>
      <vt:lpstr>Stronger</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Here in Your Presence</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YouTube video</vt:lpstr>
      <vt:lpstr>Slide 67</vt:lpstr>
      <vt:lpstr>Slide 68</vt:lpstr>
      <vt:lpstr>Being confident of this,  that he who began  a good work in you  will carry it on  to completion  until the day  of Christ Jesus.     --Philippians 1:6(NIV)</vt:lpstr>
      <vt:lpstr>Let me put this  question to you:  How did your new  life begin? Was it by  working your heads  off to please God?  Or was it by responding to God's Message to you? </vt:lpstr>
      <vt:lpstr>Are you going to continue this craziness?  For only crazy people  would think  they could complete  by their own efforts  what was begun  by God.  </vt:lpstr>
      <vt:lpstr>If you weren't smart enough or strong enough  to begin it,  how do you suppose you could perfect it?  Did you go through this whole painful learning process for nothing?</vt:lpstr>
      <vt:lpstr>It is not yet  a total loss,  but it certainly  will be  if you keep this up!      -Galatians 3:3(TheMessage)</vt:lpstr>
      <vt:lpstr>Slide 74</vt:lpstr>
      <vt:lpstr>Slide 75</vt:lpstr>
      <vt:lpstr>Be glad in the LORD and rejoice, you righteous ones; And shout for joy,  all you who are  upright in heart.        --Psalm 32:11(NASB)</vt:lpstr>
      <vt:lpstr>But let the righteous be glad;  let them exult before God; Yes, let them rejoice  with gladness.        --Psalm 68:3(NASB)</vt:lpstr>
      <vt:lpstr>Shout joyfully to the LORD,  all the earth.  Serve the LORD  with gladness; Come before Him  with joyful singing.        --Psalm 100:1-2(NASB)</vt:lpstr>
      <vt:lpstr>Though the fig tree should not blossom And there be no fruit on  the vines, Though the yield of the olive should fail And  the fields produce no food, Though the flock should  be cut off from the fold  And there be no cattle in  the stalls, Yet I will exult in the LORD, I will rejoice in the God of my salvation.        --Habakkuk 3:17-18(NASB)</vt:lpstr>
      <vt:lpstr>So they went on their way  from the presence of  the Council, rejoicing  that they had been  considered worthy to  suffer shame for His name.        --Acts 5:41(NASB)</vt:lpstr>
      <vt:lpstr>But to the degree that you  share the sufferings  of Christ, keep on  rejoicing, so that also at  the revelation of His glory  you may rejoice  with exultation.        --1 Peter 4:13(NASB)</vt:lpstr>
      <vt:lpstr>Rejoice in the Lord always;  again I will say, rejoice!       --Philippians 4:4(NASB)</vt:lpstr>
      <vt:lpstr>“Joy is an act of obedience.  We are commanded to  rejoice in God.  If obedience is doing  what God commands, then joy is not merely the spin-off of obedience,  it is obedience.  The bible tells us over  and over to pursue joy.”        --John Piper</vt:lpstr>
      <vt:lpstr>“ I never saw the members of my father’s church enjoying themselves.”      --Frederick Nietsche</vt:lpstr>
      <vt:lpstr>“He was entirely unselfish,  and in his long life he never committed a pleasure”         --Ellen Glasgow</vt:lpstr>
      <vt:lpstr>Slide 86</vt:lpstr>
      <vt:lpstr>“The tragedy of our day is not unanswered prayer,  but unoffered prayer.”         --Ruth Bell Graham</vt:lpstr>
      <vt:lpstr>“Prayer should be our   first response,    not our     last resort”       --Carol Kent</vt:lpstr>
      <vt:lpstr>Slide 89</vt:lpstr>
      <vt:lpstr>It is good to give thanks  to the LORD And to sing praises  to Your name,  O Most High      --Psalm 92:1(NASB)</vt:lpstr>
      <vt:lpstr>Let us come before  His presence  with thanksgiving, Let us shout joyfully  to Him with psalms.       --Psalm 95:2(NASB)</vt:lpstr>
      <vt:lpstr>Enter His gates with thanksgiving And His courts with praise  Give thanks to Him,  bless His name.       --Psalm 100:4(NASB)</vt:lpstr>
      <vt:lpstr>Give thanks to the LORD, for He is good, For His loving kindness  is everlasting.  Give thanks to the  God of gods, For His  loving kindness is  everlasting. Give thanks to the Lord of lords, For His loving kindness  is everlasting.       --Psalm 136:1-3(NASB)</vt:lpstr>
      <vt:lpstr>always giving thanks  for all things in the name  of our Lord Jesus Christ  to God, even the Father;       --Ephesians 5:20(NASB)</vt:lpstr>
      <vt:lpstr>“Thankfulness depends on  what is in your HEART, not what  is in your HAND.”</vt:lpstr>
      <vt:lpstr>Slide 96</vt:lpstr>
      <vt:lpstr>Slide 97</vt:lpstr>
      <vt:lpstr>Slide 98</vt:lpstr>
      <vt:lpstr>Slide 99</vt:lpstr>
      <vt:lpstr>Slide 100</vt:lpstr>
      <vt:lpstr>Slide 101</vt:lpstr>
      <vt:lpstr>Slide 102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sarahw</dc:creator>
  <cp:lastModifiedBy>TBC Media</cp:lastModifiedBy>
  <cp:revision>50</cp:revision>
  <dcterms:created xsi:type="dcterms:W3CDTF">2010-04-23T17:18:48Z</dcterms:created>
  <dcterms:modified xsi:type="dcterms:W3CDTF">2010-04-26T16:07:52Z</dcterms:modified>
</cp:coreProperties>
</file>