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theme/theme18.xml" ContentType="application/vnd.openxmlformats-officedocument.theme+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29.xml" ContentType="application/vnd.openxmlformats-officedocument.them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21.xml" ContentType="application/vnd.openxmlformats-officedocument.theme+xml"/>
  <Override PartName="/ppt/theme/theme10.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Masters/slideMaster27.xml" ContentType="application/vnd.openxmlformats-officedocument.presentationml.slideMaster+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22.xml" ContentType="application/vnd.openxmlformats-officedocument.them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Masters/slideMaster28.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Masters/slideMaster24.xml" ContentType="application/vnd.openxmlformats-officedocument.presentationml.slideMaster+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heme/theme16.xml" ContentType="application/vnd.openxmlformats-officedocument.theme+xml"/>
  <Override PartName="/ppt/slideLayouts/slideLayout111.xml" ContentType="application/vnd.openxmlformats-officedocument.presentationml.slideLayout+xml"/>
  <Override PartName="/ppt/theme/theme27.xml" ContentType="application/vnd.openxmlformats-officedocument.theme+xml"/>
  <Override PartName="/ppt/slideMasters/slideMaster13.xml" ContentType="application/vnd.openxmlformats-officedocument.presentationml.slideMaster+xml"/>
  <Override PartName="/ppt/theme/theme23.xml" ContentType="application/vnd.openxmlformats-officedocument.them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Masters/slideMaster25.xml" ContentType="application/vnd.openxmlformats-officedocument.presentationml.slideMaster+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theme/theme28.xml" ContentType="application/vnd.openxmlformats-officedocument.them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heme/theme17.xml" ContentType="application/vnd.openxmlformats-officedocument.theme+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21.xml" ContentType="application/vnd.openxmlformats-officedocument.presentationml.slideMaster+xml"/>
  <Override PartName="/ppt/theme/theme24.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theme/theme20.xml" ContentType="application/vnd.openxmlformats-officedocument.them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Masters/slideMaster26.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theme/theme25.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heme/theme19.xml" ContentType="application/vnd.openxmlformats-officedocument.theme+xml"/>
  <Override PartName="/ppt/slideLayouts/slideLayout103.xml" ContentType="application/vnd.openxmlformats-officedocument.presentationml.slideLayout+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3" r:id="rId2"/>
    <p:sldMasterId id="2147483675" r:id="rId3"/>
    <p:sldMasterId id="2147483677" r:id="rId4"/>
    <p:sldMasterId id="2147483678" r:id="rId5"/>
    <p:sldMasterId id="2147483680" r:id="rId6"/>
    <p:sldMasterId id="2147483683" r:id="rId7"/>
    <p:sldMasterId id="2147483685" r:id="rId8"/>
    <p:sldMasterId id="2147483689" r:id="rId9"/>
    <p:sldMasterId id="2147483691" r:id="rId10"/>
    <p:sldMasterId id="2147483699" r:id="rId11"/>
    <p:sldMasterId id="2147483711" r:id="rId12"/>
    <p:sldMasterId id="2147483713" r:id="rId13"/>
    <p:sldMasterId id="2147483714" r:id="rId14"/>
    <p:sldMasterId id="2147483729" r:id="rId15"/>
    <p:sldMasterId id="2147483726" r:id="rId16"/>
    <p:sldMasterId id="2147483728" r:id="rId17"/>
    <p:sldMasterId id="2147483741" r:id="rId18"/>
    <p:sldMasterId id="2147483753" r:id="rId19"/>
    <p:sldMasterId id="2147483755" r:id="rId20"/>
    <p:sldMasterId id="2147483757" r:id="rId21"/>
    <p:sldMasterId id="2147483769" r:id="rId22"/>
    <p:sldMasterId id="2147483781" r:id="rId23"/>
    <p:sldMasterId id="2147483793" r:id="rId24"/>
    <p:sldMasterId id="2147483805" r:id="rId25"/>
    <p:sldMasterId id="2147483818" r:id="rId26"/>
    <p:sldMasterId id="2147483830" r:id="rId27"/>
    <p:sldMasterId id="2147483842" r:id="rId28"/>
  </p:sldMasterIdLst>
  <p:handoutMasterIdLst>
    <p:handoutMasterId r:id="rId82"/>
  </p:handoutMasterIdLst>
  <p:sldIdLst>
    <p:sldId id="527" r:id="rId29"/>
    <p:sldId id="490" r:id="rId30"/>
    <p:sldId id="491" r:id="rId31"/>
    <p:sldId id="492" r:id="rId32"/>
    <p:sldId id="493" r:id="rId33"/>
    <p:sldId id="494" r:id="rId34"/>
    <p:sldId id="495" r:id="rId35"/>
    <p:sldId id="496" r:id="rId36"/>
    <p:sldId id="497" r:id="rId37"/>
    <p:sldId id="500" r:id="rId38"/>
    <p:sldId id="498" r:id="rId39"/>
    <p:sldId id="535" r:id="rId40"/>
    <p:sldId id="530" r:id="rId41"/>
    <p:sldId id="501" r:id="rId42"/>
    <p:sldId id="502" r:id="rId43"/>
    <p:sldId id="503" r:id="rId44"/>
    <p:sldId id="506" r:id="rId45"/>
    <p:sldId id="507" r:id="rId46"/>
    <p:sldId id="508" r:id="rId47"/>
    <p:sldId id="509" r:id="rId48"/>
    <p:sldId id="510" r:id="rId49"/>
    <p:sldId id="511" r:id="rId50"/>
    <p:sldId id="512" r:id="rId51"/>
    <p:sldId id="513" r:id="rId52"/>
    <p:sldId id="514" r:id="rId53"/>
    <p:sldId id="515" r:id="rId54"/>
    <p:sldId id="516" r:id="rId55"/>
    <p:sldId id="517" r:id="rId56"/>
    <p:sldId id="518" r:id="rId57"/>
    <p:sldId id="531" r:id="rId58"/>
    <p:sldId id="532" r:id="rId59"/>
    <p:sldId id="521" r:id="rId60"/>
    <p:sldId id="523" r:id="rId61"/>
    <p:sldId id="519" r:id="rId62"/>
    <p:sldId id="520" r:id="rId63"/>
    <p:sldId id="522" r:id="rId64"/>
    <p:sldId id="533" r:id="rId65"/>
    <p:sldId id="534" r:id="rId66"/>
    <p:sldId id="256" r:id="rId67"/>
    <p:sldId id="360" r:id="rId68"/>
    <p:sldId id="361" r:id="rId69"/>
    <p:sldId id="485" r:id="rId70"/>
    <p:sldId id="362" r:id="rId71"/>
    <p:sldId id="487" r:id="rId72"/>
    <p:sldId id="484" r:id="rId73"/>
    <p:sldId id="489" r:id="rId74"/>
    <p:sldId id="365" r:id="rId75"/>
    <p:sldId id="482" r:id="rId76"/>
    <p:sldId id="483" r:id="rId77"/>
    <p:sldId id="364" r:id="rId78"/>
    <p:sldId id="268" r:id="rId79"/>
    <p:sldId id="525" r:id="rId80"/>
    <p:sldId id="528" r:id="rId8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200"/>
    <a:srgbClr val="D69E00"/>
    <a:srgbClr val="007600"/>
    <a:srgbClr val="006600"/>
    <a:srgbClr val="003300"/>
    <a:srgbClr val="004600"/>
    <a:srgbClr val="002600"/>
    <a:srgbClr val="C08E00"/>
    <a:srgbClr val="007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42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1.xml"/><Relationship Id="rId21" Type="http://schemas.openxmlformats.org/officeDocument/2006/relationships/slideMaster" Target="slideMasters/slideMaster21.xml"/><Relationship Id="rId34" Type="http://schemas.openxmlformats.org/officeDocument/2006/relationships/slide" Target="slides/slide6.xml"/><Relationship Id="rId42" Type="http://schemas.openxmlformats.org/officeDocument/2006/relationships/slide" Target="slides/slide14.xml"/><Relationship Id="rId47" Type="http://schemas.openxmlformats.org/officeDocument/2006/relationships/slide" Target="slides/slide19.xml"/><Relationship Id="rId50" Type="http://schemas.openxmlformats.org/officeDocument/2006/relationships/slide" Target="slides/slide22.xml"/><Relationship Id="rId55" Type="http://schemas.openxmlformats.org/officeDocument/2006/relationships/slide" Target="slides/slide27.xml"/><Relationship Id="rId63" Type="http://schemas.openxmlformats.org/officeDocument/2006/relationships/slide" Target="slides/slide35.xml"/><Relationship Id="rId68" Type="http://schemas.openxmlformats.org/officeDocument/2006/relationships/slide" Target="slides/slide40.xml"/><Relationship Id="rId76" Type="http://schemas.openxmlformats.org/officeDocument/2006/relationships/slide" Target="slides/slide48.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slide" Target="slides/slide17.xml"/><Relationship Id="rId53" Type="http://schemas.openxmlformats.org/officeDocument/2006/relationships/slide" Target="slides/slide25.xml"/><Relationship Id="rId58" Type="http://schemas.openxmlformats.org/officeDocument/2006/relationships/slide" Target="slides/slide30.xml"/><Relationship Id="rId66" Type="http://schemas.openxmlformats.org/officeDocument/2006/relationships/slide" Target="slides/slide38.xml"/><Relationship Id="rId74" Type="http://schemas.openxmlformats.org/officeDocument/2006/relationships/slide" Target="slides/slide46.xml"/><Relationship Id="rId79" Type="http://schemas.openxmlformats.org/officeDocument/2006/relationships/slide" Target="slides/slide51.xml"/><Relationship Id="rId5" Type="http://schemas.openxmlformats.org/officeDocument/2006/relationships/slideMaster" Target="slideMasters/slideMaster5.xml"/><Relationship Id="rId61" Type="http://schemas.openxmlformats.org/officeDocument/2006/relationships/slide" Target="slides/slide33.xml"/><Relationship Id="rId82" Type="http://schemas.openxmlformats.org/officeDocument/2006/relationships/handoutMaster" Target="handoutMasters/handoutMaster1.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slide" Target="slides/slide28.xml"/><Relationship Id="rId64" Type="http://schemas.openxmlformats.org/officeDocument/2006/relationships/slide" Target="slides/slide36.xml"/><Relationship Id="rId69" Type="http://schemas.openxmlformats.org/officeDocument/2006/relationships/slide" Target="slides/slide41.xml"/><Relationship Id="rId77" Type="http://schemas.openxmlformats.org/officeDocument/2006/relationships/slide" Target="slides/slide49.xml"/><Relationship Id="rId8" Type="http://schemas.openxmlformats.org/officeDocument/2006/relationships/slideMaster" Target="slideMasters/slideMaster8.xml"/><Relationship Id="rId51" Type="http://schemas.openxmlformats.org/officeDocument/2006/relationships/slide" Target="slides/slide23.xml"/><Relationship Id="rId72" Type="http://schemas.openxmlformats.org/officeDocument/2006/relationships/slide" Target="slides/slide44.xml"/><Relationship Id="rId80" Type="http://schemas.openxmlformats.org/officeDocument/2006/relationships/slide" Target="slides/slide52.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slide" Target="slides/slide31.xml"/><Relationship Id="rId67" Type="http://schemas.openxmlformats.org/officeDocument/2006/relationships/slide" Target="slides/slide39.xml"/><Relationship Id="rId20" Type="http://schemas.openxmlformats.org/officeDocument/2006/relationships/slideMaster" Target="slideMasters/slideMaster20.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slide" Target="slides/slide34.xml"/><Relationship Id="rId70" Type="http://schemas.openxmlformats.org/officeDocument/2006/relationships/slide" Target="slides/slide42.xml"/><Relationship Id="rId75" Type="http://schemas.openxmlformats.org/officeDocument/2006/relationships/slide" Target="slides/slide47.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 Id="rId10" Type="http://schemas.openxmlformats.org/officeDocument/2006/relationships/slideMaster" Target="slideMasters/slideMaster10.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slide" Target="slides/slide32.xml"/><Relationship Id="rId65" Type="http://schemas.openxmlformats.org/officeDocument/2006/relationships/slide" Target="slides/slide37.xml"/><Relationship Id="rId73" Type="http://schemas.openxmlformats.org/officeDocument/2006/relationships/slide" Target="slides/slide45.xml"/><Relationship Id="rId78" Type="http://schemas.openxmlformats.org/officeDocument/2006/relationships/slide" Target="slides/slide50.xml"/><Relationship Id="rId81" Type="http://schemas.openxmlformats.org/officeDocument/2006/relationships/slide" Target="slides/slide53.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3AE224E-E103-4ACC-9BB3-D106D7A2D355}" type="datetimeFigureOut">
              <a:rPr lang="en-US" smtClean="0"/>
              <a:pPr/>
              <a:t>4/18/2011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ADB208-EF11-41A4-9A31-6D6BA247ADC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AE01159-D4C9-4F99-8413-79F8FA148FB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C31F871-F329-4629-AC32-301529D34E9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AD77B39-C067-4C67-8F40-8F964B763BC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AE01159-D4C9-4F99-8413-79F8FA148FB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8BAFA7A-1489-4E9E-9A0F-6C8C8215382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817CB7C-2E57-4CEF-A0F3-DD6D97A0EAA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289032D-7BF0-472F-BA08-77397495832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52146DE-1AD5-4FD2-BEB2-FF2A76DCFCE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91C7330-904B-4181-BF2D-D36F34262D2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4834D34-FF75-44CB-A98E-18B51C7D458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037B2F1-578A-45E6-B286-09CDE6D90AD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B0CDE50-B626-460D-A3FE-94EAE4C5E89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967DB0D-929A-4A3A-9156-92CA531E308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C31F871-F329-4629-AC32-301529D34E9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AD77B39-C067-4C67-8F40-8F964B763BC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8BAFA7A-1489-4E9E-9A0F-6C8C8215382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817CB7C-2E57-4CEF-A0F3-DD6D97A0EAA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289032D-7BF0-472F-BA08-77397495832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52146DE-1AD5-4FD2-BEB2-FF2A76DCFCE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91C7330-904B-4181-BF2D-D36F34262D2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4834D34-FF75-44CB-A98E-18B51C7D458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037B2F1-578A-45E6-B286-09CDE6D90AD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B0CDE50-B626-460D-A3FE-94EAE4C5E89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967DB0D-929A-4A3A-9156-92CA531E308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156ED2-6D6F-4083-B805-7549B41AF2A9}"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156ED2-6D6F-4083-B805-7549B41AF2A9}" type="datetimeFigureOut">
              <a:rPr lang="en-US" smtClean="0"/>
              <a:pPr/>
              <a:t>4/18/2011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156ED2-6D6F-4083-B805-7549B41AF2A9}" type="datetimeFigureOut">
              <a:rPr lang="en-US" smtClean="0"/>
              <a:pPr/>
              <a:t>4/18/2011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156ED2-6D6F-4083-B805-7549B41AF2A9}" type="datetimeFigureOut">
              <a:rPr lang="en-US" smtClean="0"/>
              <a:pPr/>
              <a:t>4/18/2011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56ED2-6D6F-4083-B805-7549B41AF2A9}" type="datetimeFigureOut">
              <a:rPr lang="en-US" smtClean="0"/>
              <a:pPr/>
              <a:t>4/18/2011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pPr/>
              <a:t>4/18/2011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pPr/>
              <a:t>4/18/2011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AE01159-D4C9-4F99-8413-79F8FA148FB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156ED2-6D6F-4083-B805-7549B41AF2A9}"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156ED2-6D6F-4083-B805-7549B41AF2A9}"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156ED2-6D6F-4083-B805-7549B41AF2A9}" type="datetimeFigureOut">
              <a:rPr lang="en-US" smtClean="0"/>
              <a:pPr/>
              <a:t>4/18/2011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156ED2-6D6F-4083-B805-7549B41AF2A9}" type="datetimeFigureOut">
              <a:rPr lang="en-US" smtClean="0"/>
              <a:pPr/>
              <a:t>4/18/2011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156ED2-6D6F-4083-B805-7549B41AF2A9}" type="datetimeFigureOut">
              <a:rPr lang="en-US" smtClean="0"/>
              <a:pPr/>
              <a:t>4/18/2011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56ED2-6D6F-4083-B805-7549B41AF2A9}" type="datetimeFigureOut">
              <a:rPr lang="en-US" smtClean="0"/>
              <a:pPr/>
              <a:t>4/18/2011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pPr/>
              <a:t>4/18/2011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pPr/>
              <a:t>4/18/2011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4"/>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A7EF51-8476-4B86-BD7E-55DF8EE61F9F}"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7EF51-8476-4B86-BD7E-55DF8EE61F9F}"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156ED2-6D6F-4083-B805-7549B41AF2A9}" type="datetimeFigureOut">
              <a:rPr lang="en-US" smtClean="0"/>
              <a:pPr/>
              <a:t>4/18/2011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9"/>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A7EF51-8476-4B86-BD7E-55DF8EE61F9F}"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A7EF51-8476-4B86-BD7E-55DF8EE61F9F}" type="datetimeFigureOut">
              <a:rPr lang="en-US" smtClean="0"/>
              <a:pPr/>
              <a:t>4/18/2011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A7EF51-8476-4B86-BD7E-55DF8EE61F9F}" type="datetimeFigureOut">
              <a:rPr lang="en-US" smtClean="0"/>
              <a:pPr/>
              <a:t>4/18/2011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A7EF51-8476-4B86-BD7E-55DF8EE61F9F}" type="datetimeFigureOut">
              <a:rPr lang="en-US" smtClean="0"/>
              <a:pPr/>
              <a:t>4/18/2011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A7EF51-8476-4B86-BD7E-55DF8EE61F9F}" type="datetimeFigureOut">
              <a:rPr lang="en-US" smtClean="0"/>
              <a:pPr/>
              <a:t>4/18/2011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9"/>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A7EF51-8476-4B86-BD7E-55DF8EE61F9F}" type="datetimeFigureOut">
              <a:rPr lang="en-US" smtClean="0"/>
              <a:pPr/>
              <a:t>4/18/2011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A7EF51-8476-4B86-BD7E-55DF8EE61F9F}" type="datetimeFigureOut">
              <a:rPr lang="en-US" smtClean="0"/>
              <a:pPr/>
              <a:t>4/18/2011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7EF51-8476-4B86-BD7E-55DF8EE61F9F}"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6"/>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6"/>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7EF51-8476-4B86-BD7E-55DF8EE61F9F}"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AE01159-D4C9-4F99-8413-79F8FA148FB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156ED2-6D6F-4083-B805-7549B41AF2A9}" type="datetimeFigureOut">
              <a:rPr lang="en-US" smtClean="0"/>
              <a:pPr/>
              <a:t>4/18/2011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A7EF51-8476-4B86-BD7E-55DF8EE61F9F}"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7EF51-8476-4B86-BD7E-55DF8EE61F9F}"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A7EF51-8476-4B86-BD7E-55DF8EE61F9F}"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A7EF51-8476-4B86-BD7E-55DF8EE61F9F}" type="datetimeFigureOut">
              <a:rPr lang="en-US" smtClean="0"/>
              <a:pPr/>
              <a:t>4/18/2011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A7EF51-8476-4B86-BD7E-55DF8EE61F9F}" type="datetimeFigureOut">
              <a:rPr lang="en-US" smtClean="0"/>
              <a:pPr/>
              <a:t>4/18/2011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A7EF51-8476-4B86-BD7E-55DF8EE61F9F}" type="datetimeFigureOut">
              <a:rPr lang="en-US" smtClean="0"/>
              <a:pPr/>
              <a:t>4/18/2011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A7EF51-8476-4B86-BD7E-55DF8EE61F9F}" type="datetimeFigureOut">
              <a:rPr lang="en-US" smtClean="0"/>
              <a:pPr/>
              <a:t>4/18/2011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A7EF51-8476-4B86-BD7E-55DF8EE61F9F}" type="datetimeFigureOut">
              <a:rPr lang="en-US" smtClean="0"/>
              <a:pPr/>
              <a:t>4/18/2011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A7EF51-8476-4B86-BD7E-55DF8EE61F9F}" type="datetimeFigureOut">
              <a:rPr lang="en-US" smtClean="0"/>
              <a:pPr/>
              <a:t>4/18/2011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7EF51-8476-4B86-BD7E-55DF8EE61F9F}"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156ED2-6D6F-4083-B805-7549B41AF2A9}" type="datetimeFigureOut">
              <a:rPr lang="en-US" smtClean="0"/>
              <a:pPr/>
              <a:t>4/18/2011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7EF51-8476-4B86-BD7E-55DF8EE61F9F}"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5D321-4ED4-4BCA-A894-20AE39655082}"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AE01159-D4C9-4F99-8413-79F8FA148FB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56ED2-6D6F-4083-B805-7549B41AF2A9}" type="datetimeFigureOut">
              <a:rPr lang="en-US" smtClean="0"/>
              <a:pPr/>
              <a:t>4/18/2011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pPr/>
              <a:t>4/18/2011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pPr/>
              <a:t>4/18/2011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EC77FD-7B8B-4EB1-8BCA-36FA07172611}"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1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2.xml"/><Relationship Id="rId1" Type="http://schemas.openxmlformats.org/officeDocument/2006/relationships/slideLayout" Target="../slideLayouts/slideLayout26.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1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1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6.xml"/><Relationship Id="rId1" Type="http://schemas.openxmlformats.org/officeDocument/2006/relationships/slideLayout" Target="../slideLayouts/slideLayout49.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18.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9.xml"/><Relationship Id="rId1" Type="http://schemas.openxmlformats.org/officeDocument/2006/relationships/slideLayout" Target="../slideLayouts/slideLayout6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21.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22.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23.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24.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25.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26.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13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27.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28.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4.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solidFill>
                <a:srgbClr val="000000"/>
              </a:solidFill>
            </a:endParaRPr>
          </a:p>
        </p:txBody>
      </p:sp>
      <p:sp>
        <p:nvSpPr>
          <p:cNvPr id="1536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solidFill>
                <a:srgbClr val="000000"/>
              </a:solidFill>
            </a:endParaRPr>
          </a:p>
        </p:txBody>
      </p:sp>
      <p:sp>
        <p:nvSpPr>
          <p:cNvPr id="1536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E58D8D21-52A7-4FC8-8DE3-84BBBCA4C310}" type="slidenum">
              <a:rPr lang="en-US">
                <a:solidFill>
                  <a:srgbClr val="000000"/>
                </a:solidFill>
              </a:rPr>
              <a:pPr fontAlgn="base">
                <a:spcBef>
                  <a:spcPct val="0"/>
                </a:spcBef>
                <a:spcAft>
                  <a:spcPct val="0"/>
                </a:spcAft>
              </a:pPr>
              <a:t>‹#›</a:t>
            </a:fld>
            <a:endParaRPr lang="en-US">
              <a:solidFill>
                <a:srgbClr val="000000"/>
              </a:solidFill>
            </a:endParaRPr>
          </a:p>
        </p:txBody>
      </p:sp>
      <p:pic>
        <p:nvPicPr>
          <p:cNvPr id="15456" name="Picture 96" descr="easter changes everything_cb"/>
          <p:cNvPicPr>
            <a:picLocks noChangeAspect="1" noChangeArrowheads="1"/>
          </p:cNvPicPr>
          <p:nvPr userDrawn="1"/>
        </p:nvPicPr>
        <p:blipFill>
          <a:blip r:embed="rId2" cstate="print"/>
          <a:srcRect/>
          <a:stretch>
            <a:fillRect/>
          </a:stretch>
        </p:blipFill>
        <p:spPr bwMode="auto">
          <a:xfrm>
            <a:off x="0" y="2"/>
            <a:ext cx="9145588" cy="5144691"/>
          </a:xfrm>
          <a:prstGeom prst="rect">
            <a:avLst/>
          </a:prstGeom>
          <a:noFill/>
        </p:spPr>
      </p:pic>
    </p:spTree>
  </p:cSld>
  <p:clrMap bg1="lt1" tx1="dk1" bg2="lt2" tx2="dk2" accent1="accent1" accent2="accent2" accent3="accent3" accent4="accent4" accent5="accent5" accent6="accent6" hlink="hlink" folHlink="folHlink"/>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536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536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C763D4E-46E6-4D56-900C-C32C81492C13}" type="slidenum">
              <a:rPr lang="en-US" smtClean="0">
                <a:solidFill>
                  <a:srgbClr val="000000"/>
                </a:solidFill>
              </a:rPr>
              <a:pPr fontAlgn="base">
                <a:spcBef>
                  <a:spcPct val="0"/>
                </a:spcBef>
                <a:spcAft>
                  <a:spcPct val="0"/>
                </a:spcAft>
              </a:pPr>
              <a:t>‹#›</a:t>
            </a:fld>
            <a:endParaRPr lang="en-US" smtClean="0">
              <a:solidFill>
                <a:srgbClr val="000000"/>
              </a:solidFill>
            </a:endParaRPr>
          </a:p>
        </p:txBody>
      </p:sp>
      <p:pic>
        <p:nvPicPr>
          <p:cNvPr id="15486" name="Picture 126" descr="last supper_cb"/>
          <p:cNvPicPr>
            <a:picLocks noChangeAspect="1" noChangeArrowheads="1"/>
          </p:cNvPicPr>
          <p:nvPr userDrawn="1"/>
        </p:nvPicPr>
        <p:blipFill>
          <a:blip r:embed="rId2" cstate="print"/>
          <a:srcRect/>
          <a:stretch>
            <a:fillRect/>
          </a:stretch>
        </p:blipFill>
        <p:spPr bwMode="auto">
          <a:xfrm>
            <a:off x="0" y="2"/>
            <a:ext cx="9145588" cy="5144691"/>
          </a:xfrm>
          <a:prstGeom prst="rect">
            <a:avLst/>
          </a:prstGeom>
          <a:noFill/>
        </p:spPr>
      </p:pic>
    </p:spTree>
  </p:cSld>
  <p:clrMap bg1="lt1" tx1="dk1" bg2="lt2" tx2="dk2" accent1="accent1" accent2="accent2" accent3="accent3" accent4="accent4" accent5="accent5" accent6="accent6" hlink="hlink" folHlink="folHlink"/>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9EAA7C16-C5E1-4D8D-B484-6E869347BA4E}" type="slidenum">
              <a:rPr lang="en-US" smtClean="0">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9EAA7C16-C5E1-4D8D-B484-6E869347BA4E}" type="slidenum">
              <a:rPr lang="en-US">
                <a:solidFill>
                  <a:srgbClr val="000000"/>
                </a:solidFill>
              </a:rPr>
              <a:pPr fontAlgn="base">
                <a:spcBef>
                  <a:spcPct val="0"/>
                </a:spcBef>
                <a:spcAft>
                  <a:spcPct val="0"/>
                </a:spcAft>
              </a:pPr>
              <a:t>‹#›</a:t>
            </a:fld>
            <a:endParaRPr lang="en-US">
              <a:solidFill>
                <a:srgbClr val="000000"/>
              </a:solidFill>
            </a:endParaRPr>
          </a:p>
        </p:txBody>
      </p:sp>
      <p:pic>
        <p:nvPicPr>
          <p:cNvPr id="1205" name="Picture 181" descr="easter changes everything_t_nt"/>
          <p:cNvPicPr>
            <a:picLocks noChangeAspect="1" noChangeArrowheads="1"/>
          </p:cNvPicPr>
          <p:nvPr/>
        </p:nvPicPr>
        <p:blipFill>
          <a:blip r:embed="rId3" cstate="print"/>
          <a:srcRect/>
          <a:stretch>
            <a:fillRect/>
          </a:stretch>
        </p:blipFill>
        <p:spPr bwMode="auto">
          <a:xfrm>
            <a:off x="0" y="1"/>
            <a:ext cx="9145588" cy="5144691"/>
          </a:xfrm>
          <a:prstGeom prst="rect">
            <a:avLst/>
          </a:prstGeom>
          <a:noFill/>
        </p:spPr>
      </p:pic>
    </p:spTree>
  </p:cSld>
  <p:clrMap bg1="lt1" tx1="dk1" bg2="lt2" tx2="dk2" accent1="accent1" accent2="accent2" accent3="accent3" accent4="accent4" accent5="accent5" accent6="accent6" hlink="hlink" folHlink="folHlink"/>
  <p:sldLayoutIdLst>
    <p:sldLayoutId id="2147483712"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solidFill>
                <a:srgbClr val="000000"/>
              </a:solidFill>
            </a:endParaRPr>
          </a:p>
        </p:txBody>
      </p:sp>
      <p:sp>
        <p:nvSpPr>
          <p:cNvPr id="1536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solidFill>
                <a:srgbClr val="000000"/>
              </a:solidFill>
            </a:endParaRPr>
          </a:p>
        </p:txBody>
      </p:sp>
      <p:sp>
        <p:nvSpPr>
          <p:cNvPr id="1536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E58D8D21-52A7-4FC8-8DE3-84BBBCA4C310}" type="slidenum">
              <a:rPr lang="en-US">
                <a:solidFill>
                  <a:srgbClr val="000000"/>
                </a:solidFill>
              </a:rPr>
              <a:pPr fontAlgn="base">
                <a:spcBef>
                  <a:spcPct val="0"/>
                </a:spcBef>
                <a:spcAft>
                  <a:spcPct val="0"/>
                </a:spcAft>
              </a:pPr>
              <a:t>‹#›</a:t>
            </a:fld>
            <a:endParaRPr lang="en-US">
              <a:solidFill>
                <a:srgbClr val="000000"/>
              </a:solidFill>
            </a:endParaRPr>
          </a:p>
        </p:txBody>
      </p:sp>
      <p:pic>
        <p:nvPicPr>
          <p:cNvPr id="15456" name="Picture 96" descr="easter changes everything_cb"/>
          <p:cNvPicPr>
            <a:picLocks noChangeAspect="1" noChangeArrowheads="1"/>
          </p:cNvPicPr>
          <p:nvPr/>
        </p:nvPicPr>
        <p:blipFill>
          <a:blip r:embed="rId2" cstate="print"/>
          <a:srcRect/>
          <a:stretch>
            <a:fillRect/>
          </a:stretch>
        </p:blipFill>
        <p:spPr bwMode="auto">
          <a:xfrm>
            <a:off x="0" y="2"/>
            <a:ext cx="9145588" cy="5144691"/>
          </a:xfrm>
          <a:prstGeom prst="rect">
            <a:avLst/>
          </a:prstGeom>
          <a:noFill/>
        </p:spPr>
      </p:pic>
    </p:spTree>
  </p:cSld>
  <p:clrMap bg1="lt1" tx1="dk1" bg2="lt2" tx2="dk2" accent1="accent1" accent2="accent2" accent3="accent3" accent4="accent4" accent5="accent5" accent6="accent6" hlink="hlink" folHlink="folHlink"/>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9EAA7C16-C5E1-4D8D-B484-6E869347BA4E}" type="slidenum">
              <a:rPr lang="en-US" smtClean="0">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2A7EF51-8476-4B86-BD7E-55DF8EE61F9F}" type="datetimeFigureOut">
              <a:rPr lang="en-US" smtClean="0"/>
              <a:pPr/>
              <a:t>4/18/2011</a:t>
            </a:fld>
            <a:endParaRPr lang="en-US"/>
          </a:p>
        </p:txBody>
      </p:sp>
      <p:sp>
        <p:nvSpPr>
          <p:cNvPr id="5" name="Footer Placeholder 4"/>
          <p:cNvSpPr>
            <a:spLocks noGrp="1"/>
          </p:cNvSpPr>
          <p:nvPr>
            <p:ph type="ftr" sz="quarter" idx="3"/>
          </p:nvPr>
        </p:nvSpPr>
        <p:spPr>
          <a:xfrm>
            <a:off x="3124200" y="4767264"/>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3E65D321-4ED4-4BCA-A894-20AE396550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9EAA7C16-C5E1-4D8D-B484-6E869347BA4E}" type="slidenum">
              <a:rPr lang="en-US">
                <a:solidFill>
                  <a:srgbClr val="000000"/>
                </a:solidFill>
              </a:rPr>
              <a:pPr fontAlgn="base">
                <a:spcBef>
                  <a:spcPct val="0"/>
                </a:spcBef>
                <a:spcAft>
                  <a:spcPct val="0"/>
                </a:spcAft>
              </a:pPr>
              <a:t>‹#›</a:t>
            </a:fld>
            <a:endParaRPr lang="en-US">
              <a:solidFill>
                <a:srgbClr val="000000"/>
              </a:solidFill>
            </a:endParaRPr>
          </a:p>
        </p:txBody>
      </p:sp>
      <p:pic>
        <p:nvPicPr>
          <p:cNvPr id="1205" name="Picture 181" descr="easter changes everything_t_nt"/>
          <p:cNvPicPr>
            <a:picLocks noChangeAspect="1" noChangeArrowheads="1"/>
          </p:cNvPicPr>
          <p:nvPr/>
        </p:nvPicPr>
        <p:blipFill>
          <a:blip r:embed="rId3" cstate="print"/>
          <a:srcRect/>
          <a:stretch>
            <a:fillRect/>
          </a:stretch>
        </p:blipFill>
        <p:spPr bwMode="auto">
          <a:xfrm>
            <a:off x="0" y="1"/>
            <a:ext cx="9145588" cy="5144691"/>
          </a:xfrm>
          <a:prstGeom prst="rect">
            <a:avLst/>
          </a:prstGeom>
          <a:noFill/>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solidFill>
                <a:srgbClr val="000000"/>
              </a:solidFill>
            </a:endParaRPr>
          </a:p>
        </p:txBody>
      </p:sp>
      <p:sp>
        <p:nvSpPr>
          <p:cNvPr id="1536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solidFill>
                <a:srgbClr val="000000"/>
              </a:solidFill>
            </a:endParaRPr>
          </a:p>
        </p:txBody>
      </p:sp>
      <p:sp>
        <p:nvSpPr>
          <p:cNvPr id="1536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E58D8D21-52A7-4FC8-8DE3-84BBBCA4C310}" type="slidenum">
              <a:rPr lang="en-US">
                <a:solidFill>
                  <a:srgbClr val="000000"/>
                </a:solidFill>
              </a:rPr>
              <a:pPr fontAlgn="base">
                <a:spcBef>
                  <a:spcPct val="0"/>
                </a:spcBef>
                <a:spcAft>
                  <a:spcPct val="0"/>
                </a:spcAft>
              </a:pPr>
              <a:t>‹#›</a:t>
            </a:fld>
            <a:endParaRPr lang="en-US">
              <a:solidFill>
                <a:srgbClr val="000000"/>
              </a:solidFill>
            </a:endParaRPr>
          </a:p>
        </p:txBody>
      </p:sp>
      <p:pic>
        <p:nvPicPr>
          <p:cNvPr id="15456" name="Picture 96" descr="easter changes everything_cb"/>
          <p:cNvPicPr>
            <a:picLocks noChangeAspect="1" noChangeArrowheads="1"/>
          </p:cNvPicPr>
          <p:nvPr/>
        </p:nvPicPr>
        <p:blipFill>
          <a:blip r:embed="rId2" cstate="print"/>
          <a:srcRect/>
          <a:stretch>
            <a:fillRect/>
          </a:stretch>
        </p:blipFill>
        <p:spPr bwMode="auto">
          <a:xfrm>
            <a:off x="0" y="2"/>
            <a:ext cx="9145588" cy="5144691"/>
          </a:xfrm>
          <a:prstGeom prst="rect">
            <a:avLst/>
          </a:prstGeom>
          <a:noFill/>
        </p:spPr>
      </p:pic>
    </p:spTree>
  </p:cSld>
  <p:clrMap bg1="lt1" tx1="dk1" bg2="lt2" tx2="dk2" accent1="accent1" accent2="accent2" accent3="accent3" accent4="accent4" accent5="accent5" accent6="accent6" hlink="hlink" folHlink="folHlink"/>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9EAA7C16-C5E1-4D8D-B484-6E869347BA4E}" type="slidenum">
              <a:rPr lang="en-US" smtClean="0">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9EAA7C16-C5E1-4D8D-B484-6E869347BA4E}" type="slidenum">
              <a:rPr lang="en-US">
                <a:solidFill>
                  <a:srgbClr val="000000"/>
                </a:solidFill>
              </a:rPr>
              <a:pPr fontAlgn="base">
                <a:spcBef>
                  <a:spcPct val="0"/>
                </a:spcBef>
                <a:spcAft>
                  <a:spcPct val="0"/>
                </a:spcAft>
              </a:pPr>
              <a:t>‹#›</a:t>
            </a:fld>
            <a:endParaRPr lang="en-US">
              <a:solidFill>
                <a:srgbClr val="000000"/>
              </a:solidFill>
            </a:endParaRPr>
          </a:p>
        </p:txBody>
      </p:sp>
      <p:pic>
        <p:nvPicPr>
          <p:cNvPr id="1205" name="Picture 181" descr="easter changes everything_t_nt"/>
          <p:cNvPicPr>
            <a:picLocks noChangeAspect="1" noChangeArrowheads="1"/>
          </p:cNvPicPr>
          <p:nvPr/>
        </p:nvPicPr>
        <p:blipFill>
          <a:blip r:embed="rId3" cstate="print"/>
          <a:srcRect/>
          <a:stretch>
            <a:fillRect/>
          </a:stretch>
        </p:blipFill>
        <p:spPr bwMode="auto">
          <a:xfrm>
            <a:off x="0" y="1"/>
            <a:ext cx="9145588" cy="5144691"/>
          </a:xfrm>
          <a:prstGeom prst="rect">
            <a:avLst/>
          </a:prstGeom>
          <a:noFill/>
        </p:spPr>
      </p:pic>
    </p:spTree>
  </p:cSld>
  <p:clrMap bg1="lt1" tx1="dk1" bg2="lt2" tx2="dk2" accent1="accent1" accent2="accent2" accent3="accent3" accent4="accent4" accent5="accent5" accent6="accent6" hlink="hlink" folHlink="folHlink"/>
  <p:sldLayoutIdLst>
    <p:sldLayoutId id="2147483754"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9156ED2-6D6F-4083-B805-7549B41AF2A9}" type="datetimeFigureOut">
              <a:rPr lang="en-US" smtClean="0"/>
              <a:pPr/>
              <a:t>4/18/2011</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6EC77FD-7B8B-4EB1-8BCA-36FA071726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solidFill>
                <a:srgbClr val="000000"/>
              </a:solidFill>
            </a:endParaRPr>
          </a:p>
        </p:txBody>
      </p:sp>
      <p:sp>
        <p:nvSpPr>
          <p:cNvPr id="1536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solidFill>
                <a:srgbClr val="000000"/>
              </a:solidFill>
            </a:endParaRPr>
          </a:p>
        </p:txBody>
      </p:sp>
      <p:sp>
        <p:nvSpPr>
          <p:cNvPr id="1536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E58D8D21-52A7-4FC8-8DE3-84BBBCA4C310}" type="slidenum">
              <a:rPr lang="en-US">
                <a:solidFill>
                  <a:srgbClr val="000000"/>
                </a:solidFill>
              </a:rPr>
              <a:pPr fontAlgn="base">
                <a:spcBef>
                  <a:spcPct val="0"/>
                </a:spcBef>
                <a:spcAft>
                  <a:spcPct val="0"/>
                </a:spcAft>
              </a:pPr>
              <a:t>‹#›</a:t>
            </a:fld>
            <a:endParaRPr lang="en-US">
              <a:solidFill>
                <a:srgbClr val="000000"/>
              </a:solidFill>
            </a:endParaRPr>
          </a:p>
        </p:txBody>
      </p:sp>
      <p:pic>
        <p:nvPicPr>
          <p:cNvPr id="15456" name="Picture 96" descr="easter changes everything_cb"/>
          <p:cNvPicPr>
            <a:picLocks noChangeAspect="1" noChangeArrowheads="1"/>
          </p:cNvPicPr>
          <p:nvPr/>
        </p:nvPicPr>
        <p:blipFill>
          <a:blip r:embed="rId2" cstate="print"/>
          <a:srcRect/>
          <a:stretch>
            <a:fillRect/>
          </a:stretch>
        </p:blipFill>
        <p:spPr bwMode="auto">
          <a:xfrm>
            <a:off x="0" y="2"/>
            <a:ext cx="9145588" cy="5144691"/>
          </a:xfrm>
          <a:prstGeom prst="rect">
            <a:avLst/>
          </a:prstGeom>
          <a:noFill/>
        </p:spPr>
      </p:pic>
    </p:spTree>
  </p:cSld>
  <p:clrMap bg1="lt1" tx1="dk1" bg2="lt2" tx2="dk2" accent1="accent1" accent2="accent2" accent3="accent3" accent4="accent4" accent5="accent5" accent6="accent6" hlink="hlink" folHlink="folHlink"/>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707E830-C49F-448E-A75D-46745B135AB7}"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707E830-C49F-448E-A75D-46745B135AB7}"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9EAA7C16-C5E1-4D8D-B484-6E869347BA4E}" type="slidenum">
              <a:rPr lang="en-US">
                <a:solidFill>
                  <a:srgbClr val="000000"/>
                </a:solidFill>
              </a:rPr>
              <a:pPr fontAlgn="base">
                <a:spcBef>
                  <a:spcPct val="0"/>
                </a:spcBef>
                <a:spcAft>
                  <a:spcPct val="0"/>
                </a:spcAft>
              </a:pPr>
              <a:t>‹#›</a:t>
            </a:fld>
            <a:endParaRPr lang="en-US">
              <a:solidFill>
                <a:srgbClr val="000000"/>
              </a:solidFill>
            </a:endParaRPr>
          </a:p>
        </p:txBody>
      </p:sp>
      <p:pic>
        <p:nvPicPr>
          <p:cNvPr id="1205" name="Picture 181" descr="easter changes everything_t_nt"/>
          <p:cNvPicPr>
            <a:picLocks noChangeAspect="1" noChangeArrowheads="1"/>
          </p:cNvPicPr>
          <p:nvPr/>
        </p:nvPicPr>
        <p:blipFill>
          <a:blip r:embed="rId3" cstate="print"/>
          <a:srcRect/>
          <a:stretch>
            <a:fillRect/>
          </a:stretch>
        </p:blipFill>
        <p:spPr bwMode="auto">
          <a:xfrm>
            <a:off x="0" y="2"/>
            <a:ext cx="9145588" cy="5144691"/>
          </a:xfrm>
          <a:prstGeom prst="rect">
            <a:avLst/>
          </a:prstGeom>
          <a:noFill/>
        </p:spPr>
      </p:pic>
    </p:spTree>
  </p:cSld>
  <p:clrMap bg1="lt1" tx1="dk1" bg2="lt2" tx2="dk2" accent1="accent1" accent2="accent2" accent3="accent3" accent4="accent4" accent5="accent5" accent6="accent6" hlink="hlink" folHlink="folHlink"/>
  <p:sldLayoutIdLst>
    <p:sldLayoutId id="2147483676"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solidFill>
                <a:srgbClr val="000000"/>
              </a:solidFill>
            </a:endParaRPr>
          </a:p>
        </p:txBody>
      </p:sp>
      <p:sp>
        <p:nvSpPr>
          <p:cNvPr id="1536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solidFill>
                <a:srgbClr val="000000"/>
              </a:solidFill>
            </a:endParaRPr>
          </a:p>
        </p:txBody>
      </p:sp>
      <p:sp>
        <p:nvSpPr>
          <p:cNvPr id="1536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E58D8D21-52A7-4FC8-8DE3-84BBBCA4C310}" type="slidenum">
              <a:rPr lang="en-US">
                <a:solidFill>
                  <a:srgbClr val="000000"/>
                </a:solidFill>
              </a:rPr>
              <a:pPr fontAlgn="base">
                <a:spcBef>
                  <a:spcPct val="0"/>
                </a:spcBef>
                <a:spcAft>
                  <a:spcPct val="0"/>
                </a:spcAft>
              </a:pPr>
              <a:t>‹#›</a:t>
            </a:fld>
            <a:endParaRPr lang="en-US">
              <a:solidFill>
                <a:srgbClr val="000000"/>
              </a:solidFill>
            </a:endParaRPr>
          </a:p>
        </p:txBody>
      </p:sp>
      <p:pic>
        <p:nvPicPr>
          <p:cNvPr id="15456" name="Picture 96" descr="easter changes everything_cb"/>
          <p:cNvPicPr>
            <a:picLocks noChangeAspect="1" noChangeArrowheads="1"/>
          </p:cNvPicPr>
          <p:nvPr/>
        </p:nvPicPr>
        <p:blipFill>
          <a:blip r:embed="rId2" cstate="print"/>
          <a:srcRect/>
          <a:stretch>
            <a:fillRect/>
          </a:stretch>
        </p:blipFill>
        <p:spPr bwMode="auto">
          <a:xfrm>
            <a:off x="0" y="2"/>
            <a:ext cx="9145588" cy="5144691"/>
          </a:xfrm>
          <a:prstGeom prst="rect">
            <a:avLst/>
          </a:prstGeom>
          <a:noFill/>
        </p:spPr>
      </p:pic>
    </p:spTree>
  </p:cSld>
  <p:clrMap bg1="lt1" tx1="dk1" bg2="lt2" tx2="dk2" accent1="accent1" accent2="accent2" accent3="accent3" accent4="accent4" accent5="accent5" accent6="accent6" hlink="hlink" folHlink="folHlink"/>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9EAA7C16-C5E1-4D8D-B484-6E869347BA4E}" type="slidenum">
              <a:rPr lang="en-US">
                <a:solidFill>
                  <a:srgbClr val="000000"/>
                </a:solidFill>
              </a:rPr>
              <a:pPr fontAlgn="base">
                <a:spcBef>
                  <a:spcPct val="0"/>
                </a:spcBef>
                <a:spcAft>
                  <a:spcPct val="0"/>
                </a:spcAft>
              </a:pPr>
              <a:t>‹#›</a:t>
            </a:fld>
            <a:endParaRPr lang="en-US">
              <a:solidFill>
                <a:srgbClr val="000000"/>
              </a:solidFill>
            </a:endParaRPr>
          </a:p>
        </p:txBody>
      </p:sp>
      <p:pic>
        <p:nvPicPr>
          <p:cNvPr id="1205" name="Picture 181" descr="easter changes everything_t_nt"/>
          <p:cNvPicPr>
            <a:picLocks noChangeAspect="1" noChangeArrowheads="1"/>
          </p:cNvPicPr>
          <p:nvPr/>
        </p:nvPicPr>
        <p:blipFill>
          <a:blip r:embed="rId3" cstate="print"/>
          <a:srcRect/>
          <a:stretch>
            <a:fillRect/>
          </a:stretch>
        </p:blipFill>
        <p:spPr bwMode="auto">
          <a:xfrm>
            <a:off x="0" y="2"/>
            <a:ext cx="9145588" cy="5144691"/>
          </a:xfrm>
          <a:prstGeom prst="rect">
            <a:avLst/>
          </a:prstGeom>
          <a:noFill/>
        </p:spPr>
      </p:pic>
    </p:spTree>
  </p:cSld>
  <p:clrMap bg1="lt1" tx1="dk1" bg2="lt2" tx2="dk2" accent1="accent1" accent2="accent2" accent3="accent3" accent4="accent4" accent5="accent5" accent6="accent6" hlink="hlink" folHlink="folHlink"/>
  <p:sldLayoutIdLst>
    <p:sldLayoutId id="2147483679"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solidFill>
                <a:srgbClr val="000000"/>
              </a:solidFill>
            </a:endParaRPr>
          </a:p>
        </p:txBody>
      </p:sp>
      <p:sp>
        <p:nvSpPr>
          <p:cNvPr id="1536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solidFill>
                <a:srgbClr val="000000"/>
              </a:solidFill>
            </a:endParaRPr>
          </a:p>
        </p:txBody>
      </p:sp>
      <p:sp>
        <p:nvSpPr>
          <p:cNvPr id="1536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E58D8D21-52A7-4FC8-8DE3-84BBBCA4C310}" type="slidenum">
              <a:rPr lang="en-US">
                <a:solidFill>
                  <a:srgbClr val="000000"/>
                </a:solidFill>
              </a:rPr>
              <a:pPr fontAlgn="base">
                <a:spcBef>
                  <a:spcPct val="0"/>
                </a:spcBef>
                <a:spcAft>
                  <a:spcPct val="0"/>
                </a:spcAft>
              </a:pPr>
              <a:t>‹#›</a:t>
            </a:fld>
            <a:endParaRPr lang="en-US">
              <a:solidFill>
                <a:srgbClr val="000000"/>
              </a:solidFill>
            </a:endParaRPr>
          </a:p>
        </p:txBody>
      </p:sp>
      <p:pic>
        <p:nvPicPr>
          <p:cNvPr id="15456" name="Picture 96" descr="easter changes everything_cb"/>
          <p:cNvPicPr>
            <a:picLocks noChangeAspect="1" noChangeArrowheads="1"/>
          </p:cNvPicPr>
          <p:nvPr/>
        </p:nvPicPr>
        <p:blipFill>
          <a:blip r:embed="rId2" cstate="print"/>
          <a:srcRect/>
          <a:stretch>
            <a:fillRect/>
          </a:stretch>
        </p:blipFill>
        <p:spPr bwMode="auto">
          <a:xfrm>
            <a:off x="0" y="2"/>
            <a:ext cx="9145588" cy="5144691"/>
          </a:xfrm>
          <a:prstGeom prst="rect">
            <a:avLst/>
          </a:prstGeom>
          <a:noFill/>
        </p:spPr>
      </p:pic>
    </p:spTree>
  </p:cSld>
  <p:clrMap bg1="lt1" tx1="dk1" bg2="lt2" tx2="dk2" accent1="accent1" accent2="accent2" accent3="accent3" accent4="accent4" accent5="accent5" accent6="accent6" hlink="hlink" folHlink="folHlink"/>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9156ED2-6D6F-4083-B805-7549B41AF2A9}" type="datetimeFigureOut">
              <a:rPr lang="en-US" smtClean="0">
                <a:solidFill>
                  <a:prstClr val="black">
                    <a:tint val="75000"/>
                  </a:prstClr>
                </a:solidFill>
              </a:rPr>
              <a:pPr/>
              <a:t>4/18/2011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6EC77FD-7B8B-4EB1-8BCA-36FA0717261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4101"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4102"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EA4ECFB-A1B4-47B1-A7BE-2C968F6FEB31}" type="slidenum">
              <a:rPr lang="en-US" smtClean="0">
                <a:solidFill>
                  <a:srgbClr val="000000"/>
                </a:solidFill>
              </a:rPr>
              <a:pPr fontAlgn="base">
                <a:spcBef>
                  <a:spcPct val="0"/>
                </a:spcBef>
                <a:spcAft>
                  <a:spcPct val="0"/>
                </a:spcAft>
              </a:pPr>
              <a:t>‹#›</a:t>
            </a:fld>
            <a:endParaRPr lang="en-US" smtClean="0">
              <a:solidFill>
                <a:srgbClr val="000000"/>
              </a:solidFill>
            </a:endParaRPr>
          </a:p>
        </p:txBody>
      </p:sp>
      <p:pic>
        <p:nvPicPr>
          <p:cNvPr id="4339" name="Picture 243" descr="last supper_c_nt"/>
          <p:cNvPicPr>
            <a:picLocks noChangeAspect="1" noChangeArrowheads="1"/>
          </p:cNvPicPr>
          <p:nvPr userDrawn="1"/>
        </p:nvPicPr>
        <p:blipFill>
          <a:blip r:embed="rId2" cstate="print"/>
          <a:srcRect/>
          <a:stretch>
            <a:fillRect/>
          </a:stretch>
        </p:blipFill>
        <p:spPr bwMode="auto">
          <a:xfrm>
            <a:off x="0" y="2"/>
            <a:ext cx="9145588" cy="5144691"/>
          </a:xfrm>
          <a:prstGeom prst="rect">
            <a:avLst/>
          </a:prstGeom>
          <a:noFill/>
        </p:spPr>
      </p:pic>
    </p:spTree>
  </p:cSld>
  <p:clrMap bg1="lt1" tx1="dk1" bg2="lt2" tx2="dk2" accent1="accent1" accent2="accent2" accent3="accent3" accent4="accent4" accent5="accent5" accent6="accent6" hlink="hlink" folHlink="folHlink"/>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9.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8.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8.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8.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8.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8.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8.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8.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8.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8.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8.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8.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8.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8.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8.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9.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9.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9.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8.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8.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8.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8.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8.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8.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8.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8.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8.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8.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8.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8.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8.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8.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85.xml"/><Relationship Id="rId5" Type="http://schemas.openxmlformats.org/officeDocument/2006/relationships/image" Target="../media/image14.jpeg"/><Relationship Id="rId4" Type="http://schemas.openxmlformats.org/officeDocument/2006/relationships/image" Target="../media/image13.jpeg"/></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8.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4.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8.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8.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600" dirty="0" smtClean="0">
                <a:solidFill>
                  <a:srgbClr val="FFFFFF"/>
                </a:solidFill>
                <a:sym typeface="Arial" charset="0"/>
              </a:rPr>
              <a:t>At the cross You beckon me</a:t>
            </a:r>
            <a:br>
              <a:rPr lang="en-US" sz="3600" dirty="0" smtClean="0">
                <a:solidFill>
                  <a:srgbClr val="FFFFFF"/>
                </a:solidFill>
                <a:sym typeface="Arial" charset="0"/>
              </a:rPr>
            </a:br>
            <a:r>
              <a:rPr lang="en-US" sz="3600" dirty="0" smtClean="0">
                <a:solidFill>
                  <a:srgbClr val="FFFFFF"/>
                </a:solidFill>
                <a:sym typeface="Arial" charset="0"/>
              </a:rPr>
              <a:t>You draw me gently to my knees</a:t>
            </a:r>
            <a:br>
              <a:rPr lang="en-US" sz="3600" dirty="0" smtClean="0">
                <a:solidFill>
                  <a:srgbClr val="FFFFFF"/>
                </a:solidFill>
                <a:sym typeface="Arial" charset="0"/>
              </a:rPr>
            </a:br>
            <a:r>
              <a:rPr lang="en-US" sz="3600" dirty="0" smtClean="0">
                <a:solidFill>
                  <a:srgbClr val="FFFFFF"/>
                </a:solidFill>
                <a:sym typeface="Arial" charset="0"/>
              </a:rPr>
              <a:t>And I am</a:t>
            </a:r>
            <a:br>
              <a:rPr lang="en-US" sz="3600" dirty="0" smtClean="0">
                <a:solidFill>
                  <a:srgbClr val="FFFFFF"/>
                </a:solidFill>
                <a:sym typeface="Arial" charset="0"/>
              </a:rPr>
            </a:br>
            <a:r>
              <a:rPr lang="en-US" sz="3600" dirty="0" smtClean="0">
                <a:solidFill>
                  <a:srgbClr val="FFFFFF"/>
                </a:solidFill>
                <a:sym typeface="Arial" charset="0"/>
              </a:rPr>
              <a:t>Lost for words, so lost in love, I'm</a:t>
            </a:r>
            <a:br>
              <a:rPr lang="en-US" sz="3600" dirty="0" smtClean="0">
                <a:solidFill>
                  <a:srgbClr val="FFFFFF"/>
                </a:solidFill>
                <a:sym typeface="Arial" charset="0"/>
              </a:rPr>
            </a:br>
            <a:r>
              <a:rPr lang="en-US" sz="3600" dirty="0" smtClean="0">
                <a:solidFill>
                  <a:srgbClr val="FFFFFF"/>
                </a:solidFill>
                <a:sym typeface="Arial" charset="0"/>
              </a:rPr>
              <a:t>Sweetly broken, wholly surrendered</a:t>
            </a:r>
          </a:p>
        </p:txBody>
      </p:sp>
      <p:sp>
        <p:nvSpPr>
          <p:cNvPr id="43012" name="Rectangle 4"/>
          <p:cNvSpPr>
            <a:spLocks noChangeArrowheads="1"/>
          </p:cNvSpPr>
          <p:nvPr/>
        </p:nvSpPr>
        <p:spPr bwMode="auto">
          <a:xfrm>
            <a:off x="381000" y="361950"/>
            <a:ext cx="8493125" cy="685800"/>
          </a:xfrm>
          <a:prstGeom prst="rect">
            <a:avLst/>
          </a:prstGeom>
          <a:noFill/>
          <a:ln w="9525">
            <a:noFill/>
            <a:miter lim="800000"/>
            <a:headEnd/>
            <a:tailEnd/>
          </a:ln>
          <a:effectLst/>
        </p:spPr>
        <p:txBody>
          <a:bodyPr wrap="none" anchor="ctr"/>
          <a:lstStyle/>
          <a:p>
            <a:pPr algn="ctr" fontAlgn="base">
              <a:spcBef>
                <a:spcPct val="0"/>
              </a:spcBef>
              <a:spcAft>
                <a:spcPct val="0"/>
              </a:spcAft>
            </a:pPr>
            <a:r>
              <a:rPr lang="en-US" sz="3600" b="1" dirty="0" smtClean="0">
                <a:solidFill>
                  <a:srgbClr val="FFFFFF"/>
                </a:solidFill>
                <a:sym typeface="Arial" charset="0"/>
              </a:rPr>
              <a:t>SWEETLY BROKEN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600" smtClean="0">
                <a:solidFill>
                  <a:srgbClr val="FFFFFF"/>
                </a:solidFill>
                <a:sym typeface="Arial" charset="0"/>
              </a:rPr>
              <a:t>To the cross I look</a:t>
            </a:r>
            <a:br>
              <a:rPr lang="en-US" sz="3600" smtClean="0">
                <a:solidFill>
                  <a:srgbClr val="FFFFFF"/>
                </a:solidFill>
                <a:sym typeface="Arial" charset="0"/>
              </a:rPr>
            </a:br>
            <a:r>
              <a:rPr lang="en-US" sz="3600" smtClean="0">
                <a:solidFill>
                  <a:srgbClr val="FFFFFF"/>
                </a:solidFill>
                <a:sym typeface="Arial" charset="0"/>
              </a:rPr>
              <a:t>To the cross I cling</a:t>
            </a:r>
            <a:br>
              <a:rPr lang="en-US" sz="3600" smtClean="0">
                <a:solidFill>
                  <a:srgbClr val="FFFFFF"/>
                </a:solidFill>
                <a:sym typeface="Arial" charset="0"/>
              </a:rPr>
            </a:br>
            <a:r>
              <a:rPr lang="en-US" sz="3600" smtClean="0">
                <a:solidFill>
                  <a:srgbClr val="FFFFFF"/>
                </a:solidFill>
                <a:sym typeface="Arial" charset="0"/>
              </a:rPr>
              <a:t>Of it's suffering I do drink</a:t>
            </a:r>
            <a:br>
              <a:rPr lang="en-US" sz="3600" smtClean="0">
                <a:solidFill>
                  <a:srgbClr val="FFFFFF"/>
                </a:solidFill>
                <a:sym typeface="Arial" charset="0"/>
              </a:rPr>
            </a:br>
            <a:r>
              <a:rPr lang="en-US" sz="3600" smtClean="0">
                <a:solidFill>
                  <a:srgbClr val="FFFFFF"/>
                </a:solidFill>
                <a:sym typeface="Arial" charset="0"/>
              </a:rPr>
              <a:t>Of it's work I do sing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600" dirty="0" smtClean="0">
                <a:solidFill>
                  <a:srgbClr val="FFFFFF"/>
                </a:solidFill>
                <a:sym typeface="Arial" charset="0"/>
              </a:rPr>
              <a:t>For on it my Savior,</a:t>
            </a:r>
          </a:p>
          <a:p>
            <a:pPr algn="ctr" fontAlgn="base">
              <a:spcBef>
                <a:spcPct val="0"/>
              </a:spcBef>
              <a:spcAft>
                <a:spcPct val="0"/>
              </a:spcAft>
            </a:pPr>
            <a:r>
              <a:rPr lang="en-US" sz="3600" dirty="0" smtClean="0">
                <a:solidFill>
                  <a:srgbClr val="FFFFFF"/>
                </a:solidFill>
                <a:sym typeface="Arial" charset="0"/>
              </a:rPr>
              <a:t>Both bruised and crushed</a:t>
            </a:r>
          </a:p>
          <a:p>
            <a:pPr algn="ctr" fontAlgn="base">
              <a:spcBef>
                <a:spcPct val="0"/>
              </a:spcBef>
              <a:spcAft>
                <a:spcPct val="0"/>
              </a:spcAft>
            </a:pPr>
            <a:r>
              <a:rPr lang="en-US" sz="3600" dirty="0" smtClean="0">
                <a:solidFill>
                  <a:srgbClr val="FFFFFF"/>
                </a:solidFill>
                <a:sym typeface="Arial" charset="0"/>
              </a:rPr>
              <a:t>Showed that God is love</a:t>
            </a:r>
          </a:p>
          <a:p>
            <a:pPr algn="ctr" fontAlgn="base">
              <a:spcBef>
                <a:spcPct val="0"/>
              </a:spcBef>
              <a:spcAft>
                <a:spcPct val="0"/>
              </a:spcAft>
            </a:pPr>
            <a:r>
              <a:rPr lang="en-US" sz="3600" dirty="0" smtClean="0">
                <a:solidFill>
                  <a:srgbClr val="FFFFFF"/>
                </a:solidFill>
                <a:sym typeface="Arial" charset="0"/>
              </a:rPr>
              <a:t>And God is just</a:t>
            </a:r>
          </a:p>
          <a:p>
            <a:pPr algn="ctr" fontAlgn="base">
              <a:spcBef>
                <a:spcPct val="0"/>
              </a:spcBef>
              <a:spcAft>
                <a:spcPct val="0"/>
              </a:spcAft>
            </a:pPr>
            <a:endParaRPr lang="en-US" sz="3600" dirty="0" smtClean="0">
              <a:solidFill>
                <a:srgbClr val="FFFFFF"/>
              </a:solidFill>
              <a:sym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600" dirty="0" smtClean="0">
                <a:solidFill>
                  <a:srgbClr val="FFFFFF"/>
                </a:solidFill>
                <a:sym typeface="Arial" charset="0"/>
              </a:rPr>
              <a:t>At the cross You beckon me</a:t>
            </a:r>
            <a:br>
              <a:rPr lang="en-US" sz="3600" dirty="0" smtClean="0">
                <a:solidFill>
                  <a:srgbClr val="FFFFFF"/>
                </a:solidFill>
                <a:sym typeface="Arial" charset="0"/>
              </a:rPr>
            </a:br>
            <a:r>
              <a:rPr lang="en-US" sz="3600" dirty="0" smtClean="0">
                <a:solidFill>
                  <a:srgbClr val="FFFFFF"/>
                </a:solidFill>
                <a:sym typeface="Arial" charset="0"/>
              </a:rPr>
              <a:t>You draw me gently to my knees</a:t>
            </a:r>
            <a:br>
              <a:rPr lang="en-US" sz="3600" dirty="0" smtClean="0">
                <a:solidFill>
                  <a:srgbClr val="FFFFFF"/>
                </a:solidFill>
                <a:sym typeface="Arial" charset="0"/>
              </a:rPr>
            </a:br>
            <a:r>
              <a:rPr lang="en-US" sz="3600" dirty="0" smtClean="0">
                <a:solidFill>
                  <a:srgbClr val="FFFFFF"/>
                </a:solidFill>
                <a:sym typeface="Arial" charset="0"/>
              </a:rPr>
              <a:t>And I am</a:t>
            </a:r>
            <a:br>
              <a:rPr lang="en-US" sz="3600" dirty="0" smtClean="0">
                <a:solidFill>
                  <a:srgbClr val="FFFFFF"/>
                </a:solidFill>
                <a:sym typeface="Arial" charset="0"/>
              </a:rPr>
            </a:br>
            <a:r>
              <a:rPr lang="en-US" sz="3600" dirty="0" smtClean="0">
                <a:solidFill>
                  <a:srgbClr val="FFFFFF"/>
                </a:solidFill>
                <a:sym typeface="Arial" charset="0"/>
              </a:rPr>
              <a:t>Lost for words, so lost in love, I'm</a:t>
            </a:r>
            <a:br>
              <a:rPr lang="en-US" sz="3600" dirty="0" smtClean="0">
                <a:solidFill>
                  <a:srgbClr val="FFFFFF"/>
                </a:solidFill>
                <a:sym typeface="Arial" charset="0"/>
              </a:rPr>
            </a:br>
            <a:r>
              <a:rPr lang="en-US" sz="3600" dirty="0" smtClean="0">
                <a:solidFill>
                  <a:srgbClr val="FFFFFF"/>
                </a:solidFill>
                <a:sym typeface="Arial" charset="0"/>
              </a:rPr>
              <a:t>Sweetly broken, wholly surrendered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600" smtClean="0">
                <a:solidFill>
                  <a:srgbClr val="FFFFFF"/>
                </a:solidFill>
                <a:sym typeface="Arial" charset="0"/>
              </a:rPr>
              <a:t>What a priceless gift</a:t>
            </a:r>
            <a:br>
              <a:rPr lang="en-US" sz="3600" smtClean="0">
                <a:solidFill>
                  <a:srgbClr val="FFFFFF"/>
                </a:solidFill>
                <a:sym typeface="Arial" charset="0"/>
              </a:rPr>
            </a:br>
            <a:r>
              <a:rPr lang="en-US" sz="3600" smtClean="0">
                <a:solidFill>
                  <a:srgbClr val="FFFFFF"/>
                </a:solidFill>
                <a:sym typeface="Arial" charset="0"/>
              </a:rPr>
              <a:t>Undeserved life,</a:t>
            </a:r>
            <a:br>
              <a:rPr lang="en-US" sz="3600" smtClean="0">
                <a:solidFill>
                  <a:srgbClr val="FFFFFF"/>
                </a:solidFill>
                <a:sym typeface="Arial" charset="0"/>
              </a:rPr>
            </a:br>
            <a:r>
              <a:rPr lang="en-US" sz="3600" smtClean="0">
                <a:solidFill>
                  <a:srgbClr val="FFFFFF"/>
                </a:solidFill>
                <a:sym typeface="Arial" charset="0"/>
              </a:rPr>
              <a:t>Have I been given</a:t>
            </a:r>
            <a:br>
              <a:rPr lang="en-US" sz="3600" smtClean="0">
                <a:solidFill>
                  <a:srgbClr val="FFFFFF"/>
                </a:solidFill>
                <a:sym typeface="Arial" charset="0"/>
              </a:rPr>
            </a:br>
            <a:r>
              <a:rPr lang="en-US" sz="3600" smtClean="0">
                <a:solidFill>
                  <a:srgbClr val="FFFFFF"/>
                </a:solidFill>
                <a:sym typeface="Arial" charset="0"/>
              </a:rPr>
              <a:t>Through Christ crucified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600" smtClean="0">
                <a:solidFill>
                  <a:srgbClr val="FFFFFF"/>
                </a:solidFill>
                <a:sym typeface="Arial" charset="0"/>
              </a:rPr>
              <a:t>You've called me out of death,</a:t>
            </a:r>
            <a:br>
              <a:rPr lang="en-US" sz="3600" smtClean="0">
                <a:solidFill>
                  <a:srgbClr val="FFFFFF"/>
                </a:solidFill>
                <a:sym typeface="Arial" charset="0"/>
              </a:rPr>
            </a:br>
            <a:r>
              <a:rPr lang="en-US" sz="3600" smtClean="0">
                <a:solidFill>
                  <a:srgbClr val="FFFFFF"/>
                </a:solidFill>
                <a:sym typeface="Arial" charset="0"/>
              </a:rPr>
              <a:t>You've called me into life</a:t>
            </a:r>
            <a:br>
              <a:rPr lang="en-US" sz="3600" smtClean="0">
                <a:solidFill>
                  <a:srgbClr val="FFFFFF"/>
                </a:solidFill>
                <a:sym typeface="Arial" charset="0"/>
              </a:rPr>
            </a:br>
            <a:r>
              <a:rPr lang="en-US" sz="3600" smtClean="0">
                <a:solidFill>
                  <a:srgbClr val="FFFFFF"/>
                </a:solidFill>
                <a:sym typeface="Arial" charset="0"/>
              </a:rPr>
              <a:t>And I was under Your wrath;</a:t>
            </a:r>
            <a:br>
              <a:rPr lang="en-US" sz="3600" smtClean="0">
                <a:solidFill>
                  <a:srgbClr val="FFFFFF"/>
                </a:solidFill>
                <a:sym typeface="Arial" charset="0"/>
              </a:rPr>
            </a:br>
            <a:r>
              <a:rPr lang="en-US" sz="3600" smtClean="0">
                <a:solidFill>
                  <a:srgbClr val="FFFFFF"/>
                </a:solidFill>
                <a:sym typeface="Arial" charset="0"/>
              </a:rPr>
              <a:t>Now through the cross I'm reconciled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600" smtClean="0">
                <a:solidFill>
                  <a:srgbClr val="FFFFFF"/>
                </a:solidFill>
                <a:sym typeface="Arial" charset="0"/>
              </a:rPr>
              <a:t>At the cross You beckon me</a:t>
            </a:r>
            <a:br>
              <a:rPr lang="en-US" sz="3600" smtClean="0">
                <a:solidFill>
                  <a:srgbClr val="FFFFFF"/>
                </a:solidFill>
                <a:sym typeface="Arial" charset="0"/>
              </a:rPr>
            </a:br>
            <a:r>
              <a:rPr lang="en-US" sz="3600" smtClean="0">
                <a:solidFill>
                  <a:srgbClr val="FFFFFF"/>
                </a:solidFill>
                <a:sym typeface="Arial" charset="0"/>
              </a:rPr>
              <a:t>You draw me gently to my knees</a:t>
            </a:r>
            <a:br>
              <a:rPr lang="en-US" sz="3600" smtClean="0">
                <a:solidFill>
                  <a:srgbClr val="FFFFFF"/>
                </a:solidFill>
                <a:sym typeface="Arial" charset="0"/>
              </a:rPr>
            </a:br>
            <a:r>
              <a:rPr lang="en-US" sz="3600" smtClean="0">
                <a:solidFill>
                  <a:srgbClr val="FFFFFF"/>
                </a:solidFill>
                <a:sym typeface="Arial" charset="0"/>
              </a:rPr>
              <a:t>And I am</a:t>
            </a:r>
            <a:br>
              <a:rPr lang="en-US" sz="3600" smtClean="0">
                <a:solidFill>
                  <a:srgbClr val="FFFFFF"/>
                </a:solidFill>
                <a:sym typeface="Arial" charset="0"/>
              </a:rPr>
            </a:br>
            <a:r>
              <a:rPr lang="en-US" sz="3600" smtClean="0">
                <a:solidFill>
                  <a:srgbClr val="FFFFFF"/>
                </a:solidFill>
                <a:sym typeface="Arial" charset="0"/>
              </a:rPr>
              <a:t>Lost for words, so lost in love, I'm</a:t>
            </a:r>
            <a:br>
              <a:rPr lang="en-US" sz="3600" smtClean="0">
                <a:solidFill>
                  <a:srgbClr val="FFFFFF"/>
                </a:solidFill>
                <a:sym typeface="Arial" charset="0"/>
              </a:rPr>
            </a:br>
            <a:r>
              <a:rPr lang="en-US" sz="3600" smtClean="0">
                <a:solidFill>
                  <a:srgbClr val="FFFFFF"/>
                </a:solidFill>
                <a:sym typeface="Arial" charset="0"/>
              </a:rPr>
              <a:t>Sweetly broken, wholly surrendered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600" smtClean="0">
                <a:solidFill>
                  <a:srgbClr val="FFFFFF"/>
                </a:solidFill>
                <a:sym typeface="Arial" charset="0"/>
              </a:rPr>
              <a:t>At the cross You beckon me</a:t>
            </a:r>
            <a:br>
              <a:rPr lang="en-US" sz="3600" smtClean="0">
                <a:solidFill>
                  <a:srgbClr val="FFFFFF"/>
                </a:solidFill>
                <a:sym typeface="Arial" charset="0"/>
              </a:rPr>
            </a:br>
            <a:r>
              <a:rPr lang="en-US" sz="3600" smtClean="0">
                <a:solidFill>
                  <a:srgbClr val="FFFFFF"/>
                </a:solidFill>
                <a:sym typeface="Arial" charset="0"/>
              </a:rPr>
              <a:t>You draw me gently to my knees</a:t>
            </a:r>
            <a:br>
              <a:rPr lang="en-US" sz="3600" smtClean="0">
                <a:solidFill>
                  <a:srgbClr val="FFFFFF"/>
                </a:solidFill>
                <a:sym typeface="Arial" charset="0"/>
              </a:rPr>
            </a:br>
            <a:r>
              <a:rPr lang="en-US" sz="3600" smtClean="0">
                <a:solidFill>
                  <a:srgbClr val="FFFFFF"/>
                </a:solidFill>
                <a:sym typeface="Arial" charset="0"/>
              </a:rPr>
              <a:t>And I am</a:t>
            </a:r>
            <a:br>
              <a:rPr lang="en-US" sz="3600" smtClean="0">
                <a:solidFill>
                  <a:srgbClr val="FFFFFF"/>
                </a:solidFill>
                <a:sym typeface="Arial" charset="0"/>
              </a:rPr>
            </a:br>
            <a:r>
              <a:rPr lang="en-US" sz="3600" smtClean="0">
                <a:solidFill>
                  <a:srgbClr val="FFFFFF"/>
                </a:solidFill>
                <a:sym typeface="Arial" charset="0"/>
              </a:rPr>
              <a:t>Lost for words, so lost in love, I'm</a:t>
            </a:r>
            <a:br>
              <a:rPr lang="en-US" sz="3600" smtClean="0">
                <a:solidFill>
                  <a:srgbClr val="FFFFFF"/>
                </a:solidFill>
                <a:sym typeface="Arial" charset="0"/>
              </a:rPr>
            </a:br>
            <a:r>
              <a:rPr lang="en-US" sz="3600" smtClean="0">
                <a:solidFill>
                  <a:srgbClr val="FFFFFF"/>
                </a:solidFill>
                <a:sym typeface="Arial" charset="0"/>
              </a:rPr>
              <a:t>Sweetly broken, wholly surrendered</a:t>
            </a:r>
          </a:p>
        </p:txBody>
      </p:sp>
      <p:sp>
        <p:nvSpPr>
          <p:cNvPr id="57347" name="Rectangle 3"/>
          <p:cNvSpPr>
            <a:spLocks noChangeArrowheads="1"/>
          </p:cNvSpPr>
          <p:nvPr/>
        </p:nvSpPr>
        <p:spPr bwMode="auto">
          <a:xfrm>
            <a:off x="317505" y="4583908"/>
            <a:ext cx="8493125" cy="119063"/>
          </a:xfrm>
          <a:prstGeom prst="rect">
            <a:avLst/>
          </a:prstGeom>
          <a:noFill/>
          <a:ln w="9525">
            <a:noFill/>
            <a:miter lim="800000"/>
            <a:headEnd/>
            <a:tailEnd/>
          </a:ln>
          <a:effectLst/>
        </p:spPr>
        <p:txBody>
          <a:bodyPr wrap="none" anchor="ctr"/>
          <a:lstStyle/>
          <a:p>
            <a:pPr algn="ctr" fontAlgn="base">
              <a:spcBef>
                <a:spcPct val="0"/>
              </a:spcBef>
              <a:spcAft>
                <a:spcPct val="0"/>
              </a:spcAft>
            </a:pPr>
            <a:r>
              <a:rPr lang="en-US" sz="800" smtClean="0">
                <a:solidFill>
                  <a:srgbClr val="FFFFFF"/>
                </a:solidFill>
                <a:sym typeface="Arial" charset="0"/>
              </a:rPr>
              <a:t>Jeremy Riddle</a:t>
            </a:r>
          </a:p>
        </p:txBody>
      </p:sp>
      <p:sp>
        <p:nvSpPr>
          <p:cNvPr id="57348" name="Rectangle 4"/>
          <p:cNvSpPr>
            <a:spLocks noChangeArrowheads="1"/>
          </p:cNvSpPr>
          <p:nvPr/>
        </p:nvSpPr>
        <p:spPr bwMode="auto">
          <a:xfrm>
            <a:off x="317505" y="4762502"/>
            <a:ext cx="8493125" cy="119063"/>
          </a:xfrm>
          <a:prstGeom prst="rect">
            <a:avLst/>
          </a:prstGeom>
          <a:noFill/>
          <a:ln w="9525">
            <a:noFill/>
            <a:miter lim="800000"/>
            <a:headEnd/>
            <a:tailEnd/>
          </a:ln>
          <a:effectLst/>
        </p:spPr>
        <p:txBody>
          <a:bodyPr wrap="none" anchor="ctr"/>
          <a:lstStyle/>
          <a:p>
            <a:pPr algn="ctr" fontAlgn="base">
              <a:spcBef>
                <a:spcPct val="0"/>
              </a:spcBef>
              <a:spcAft>
                <a:spcPct val="0"/>
              </a:spcAft>
            </a:pPr>
            <a:r>
              <a:rPr lang="en-US" sz="800" smtClean="0">
                <a:solidFill>
                  <a:srgbClr val="FFFFFF"/>
                </a:solidFill>
                <a:sym typeface="Arial" charset="0"/>
              </a:rPr>
              <a:t>2005 Mercy/Vineyard Publishing</a:t>
            </a:r>
          </a:p>
        </p:txBody>
      </p:sp>
      <p:sp>
        <p:nvSpPr>
          <p:cNvPr id="57349" name="Rectangle 5"/>
          <p:cNvSpPr>
            <a:spLocks noChangeArrowheads="1"/>
          </p:cNvSpPr>
          <p:nvPr/>
        </p:nvSpPr>
        <p:spPr bwMode="auto">
          <a:xfrm>
            <a:off x="317505" y="4941096"/>
            <a:ext cx="8493125" cy="119063"/>
          </a:xfrm>
          <a:prstGeom prst="rect">
            <a:avLst/>
          </a:prstGeom>
          <a:noFill/>
          <a:ln w="9525">
            <a:noFill/>
            <a:miter lim="800000"/>
            <a:headEnd/>
            <a:tailEnd/>
          </a:ln>
          <a:effectLst/>
        </p:spPr>
        <p:txBody>
          <a:bodyPr wrap="none" anchor="ctr"/>
          <a:lstStyle/>
          <a:p>
            <a:pPr algn="ctr" fontAlgn="base">
              <a:spcBef>
                <a:spcPct val="0"/>
              </a:spcBef>
              <a:spcAft>
                <a:spcPct val="0"/>
              </a:spcAft>
            </a:pPr>
            <a:r>
              <a:rPr lang="en-US" sz="800" smtClean="0">
                <a:solidFill>
                  <a:srgbClr val="FFFFFF"/>
                </a:solidFill>
                <a:sym typeface="Arial" charset="0"/>
              </a:rPr>
              <a:t>CCLI 78316</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317505" y="238127"/>
            <a:ext cx="8493125" cy="595313"/>
          </a:xfrm>
          <a:prstGeom prst="rect">
            <a:avLst/>
          </a:prstGeom>
          <a:noFill/>
          <a:ln w="9525">
            <a:noFill/>
            <a:miter lim="800000"/>
            <a:headEnd/>
            <a:tailEnd/>
          </a:ln>
          <a:effectLst/>
        </p:spPr>
        <p:txBody>
          <a:bodyPr wrap="none" anchor="ctr"/>
          <a:lstStyle/>
          <a:p>
            <a:pPr algn="ctr" fontAlgn="base">
              <a:spcBef>
                <a:spcPct val="0"/>
              </a:spcBef>
              <a:spcAft>
                <a:spcPct val="0"/>
              </a:spcAft>
            </a:pPr>
            <a:r>
              <a:rPr lang="en-US" sz="3800" b="1" dirty="0" smtClean="0">
                <a:solidFill>
                  <a:srgbClr val="FFFFFF"/>
                </a:solidFill>
                <a:sym typeface="Arial" charset="0"/>
              </a:rPr>
              <a:t>Lead Me To The Cross</a:t>
            </a:r>
          </a:p>
        </p:txBody>
      </p:sp>
      <p:sp>
        <p:nvSpPr>
          <p:cNvPr id="59394"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600" b="1" dirty="0" smtClean="0">
                <a:solidFill>
                  <a:srgbClr val="FFFFFF"/>
                </a:solidFill>
                <a:sym typeface="Arial" charset="0"/>
              </a:rPr>
              <a:t>Saviour I come, quiet my soul</a:t>
            </a:r>
            <a:br>
              <a:rPr lang="en-US" sz="3600" b="1" dirty="0" smtClean="0">
                <a:solidFill>
                  <a:srgbClr val="FFFFFF"/>
                </a:solidFill>
                <a:sym typeface="Arial" charset="0"/>
              </a:rPr>
            </a:br>
            <a:r>
              <a:rPr lang="en-US" sz="3600" b="1" dirty="0" smtClean="0">
                <a:solidFill>
                  <a:srgbClr val="FFFFFF"/>
                </a:solidFill>
                <a:sym typeface="Arial" charset="0"/>
              </a:rPr>
              <a:t>Remember redemptions hill</a:t>
            </a:r>
            <a:br>
              <a:rPr lang="en-US" sz="3600" b="1" dirty="0" smtClean="0">
                <a:solidFill>
                  <a:srgbClr val="FFFFFF"/>
                </a:solidFill>
                <a:sym typeface="Arial" charset="0"/>
              </a:rPr>
            </a:br>
            <a:r>
              <a:rPr lang="en-US" sz="3600" b="1" dirty="0" smtClean="0">
                <a:solidFill>
                  <a:srgbClr val="FFFFFF"/>
                </a:solidFill>
                <a:sym typeface="Arial" charset="0"/>
              </a:rPr>
              <a:t>Where Your blood was spilled</a:t>
            </a:r>
            <a:br>
              <a:rPr lang="en-US" sz="3600" b="1" dirty="0" smtClean="0">
                <a:solidFill>
                  <a:srgbClr val="FFFFFF"/>
                </a:solidFill>
                <a:sym typeface="Arial" charset="0"/>
              </a:rPr>
            </a:br>
            <a:r>
              <a:rPr lang="en-US" sz="3600" b="1" dirty="0" smtClean="0">
                <a:solidFill>
                  <a:srgbClr val="FFFFFF"/>
                </a:solidFill>
                <a:sym typeface="Arial" charset="0"/>
              </a:rPr>
              <a:t>For my ransom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600" b="1" dirty="0" smtClean="0">
                <a:solidFill>
                  <a:srgbClr val="FFFFFF"/>
                </a:solidFill>
                <a:sym typeface="Arial" charset="0"/>
              </a:rPr>
              <a:t>Everything I once held dear</a:t>
            </a:r>
            <a:br>
              <a:rPr lang="en-US" sz="3600" b="1" dirty="0" smtClean="0">
                <a:solidFill>
                  <a:srgbClr val="FFFFFF"/>
                </a:solidFill>
                <a:sym typeface="Arial" charset="0"/>
              </a:rPr>
            </a:br>
            <a:r>
              <a:rPr lang="en-US" sz="3600" b="1" dirty="0" smtClean="0">
                <a:solidFill>
                  <a:srgbClr val="FFFFFF"/>
                </a:solidFill>
                <a:sym typeface="Arial" charset="0"/>
              </a:rPr>
              <a:t>I count it all as loss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17505" y="238127"/>
            <a:ext cx="8493125" cy="595313"/>
          </a:xfrm>
          <a:prstGeom prst="rect">
            <a:avLst/>
          </a:prstGeom>
          <a:noFill/>
          <a:ln w="9525">
            <a:noFill/>
            <a:miter lim="800000"/>
            <a:headEnd/>
            <a:tailEnd/>
          </a:ln>
          <a:effectLst/>
        </p:spPr>
        <p:txBody>
          <a:bodyPr wrap="none" anchor="ctr"/>
          <a:lstStyle/>
          <a:p>
            <a:pPr algn="ctr" fontAlgn="base">
              <a:spcBef>
                <a:spcPct val="0"/>
              </a:spcBef>
              <a:spcAft>
                <a:spcPct val="0"/>
              </a:spcAft>
            </a:pPr>
            <a:r>
              <a:rPr lang="en-US" sz="3800" b="1" smtClean="0">
                <a:solidFill>
                  <a:srgbClr val="FFFFFF"/>
                </a:solidFill>
                <a:sym typeface="Arial" charset="0"/>
              </a:rPr>
              <a:t>Come Thou Fount Come Thou King</a:t>
            </a:r>
          </a:p>
        </p:txBody>
      </p:sp>
      <p:sp>
        <p:nvSpPr>
          <p:cNvPr id="20482"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600" smtClean="0">
                <a:solidFill>
                  <a:srgbClr val="FFFFFF"/>
                </a:solidFill>
                <a:sym typeface="Arial" charset="0"/>
              </a:rPr>
              <a:t>Come, Thou Fount of every blessing</a:t>
            </a:r>
            <a:br>
              <a:rPr lang="en-US" sz="3600" smtClean="0">
                <a:solidFill>
                  <a:srgbClr val="FFFFFF"/>
                </a:solidFill>
                <a:sym typeface="Arial" charset="0"/>
              </a:rPr>
            </a:br>
            <a:r>
              <a:rPr lang="en-US" sz="3600" smtClean="0">
                <a:solidFill>
                  <a:srgbClr val="FFFFFF"/>
                </a:solidFill>
                <a:sym typeface="Arial" charset="0"/>
              </a:rPr>
              <a:t>Tune my heart to sing Thy grace</a:t>
            </a:r>
            <a:br>
              <a:rPr lang="en-US" sz="3600" smtClean="0">
                <a:solidFill>
                  <a:srgbClr val="FFFFFF"/>
                </a:solidFill>
                <a:sym typeface="Arial" charset="0"/>
              </a:rPr>
            </a:br>
            <a:r>
              <a:rPr lang="en-US" sz="3600" smtClean="0">
                <a:solidFill>
                  <a:srgbClr val="FFFFFF"/>
                </a:solidFill>
                <a:sym typeface="Arial" charset="0"/>
              </a:rPr>
              <a:t>Streams of mercy, never ceasing</a:t>
            </a:r>
            <a:br>
              <a:rPr lang="en-US" sz="3600" smtClean="0">
                <a:solidFill>
                  <a:srgbClr val="FFFFFF"/>
                </a:solidFill>
                <a:sym typeface="Arial" charset="0"/>
              </a:rPr>
            </a:br>
            <a:r>
              <a:rPr lang="en-US" sz="3600" smtClean="0">
                <a:solidFill>
                  <a:srgbClr val="FFFFFF"/>
                </a:solidFill>
                <a:sym typeface="Arial" charset="0"/>
              </a:rPr>
              <a:t>Call for songs of loudest praise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600" smtClean="0">
                <a:solidFill>
                  <a:srgbClr val="FFFFFF"/>
                </a:solidFill>
                <a:sym typeface="Arial" charset="0"/>
              </a:rPr>
              <a:t>Lead me to the cross where</a:t>
            </a:r>
            <a:br>
              <a:rPr lang="en-US" sz="3600" smtClean="0">
                <a:solidFill>
                  <a:srgbClr val="FFFFFF"/>
                </a:solidFill>
                <a:sym typeface="Arial" charset="0"/>
              </a:rPr>
            </a:br>
            <a:r>
              <a:rPr lang="en-US" sz="3600" smtClean="0">
                <a:solidFill>
                  <a:srgbClr val="FFFFFF"/>
                </a:solidFill>
                <a:sym typeface="Arial" charset="0"/>
              </a:rPr>
              <a:t>Your love poured out</a:t>
            </a:r>
            <a:br>
              <a:rPr lang="en-US" sz="3600" smtClean="0">
                <a:solidFill>
                  <a:srgbClr val="FFFFFF"/>
                </a:solidFill>
                <a:sym typeface="Arial" charset="0"/>
              </a:rPr>
            </a:br>
            <a:r>
              <a:rPr lang="en-US" sz="3600" smtClean="0">
                <a:solidFill>
                  <a:srgbClr val="FFFFFF"/>
                </a:solidFill>
                <a:sym typeface="Arial" charset="0"/>
              </a:rPr>
              <a:t>Bring me to my knees</a:t>
            </a:r>
            <a:br>
              <a:rPr lang="en-US" sz="3600" smtClean="0">
                <a:solidFill>
                  <a:srgbClr val="FFFFFF"/>
                </a:solidFill>
                <a:sym typeface="Arial" charset="0"/>
              </a:rPr>
            </a:br>
            <a:r>
              <a:rPr lang="en-US" sz="3600" smtClean="0">
                <a:solidFill>
                  <a:srgbClr val="FFFFFF"/>
                </a:solidFill>
                <a:sym typeface="Arial" charset="0"/>
              </a:rPr>
              <a:t>Lord I lay me down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600" dirty="0" smtClean="0">
                <a:solidFill>
                  <a:srgbClr val="FFFFFF"/>
                </a:solidFill>
                <a:sym typeface="Arial" charset="0"/>
              </a:rPr>
              <a:t>Rid me of myself, I belong to You</a:t>
            </a:r>
            <a:br>
              <a:rPr lang="en-US" sz="3600" dirty="0" smtClean="0">
                <a:solidFill>
                  <a:srgbClr val="FFFFFF"/>
                </a:solidFill>
                <a:sym typeface="Arial" charset="0"/>
              </a:rPr>
            </a:br>
            <a:r>
              <a:rPr lang="en-US" sz="3600" dirty="0" smtClean="0">
                <a:solidFill>
                  <a:srgbClr val="FFFFFF"/>
                </a:solidFill>
                <a:sym typeface="Arial" charset="0"/>
              </a:rPr>
              <a:t>O lead me</a:t>
            </a:r>
            <a:br>
              <a:rPr lang="en-US" sz="3600" dirty="0" smtClean="0">
                <a:solidFill>
                  <a:srgbClr val="FFFFFF"/>
                </a:solidFill>
                <a:sym typeface="Arial" charset="0"/>
              </a:rPr>
            </a:br>
            <a:r>
              <a:rPr lang="en-US" sz="3600" dirty="0" smtClean="0">
                <a:solidFill>
                  <a:srgbClr val="FFFFFF"/>
                </a:solidFill>
                <a:sym typeface="Arial" charset="0"/>
              </a:rPr>
              <a:t>Lead me to the cross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600" smtClean="0">
                <a:solidFill>
                  <a:srgbClr val="FFFFFF"/>
                </a:solidFill>
                <a:sym typeface="Arial" charset="0"/>
              </a:rPr>
              <a:t>You were as I, tempted and tried</a:t>
            </a:r>
            <a:br>
              <a:rPr lang="en-US" sz="3600" smtClean="0">
                <a:solidFill>
                  <a:srgbClr val="FFFFFF"/>
                </a:solidFill>
                <a:sym typeface="Arial" charset="0"/>
              </a:rPr>
            </a:br>
            <a:r>
              <a:rPr lang="en-US" sz="3600" smtClean="0">
                <a:solidFill>
                  <a:srgbClr val="FFFFFF"/>
                </a:solidFill>
                <a:sym typeface="Arial" charset="0"/>
              </a:rPr>
              <a:t>Human</a:t>
            </a:r>
            <a:br>
              <a:rPr lang="en-US" sz="3600" smtClean="0">
                <a:solidFill>
                  <a:srgbClr val="FFFFFF"/>
                </a:solidFill>
                <a:sym typeface="Arial" charset="0"/>
              </a:rPr>
            </a:br>
            <a:r>
              <a:rPr lang="en-US" sz="3600" smtClean="0">
                <a:solidFill>
                  <a:srgbClr val="FFFFFF"/>
                </a:solidFill>
                <a:sym typeface="Arial" charset="0"/>
              </a:rPr>
              <a:t>The Word became flesh</a:t>
            </a:r>
            <a:br>
              <a:rPr lang="en-US" sz="3600" smtClean="0">
                <a:solidFill>
                  <a:srgbClr val="FFFFFF"/>
                </a:solidFill>
                <a:sym typeface="Arial" charset="0"/>
              </a:rPr>
            </a:br>
            <a:r>
              <a:rPr lang="en-US" sz="3600" smtClean="0">
                <a:solidFill>
                  <a:srgbClr val="FFFFFF"/>
                </a:solidFill>
                <a:sym typeface="Arial" charset="0"/>
              </a:rPr>
              <a:t>Bore my sin in death</a:t>
            </a:r>
            <a:br>
              <a:rPr lang="en-US" sz="3600" smtClean="0">
                <a:solidFill>
                  <a:srgbClr val="FFFFFF"/>
                </a:solidFill>
                <a:sym typeface="Arial" charset="0"/>
              </a:rPr>
            </a:br>
            <a:r>
              <a:rPr lang="en-US" sz="3600" smtClean="0">
                <a:solidFill>
                  <a:srgbClr val="FFFFFF"/>
                </a:solidFill>
                <a:sym typeface="Arial" charset="0"/>
              </a:rPr>
              <a:t>Now You're risen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600" smtClean="0">
                <a:solidFill>
                  <a:srgbClr val="FFFFFF"/>
                </a:solidFill>
                <a:sym typeface="Arial" charset="0"/>
              </a:rPr>
              <a:t>Everything I once held dear</a:t>
            </a:r>
            <a:br>
              <a:rPr lang="en-US" sz="3600" smtClean="0">
                <a:solidFill>
                  <a:srgbClr val="FFFFFF"/>
                </a:solidFill>
                <a:sym typeface="Arial" charset="0"/>
              </a:rPr>
            </a:br>
            <a:r>
              <a:rPr lang="en-US" sz="3600" smtClean="0">
                <a:solidFill>
                  <a:srgbClr val="FFFFFF"/>
                </a:solidFill>
                <a:sym typeface="Arial" charset="0"/>
              </a:rPr>
              <a:t>I count it all as loss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600" smtClean="0">
                <a:solidFill>
                  <a:srgbClr val="FFFFFF"/>
                </a:solidFill>
                <a:sym typeface="Arial" charset="0"/>
              </a:rPr>
              <a:t>Lead me to the cross where</a:t>
            </a:r>
            <a:br>
              <a:rPr lang="en-US" sz="3600" smtClean="0">
                <a:solidFill>
                  <a:srgbClr val="FFFFFF"/>
                </a:solidFill>
                <a:sym typeface="Arial" charset="0"/>
              </a:rPr>
            </a:br>
            <a:r>
              <a:rPr lang="en-US" sz="3600" smtClean="0">
                <a:solidFill>
                  <a:srgbClr val="FFFFFF"/>
                </a:solidFill>
                <a:sym typeface="Arial" charset="0"/>
              </a:rPr>
              <a:t>Your love poured out</a:t>
            </a:r>
            <a:br>
              <a:rPr lang="en-US" sz="3600" smtClean="0">
                <a:solidFill>
                  <a:srgbClr val="FFFFFF"/>
                </a:solidFill>
                <a:sym typeface="Arial" charset="0"/>
              </a:rPr>
            </a:br>
            <a:r>
              <a:rPr lang="en-US" sz="3600" smtClean="0">
                <a:solidFill>
                  <a:srgbClr val="FFFFFF"/>
                </a:solidFill>
                <a:sym typeface="Arial" charset="0"/>
              </a:rPr>
              <a:t>Bring me to my knees</a:t>
            </a:r>
            <a:br>
              <a:rPr lang="en-US" sz="3600" smtClean="0">
                <a:solidFill>
                  <a:srgbClr val="FFFFFF"/>
                </a:solidFill>
                <a:sym typeface="Arial" charset="0"/>
              </a:rPr>
            </a:br>
            <a:r>
              <a:rPr lang="en-US" sz="3600" smtClean="0">
                <a:solidFill>
                  <a:srgbClr val="FFFFFF"/>
                </a:solidFill>
                <a:sym typeface="Arial" charset="0"/>
              </a:rPr>
              <a:t>Lord I lay me down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600" dirty="0" smtClean="0">
                <a:solidFill>
                  <a:srgbClr val="FFFFFF"/>
                </a:solidFill>
                <a:sym typeface="Arial" charset="0"/>
              </a:rPr>
              <a:t>Rid me of myself, I belong to You</a:t>
            </a:r>
            <a:br>
              <a:rPr lang="en-US" sz="3600" dirty="0" smtClean="0">
                <a:solidFill>
                  <a:srgbClr val="FFFFFF"/>
                </a:solidFill>
                <a:sym typeface="Arial" charset="0"/>
              </a:rPr>
            </a:br>
            <a:r>
              <a:rPr lang="en-US" sz="3600" dirty="0" smtClean="0">
                <a:solidFill>
                  <a:srgbClr val="FFFFFF"/>
                </a:solidFill>
                <a:sym typeface="Arial" charset="0"/>
              </a:rPr>
              <a:t>O lead me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600" smtClean="0">
                <a:solidFill>
                  <a:srgbClr val="FFFFFF"/>
                </a:solidFill>
                <a:sym typeface="Arial" charset="0"/>
              </a:rPr>
              <a:t>Lead me to the cross where</a:t>
            </a:r>
            <a:br>
              <a:rPr lang="en-US" sz="3600" smtClean="0">
                <a:solidFill>
                  <a:srgbClr val="FFFFFF"/>
                </a:solidFill>
                <a:sym typeface="Arial" charset="0"/>
              </a:rPr>
            </a:br>
            <a:r>
              <a:rPr lang="en-US" sz="3600" smtClean="0">
                <a:solidFill>
                  <a:srgbClr val="FFFFFF"/>
                </a:solidFill>
                <a:sym typeface="Arial" charset="0"/>
              </a:rPr>
              <a:t>Your love poured out</a:t>
            </a:r>
            <a:br>
              <a:rPr lang="en-US" sz="3600" smtClean="0">
                <a:solidFill>
                  <a:srgbClr val="FFFFFF"/>
                </a:solidFill>
                <a:sym typeface="Arial" charset="0"/>
              </a:rPr>
            </a:br>
            <a:r>
              <a:rPr lang="en-US" sz="3600" smtClean="0">
                <a:solidFill>
                  <a:srgbClr val="FFFFFF"/>
                </a:solidFill>
                <a:sym typeface="Arial" charset="0"/>
              </a:rPr>
              <a:t>Bring me to my knees</a:t>
            </a:r>
            <a:br>
              <a:rPr lang="en-US" sz="3600" smtClean="0">
                <a:solidFill>
                  <a:srgbClr val="FFFFFF"/>
                </a:solidFill>
                <a:sym typeface="Arial" charset="0"/>
              </a:rPr>
            </a:br>
            <a:r>
              <a:rPr lang="en-US" sz="3600" smtClean="0">
                <a:solidFill>
                  <a:srgbClr val="FFFFFF"/>
                </a:solidFill>
                <a:sym typeface="Arial" charset="0"/>
              </a:rPr>
              <a:t>Lord I lay me down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600" dirty="0" smtClean="0">
                <a:solidFill>
                  <a:srgbClr val="FFFFFF"/>
                </a:solidFill>
                <a:sym typeface="Arial" charset="0"/>
              </a:rPr>
              <a:t>Rid me of myself, I belong to You</a:t>
            </a:r>
            <a:br>
              <a:rPr lang="en-US" sz="3600" dirty="0" smtClean="0">
                <a:solidFill>
                  <a:srgbClr val="FFFFFF"/>
                </a:solidFill>
                <a:sym typeface="Arial" charset="0"/>
              </a:rPr>
            </a:br>
            <a:r>
              <a:rPr lang="en-US" sz="3600" dirty="0" smtClean="0">
                <a:solidFill>
                  <a:srgbClr val="FFFFFF"/>
                </a:solidFill>
                <a:sym typeface="Arial" charset="0"/>
              </a:rPr>
              <a:t>O lead me</a:t>
            </a:r>
            <a:br>
              <a:rPr lang="en-US" sz="3600" dirty="0" smtClean="0">
                <a:solidFill>
                  <a:srgbClr val="FFFFFF"/>
                </a:solidFill>
                <a:sym typeface="Arial" charset="0"/>
              </a:rPr>
            </a:br>
            <a:r>
              <a:rPr lang="en-US" sz="3600" dirty="0" smtClean="0">
                <a:solidFill>
                  <a:srgbClr val="FFFFFF"/>
                </a:solidFill>
                <a:sym typeface="Arial" charset="0"/>
              </a:rPr>
              <a:t>Lead me to the cross</a:t>
            </a:r>
          </a:p>
        </p:txBody>
      </p:sp>
      <p:sp>
        <p:nvSpPr>
          <p:cNvPr id="6" name="Rectangle 5"/>
          <p:cNvSpPr>
            <a:spLocks noChangeArrowheads="1"/>
          </p:cNvSpPr>
          <p:nvPr/>
        </p:nvSpPr>
        <p:spPr bwMode="auto">
          <a:xfrm>
            <a:off x="317505" y="4941096"/>
            <a:ext cx="8493125" cy="119063"/>
          </a:xfrm>
          <a:prstGeom prst="rect">
            <a:avLst/>
          </a:prstGeom>
          <a:noFill/>
          <a:ln w="9525">
            <a:noFill/>
            <a:miter lim="800000"/>
            <a:headEnd/>
            <a:tailEnd/>
          </a:ln>
          <a:effectLst/>
        </p:spPr>
        <p:txBody>
          <a:bodyPr wrap="none" anchor="ctr"/>
          <a:lstStyle/>
          <a:p>
            <a:pPr algn="ctr" fontAlgn="base">
              <a:spcBef>
                <a:spcPct val="0"/>
              </a:spcBef>
              <a:spcAft>
                <a:spcPct val="0"/>
              </a:spcAft>
            </a:pPr>
            <a:r>
              <a:rPr lang="en-US" sz="800" smtClean="0">
                <a:solidFill>
                  <a:srgbClr val="FFFFFF"/>
                </a:solidFill>
                <a:sym typeface="Arial" charset="0"/>
              </a:rPr>
              <a:t>CCLI 78316</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317505" y="238127"/>
            <a:ext cx="8493125" cy="595313"/>
          </a:xfrm>
          <a:prstGeom prst="rect">
            <a:avLst/>
          </a:prstGeom>
          <a:noFill/>
          <a:ln w="9525">
            <a:noFill/>
            <a:miter lim="800000"/>
            <a:headEnd/>
            <a:tailEnd/>
          </a:ln>
          <a:effectLst/>
        </p:spPr>
        <p:txBody>
          <a:bodyPr wrap="none" anchor="ctr"/>
          <a:lstStyle/>
          <a:p>
            <a:pPr algn="ctr" fontAlgn="base">
              <a:spcBef>
                <a:spcPct val="0"/>
              </a:spcBef>
              <a:spcAft>
                <a:spcPct val="0"/>
              </a:spcAft>
            </a:pPr>
            <a:r>
              <a:rPr lang="en-US" sz="3800" b="1" smtClean="0">
                <a:solidFill>
                  <a:srgbClr val="FFFFFF"/>
                </a:solidFill>
                <a:sym typeface="Arial" charset="0"/>
              </a:rPr>
              <a:t>At the Cross</a:t>
            </a:r>
          </a:p>
        </p:txBody>
      </p:sp>
      <p:sp>
        <p:nvSpPr>
          <p:cNvPr id="71682"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600" b="1" dirty="0" smtClean="0">
                <a:solidFill>
                  <a:srgbClr val="FFFFFF"/>
                </a:solidFill>
                <a:sym typeface="Arial" charset="0"/>
              </a:rPr>
              <a:t>Oh Lord, You've searched me</a:t>
            </a:r>
            <a:br>
              <a:rPr lang="en-US" sz="3600" b="1" dirty="0" smtClean="0">
                <a:solidFill>
                  <a:srgbClr val="FFFFFF"/>
                </a:solidFill>
                <a:sym typeface="Arial" charset="0"/>
              </a:rPr>
            </a:br>
            <a:r>
              <a:rPr lang="en-US" sz="3600" b="1" dirty="0" smtClean="0">
                <a:solidFill>
                  <a:srgbClr val="FFFFFF"/>
                </a:solidFill>
                <a:sym typeface="Arial" charset="0"/>
              </a:rPr>
              <a:t>You know my way</a:t>
            </a:r>
            <a:br>
              <a:rPr lang="en-US" sz="3600" b="1" dirty="0" smtClean="0">
                <a:solidFill>
                  <a:srgbClr val="FFFFFF"/>
                </a:solidFill>
                <a:sym typeface="Arial" charset="0"/>
              </a:rPr>
            </a:br>
            <a:r>
              <a:rPr lang="en-US" sz="3600" b="1" dirty="0" smtClean="0">
                <a:solidFill>
                  <a:srgbClr val="FFFFFF"/>
                </a:solidFill>
                <a:sym typeface="Arial" charset="0"/>
              </a:rPr>
              <a:t>Even when I fail You</a:t>
            </a:r>
            <a:br>
              <a:rPr lang="en-US" sz="3600" b="1" dirty="0" smtClean="0">
                <a:solidFill>
                  <a:srgbClr val="FFFFFF"/>
                </a:solidFill>
                <a:sym typeface="Arial" charset="0"/>
              </a:rPr>
            </a:br>
            <a:r>
              <a:rPr lang="en-US" sz="3600" b="1" dirty="0" smtClean="0">
                <a:solidFill>
                  <a:srgbClr val="FFFFFF"/>
                </a:solidFill>
                <a:sym typeface="Arial" charset="0"/>
              </a:rPr>
              <a:t>I know You love me</a:t>
            </a:r>
            <a:br>
              <a:rPr lang="en-US" sz="3600" b="1" dirty="0" smtClean="0">
                <a:solidFill>
                  <a:srgbClr val="FFFFFF"/>
                </a:solidFill>
                <a:sym typeface="Arial" charset="0"/>
              </a:rPr>
            </a:br>
            <a:endParaRPr lang="en-US" sz="3600" b="1" dirty="0" smtClean="0">
              <a:solidFill>
                <a:srgbClr val="FFFFFF"/>
              </a:solidFill>
              <a:sym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600" b="1" dirty="0" smtClean="0">
                <a:solidFill>
                  <a:srgbClr val="FFFFFF"/>
                </a:solidFill>
                <a:sym typeface="Arial" charset="0"/>
              </a:rPr>
              <a:t>Your holy presence surrounding me</a:t>
            </a:r>
            <a:br>
              <a:rPr lang="en-US" sz="3600" b="1" dirty="0" smtClean="0">
                <a:solidFill>
                  <a:srgbClr val="FFFFFF"/>
                </a:solidFill>
                <a:sym typeface="Arial" charset="0"/>
              </a:rPr>
            </a:br>
            <a:r>
              <a:rPr lang="en-US" sz="3600" b="1" dirty="0" smtClean="0">
                <a:solidFill>
                  <a:srgbClr val="FFFFFF"/>
                </a:solidFill>
                <a:sym typeface="Arial" charset="0"/>
              </a:rPr>
              <a:t>In every season I know You love me</a:t>
            </a:r>
          </a:p>
          <a:p>
            <a:pPr algn="ctr" fontAlgn="base">
              <a:spcBef>
                <a:spcPct val="0"/>
              </a:spcBef>
              <a:spcAft>
                <a:spcPct val="0"/>
              </a:spcAft>
            </a:pPr>
            <a:r>
              <a:rPr lang="en-US" sz="3600" b="1" dirty="0" smtClean="0">
                <a:solidFill>
                  <a:srgbClr val="FFFFFF"/>
                </a:solidFill>
                <a:sym typeface="Arial" charset="0"/>
              </a:rPr>
              <a:t>I know You love me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600" dirty="0" smtClean="0">
                <a:solidFill>
                  <a:srgbClr val="FFFFFF"/>
                </a:solidFill>
                <a:sym typeface="Arial" charset="0"/>
              </a:rPr>
              <a:t>Teach me some melodious sonnet</a:t>
            </a:r>
            <a:br>
              <a:rPr lang="en-US" sz="3600" dirty="0" smtClean="0">
                <a:solidFill>
                  <a:srgbClr val="FFFFFF"/>
                </a:solidFill>
                <a:sym typeface="Arial" charset="0"/>
              </a:rPr>
            </a:br>
            <a:r>
              <a:rPr lang="en-US" sz="3600" dirty="0" smtClean="0">
                <a:solidFill>
                  <a:srgbClr val="FFFFFF"/>
                </a:solidFill>
                <a:sym typeface="Arial" charset="0"/>
              </a:rPr>
              <a:t>Sung by flaming tongues above</a:t>
            </a:r>
            <a:br>
              <a:rPr lang="en-US" sz="3600" dirty="0" smtClean="0">
                <a:solidFill>
                  <a:srgbClr val="FFFFFF"/>
                </a:solidFill>
                <a:sym typeface="Arial" charset="0"/>
              </a:rPr>
            </a:br>
            <a:r>
              <a:rPr lang="en-US" sz="3600" dirty="0" smtClean="0">
                <a:solidFill>
                  <a:srgbClr val="FFFFFF"/>
                </a:solidFill>
                <a:sym typeface="Arial" charset="0"/>
              </a:rPr>
              <a:t>Praise His Name, I'm fixed upon it</a:t>
            </a:r>
            <a:br>
              <a:rPr lang="en-US" sz="3600" dirty="0" smtClean="0">
                <a:solidFill>
                  <a:srgbClr val="FFFFFF"/>
                </a:solidFill>
                <a:sym typeface="Arial" charset="0"/>
              </a:rPr>
            </a:br>
            <a:r>
              <a:rPr lang="en-US" sz="3600" dirty="0" smtClean="0">
                <a:solidFill>
                  <a:srgbClr val="FFFFFF"/>
                </a:solidFill>
                <a:sym typeface="Arial" charset="0"/>
              </a:rPr>
              <a:t>Name of God’s redeeming love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600" b="1" dirty="0" smtClean="0">
                <a:solidFill>
                  <a:srgbClr val="FFFFFF"/>
                </a:solidFill>
                <a:sym typeface="Arial" charset="0"/>
              </a:rPr>
              <a:t>At the cross I bow my knee</a:t>
            </a:r>
            <a:br>
              <a:rPr lang="en-US" sz="3600" b="1" dirty="0" smtClean="0">
                <a:solidFill>
                  <a:srgbClr val="FFFFFF"/>
                </a:solidFill>
                <a:sym typeface="Arial" charset="0"/>
              </a:rPr>
            </a:br>
            <a:r>
              <a:rPr lang="en-US" sz="3600" b="1" dirty="0" smtClean="0">
                <a:solidFill>
                  <a:srgbClr val="FFFFFF"/>
                </a:solidFill>
                <a:sym typeface="Arial" charset="0"/>
              </a:rPr>
              <a:t>Where Your blood was shed for me</a:t>
            </a:r>
            <a:br>
              <a:rPr lang="en-US" sz="3600" b="1" dirty="0" smtClean="0">
                <a:solidFill>
                  <a:srgbClr val="FFFFFF"/>
                </a:solidFill>
                <a:sym typeface="Arial" charset="0"/>
              </a:rPr>
            </a:br>
            <a:r>
              <a:rPr lang="en-US" sz="3600" b="1" dirty="0" smtClean="0">
                <a:solidFill>
                  <a:srgbClr val="FFFFFF"/>
                </a:solidFill>
                <a:sym typeface="Arial" charset="0"/>
              </a:rPr>
              <a:t>There's no greater love than this</a:t>
            </a:r>
            <a:br>
              <a:rPr lang="en-US" sz="3600" b="1" dirty="0" smtClean="0">
                <a:solidFill>
                  <a:srgbClr val="FFFFFF"/>
                </a:solidFill>
                <a:sym typeface="Arial" charset="0"/>
              </a:rPr>
            </a:br>
            <a:r>
              <a:rPr lang="en-US" sz="3600" b="1" dirty="0" smtClean="0">
                <a:solidFill>
                  <a:srgbClr val="FFFFFF"/>
                </a:solidFill>
                <a:sym typeface="Arial" charset="0"/>
              </a:rPr>
              <a:t>You have overcome the grave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228600" y="1123950"/>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600" b="1" dirty="0" smtClean="0">
                <a:solidFill>
                  <a:srgbClr val="FFFFFF"/>
                </a:solidFill>
                <a:sym typeface="Arial" charset="0"/>
              </a:rPr>
              <a:t>Your glory fills the highest place</a:t>
            </a:r>
            <a:br>
              <a:rPr lang="en-US" sz="3600" b="1" dirty="0" smtClean="0">
                <a:solidFill>
                  <a:srgbClr val="FFFFFF"/>
                </a:solidFill>
                <a:sym typeface="Arial" charset="0"/>
              </a:rPr>
            </a:br>
            <a:r>
              <a:rPr lang="en-US" sz="3600" b="1" dirty="0" smtClean="0">
                <a:solidFill>
                  <a:srgbClr val="FFFFFF"/>
                </a:solidFill>
                <a:sym typeface="Arial" charset="0"/>
              </a:rPr>
              <a:t>What can separate me now</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600" b="1" dirty="0" smtClean="0">
                <a:solidFill>
                  <a:srgbClr val="FFFFFF"/>
                </a:solidFill>
                <a:sym typeface="Arial" charset="0"/>
              </a:rPr>
              <a:t>You go before me, You shield my way</a:t>
            </a:r>
            <a:br>
              <a:rPr lang="en-US" sz="3600" b="1" dirty="0" smtClean="0">
                <a:solidFill>
                  <a:srgbClr val="FFFFFF"/>
                </a:solidFill>
                <a:sym typeface="Arial" charset="0"/>
              </a:rPr>
            </a:br>
            <a:r>
              <a:rPr lang="en-US" sz="3600" b="1" dirty="0" smtClean="0">
                <a:solidFill>
                  <a:srgbClr val="FFFFFF"/>
                </a:solidFill>
                <a:sym typeface="Arial" charset="0"/>
              </a:rPr>
              <a:t>Your hand upholds me</a:t>
            </a:r>
            <a:br>
              <a:rPr lang="en-US" sz="3600" b="1" dirty="0" smtClean="0">
                <a:solidFill>
                  <a:srgbClr val="FFFFFF"/>
                </a:solidFill>
                <a:sym typeface="Arial" charset="0"/>
              </a:rPr>
            </a:br>
            <a:r>
              <a:rPr lang="en-US" sz="3600" b="1" dirty="0" smtClean="0">
                <a:solidFill>
                  <a:srgbClr val="FFFFFF"/>
                </a:solidFill>
                <a:sym typeface="Arial" charset="0"/>
              </a:rPr>
              <a:t>I know You love me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304800" y="819150"/>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600" b="1" dirty="0" smtClean="0">
                <a:solidFill>
                  <a:srgbClr val="FFFFFF"/>
                </a:solidFill>
                <a:sym typeface="Arial" charset="0"/>
              </a:rPr>
              <a:t>And when the earth fades</a:t>
            </a:r>
            <a:br>
              <a:rPr lang="en-US" sz="3600" b="1" dirty="0" smtClean="0">
                <a:solidFill>
                  <a:srgbClr val="FFFFFF"/>
                </a:solidFill>
                <a:sym typeface="Arial" charset="0"/>
              </a:rPr>
            </a:br>
            <a:r>
              <a:rPr lang="en-US" sz="3600" b="1" dirty="0" smtClean="0">
                <a:solidFill>
                  <a:srgbClr val="FFFFFF"/>
                </a:solidFill>
                <a:sym typeface="Arial" charset="0"/>
              </a:rPr>
              <a:t>Falls from my eyes</a:t>
            </a:r>
            <a:br>
              <a:rPr lang="en-US" sz="3600" b="1" dirty="0" smtClean="0">
                <a:solidFill>
                  <a:srgbClr val="FFFFFF"/>
                </a:solidFill>
                <a:sym typeface="Arial" charset="0"/>
              </a:rPr>
            </a:br>
            <a:r>
              <a:rPr lang="en-US" sz="3600" b="1" dirty="0" smtClean="0">
                <a:solidFill>
                  <a:srgbClr val="FFFFFF"/>
                </a:solidFill>
                <a:sym typeface="Arial" charset="0"/>
              </a:rPr>
              <a:t>And You stand before me</a:t>
            </a:r>
            <a:br>
              <a:rPr lang="en-US" sz="3600" b="1" dirty="0" smtClean="0">
                <a:solidFill>
                  <a:srgbClr val="FFFFFF"/>
                </a:solidFill>
                <a:sym typeface="Arial" charset="0"/>
              </a:rPr>
            </a:br>
            <a:r>
              <a:rPr lang="en-US" sz="3600" b="1" dirty="0" smtClean="0">
                <a:solidFill>
                  <a:srgbClr val="FFFFFF"/>
                </a:solidFill>
                <a:sym typeface="Arial" charset="0"/>
              </a:rPr>
              <a:t>I know You love me</a:t>
            </a:r>
            <a:br>
              <a:rPr lang="en-US" sz="3600" b="1" dirty="0" smtClean="0">
                <a:solidFill>
                  <a:srgbClr val="FFFFFF"/>
                </a:solidFill>
                <a:sym typeface="Arial" charset="0"/>
              </a:rPr>
            </a:br>
            <a:r>
              <a:rPr lang="en-US" sz="3600" b="1" dirty="0" smtClean="0">
                <a:solidFill>
                  <a:srgbClr val="FFFFFF"/>
                </a:solidFill>
                <a:sym typeface="Arial" charset="0"/>
              </a:rPr>
              <a:t>I know You love me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600" b="1" dirty="0" smtClean="0">
                <a:solidFill>
                  <a:srgbClr val="FFFFFF"/>
                </a:solidFill>
                <a:sym typeface="Arial" charset="0"/>
              </a:rPr>
              <a:t>At the cross I bow my knee</a:t>
            </a:r>
            <a:br>
              <a:rPr lang="en-US" sz="3600" b="1" dirty="0" smtClean="0">
                <a:solidFill>
                  <a:srgbClr val="FFFFFF"/>
                </a:solidFill>
                <a:sym typeface="Arial" charset="0"/>
              </a:rPr>
            </a:br>
            <a:r>
              <a:rPr lang="en-US" sz="3600" b="1" dirty="0" smtClean="0">
                <a:solidFill>
                  <a:srgbClr val="FFFFFF"/>
                </a:solidFill>
                <a:sym typeface="Arial" charset="0"/>
              </a:rPr>
              <a:t>Where Your blood was shed for me</a:t>
            </a:r>
            <a:br>
              <a:rPr lang="en-US" sz="3600" b="1" dirty="0" smtClean="0">
                <a:solidFill>
                  <a:srgbClr val="FFFFFF"/>
                </a:solidFill>
                <a:sym typeface="Arial" charset="0"/>
              </a:rPr>
            </a:br>
            <a:r>
              <a:rPr lang="en-US" sz="3600" b="1" dirty="0" smtClean="0">
                <a:solidFill>
                  <a:srgbClr val="FFFFFF"/>
                </a:solidFill>
                <a:sym typeface="Arial" charset="0"/>
              </a:rPr>
              <a:t>There's no greater love than this</a:t>
            </a:r>
            <a:br>
              <a:rPr lang="en-US" sz="3600" b="1" dirty="0" smtClean="0">
                <a:solidFill>
                  <a:srgbClr val="FFFFFF"/>
                </a:solidFill>
                <a:sym typeface="Arial" charset="0"/>
              </a:rPr>
            </a:br>
            <a:r>
              <a:rPr lang="en-US" sz="3600" b="1" dirty="0" smtClean="0">
                <a:solidFill>
                  <a:srgbClr val="FFFFFF"/>
                </a:solidFill>
                <a:sym typeface="Arial" charset="0"/>
              </a:rPr>
              <a:t>You have overcome the grave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600" b="1" dirty="0" smtClean="0">
                <a:solidFill>
                  <a:srgbClr val="FFFFFF"/>
                </a:solidFill>
                <a:sym typeface="Arial" charset="0"/>
              </a:rPr>
              <a:t>Your glory fills the highest place</a:t>
            </a:r>
            <a:br>
              <a:rPr lang="en-US" sz="3600" b="1" dirty="0" smtClean="0">
                <a:solidFill>
                  <a:srgbClr val="FFFFFF"/>
                </a:solidFill>
                <a:sym typeface="Arial" charset="0"/>
              </a:rPr>
            </a:br>
            <a:r>
              <a:rPr lang="en-US" sz="3600" b="1" dirty="0" smtClean="0">
                <a:solidFill>
                  <a:srgbClr val="FFFFFF"/>
                </a:solidFill>
                <a:sym typeface="Arial" charset="0"/>
              </a:rPr>
              <a:t>What can separate me now</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600" b="1" dirty="0" smtClean="0">
                <a:solidFill>
                  <a:srgbClr val="FFFFFF"/>
                </a:solidFill>
                <a:sym typeface="Arial" charset="0"/>
              </a:rPr>
              <a:t>You tore the veil, You made a way</a:t>
            </a:r>
            <a:br>
              <a:rPr lang="en-US" sz="3600" b="1" dirty="0" smtClean="0">
                <a:solidFill>
                  <a:srgbClr val="FFFFFF"/>
                </a:solidFill>
                <a:sym typeface="Arial" charset="0"/>
              </a:rPr>
            </a:br>
            <a:r>
              <a:rPr lang="en-US" sz="3600" b="1" dirty="0" smtClean="0">
                <a:solidFill>
                  <a:srgbClr val="FFFFFF"/>
                </a:solidFill>
                <a:sym typeface="Arial" charset="0"/>
              </a:rPr>
              <a:t>When You said that it is done</a:t>
            </a:r>
            <a:br>
              <a:rPr lang="en-US" sz="3600" b="1" dirty="0" smtClean="0">
                <a:solidFill>
                  <a:srgbClr val="FFFFFF"/>
                </a:solidFill>
                <a:sym typeface="Arial" charset="0"/>
              </a:rPr>
            </a:br>
            <a:r>
              <a:rPr lang="en-US" sz="3600" b="1" dirty="0" smtClean="0">
                <a:solidFill>
                  <a:srgbClr val="FFFFFF"/>
                </a:solidFill>
                <a:sym typeface="Arial" charset="0"/>
              </a:rPr>
              <a:t>(repeat)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600" b="1" dirty="0" smtClean="0">
                <a:solidFill>
                  <a:srgbClr val="FFFFFF"/>
                </a:solidFill>
                <a:sym typeface="Arial" charset="0"/>
              </a:rPr>
              <a:t>At the cross I bow my knee</a:t>
            </a:r>
            <a:br>
              <a:rPr lang="en-US" sz="3600" b="1" dirty="0" smtClean="0">
                <a:solidFill>
                  <a:srgbClr val="FFFFFF"/>
                </a:solidFill>
                <a:sym typeface="Arial" charset="0"/>
              </a:rPr>
            </a:br>
            <a:r>
              <a:rPr lang="en-US" sz="3600" b="1" dirty="0" smtClean="0">
                <a:solidFill>
                  <a:srgbClr val="FFFFFF"/>
                </a:solidFill>
                <a:sym typeface="Arial" charset="0"/>
              </a:rPr>
              <a:t>Where Your blood was shed for me</a:t>
            </a:r>
            <a:br>
              <a:rPr lang="en-US" sz="3600" b="1" dirty="0" smtClean="0">
                <a:solidFill>
                  <a:srgbClr val="FFFFFF"/>
                </a:solidFill>
                <a:sym typeface="Arial" charset="0"/>
              </a:rPr>
            </a:br>
            <a:r>
              <a:rPr lang="en-US" sz="3600" b="1" dirty="0" smtClean="0">
                <a:solidFill>
                  <a:srgbClr val="FFFFFF"/>
                </a:solidFill>
                <a:sym typeface="Arial" charset="0"/>
              </a:rPr>
              <a:t>There's no greater love than this</a:t>
            </a:r>
            <a:br>
              <a:rPr lang="en-US" sz="3600" b="1" dirty="0" smtClean="0">
                <a:solidFill>
                  <a:srgbClr val="FFFFFF"/>
                </a:solidFill>
                <a:sym typeface="Arial" charset="0"/>
              </a:rPr>
            </a:br>
            <a:r>
              <a:rPr lang="en-US" sz="3600" b="1" dirty="0" smtClean="0">
                <a:solidFill>
                  <a:srgbClr val="FFFFFF"/>
                </a:solidFill>
                <a:sym typeface="Arial" charset="0"/>
              </a:rPr>
              <a:t>You have overcome the grave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600" b="1" dirty="0" smtClean="0">
                <a:solidFill>
                  <a:srgbClr val="FFFFFF"/>
                </a:solidFill>
                <a:sym typeface="Arial" charset="0"/>
              </a:rPr>
              <a:t>Your glory fills the highest place</a:t>
            </a:r>
            <a:br>
              <a:rPr lang="en-US" sz="3600" b="1" dirty="0" smtClean="0">
                <a:solidFill>
                  <a:srgbClr val="FFFFFF"/>
                </a:solidFill>
                <a:sym typeface="Arial" charset="0"/>
              </a:rPr>
            </a:br>
            <a:r>
              <a:rPr lang="en-US" sz="3600" b="1" dirty="0" smtClean="0">
                <a:solidFill>
                  <a:srgbClr val="FFFFFF"/>
                </a:solidFill>
                <a:sym typeface="Arial" charset="0"/>
              </a:rPr>
              <a:t>What can separate me now</a:t>
            </a:r>
          </a:p>
        </p:txBody>
      </p:sp>
      <p:sp>
        <p:nvSpPr>
          <p:cNvPr id="4" name="Subtitle 3"/>
          <p:cNvSpPr>
            <a:spLocks noGrp="1"/>
          </p:cNvSpPr>
          <p:nvPr>
            <p:ph type="subTitle" idx="1"/>
          </p:nvPr>
        </p:nvSpPr>
        <p:spPr>
          <a:xfrm>
            <a:off x="1371600" y="4400550"/>
            <a:ext cx="6400800" cy="381000"/>
          </a:xfrm>
        </p:spPr>
        <p:txBody>
          <a:bodyPr/>
          <a:lstStyle/>
          <a:p>
            <a:r>
              <a:rPr lang="en-US" sz="1400" dirty="0" smtClean="0">
                <a:solidFill>
                  <a:schemeClr val="bg1"/>
                </a:solidFill>
              </a:rPr>
              <a:t>CCl783176</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TheTable1.jpg"/>
          <p:cNvPicPr>
            <a:picLocks noChangeAspect="1"/>
          </p:cNvPicPr>
          <p:nvPr/>
        </p:nvPicPr>
        <p:blipFill>
          <a:blip r:embed="rId2" cstate="print"/>
          <a:stretch>
            <a:fillRect/>
          </a:stretch>
        </p:blipFill>
        <p:spPr>
          <a:xfrm>
            <a:off x="0" y="0"/>
            <a:ext cx="9144000" cy="51625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600" smtClean="0">
                <a:solidFill>
                  <a:srgbClr val="FFFFFF"/>
                </a:solidFill>
                <a:sym typeface="Arial" charset="0"/>
              </a:rPr>
              <a:t>I was lost in utter darkness</a:t>
            </a:r>
            <a:br>
              <a:rPr lang="en-US" sz="3600" smtClean="0">
                <a:solidFill>
                  <a:srgbClr val="FFFFFF"/>
                </a:solidFill>
                <a:sym typeface="Arial" charset="0"/>
              </a:rPr>
            </a:br>
            <a:r>
              <a:rPr lang="en-US" sz="3600" smtClean="0">
                <a:solidFill>
                  <a:srgbClr val="FFFFFF"/>
                </a:solidFill>
                <a:sym typeface="Arial" charset="0"/>
              </a:rPr>
              <a:t>'til You came and rescued me</a:t>
            </a:r>
            <a:br>
              <a:rPr lang="en-US" sz="3600" smtClean="0">
                <a:solidFill>
                  <a:srgbClr val="FFFFFF"/>
                </a:solidFill>
                <a:sym typeface="Arial" charset="0"/>
              </a:rPr>
            </a:br>
            <a:r>
              <a:rPr lang="en-US" sz="3600" smtClean="0">
                <a:solidFill>
                  <a:srgbClr val="FFFFFF"/>
                </a:solidFill>
                <a:sym typeface="Arial" charset="0"/>
              </a:rPr>
              <a:t>I was bound by all my sin when</a:t>
            </a:r>
            <a:br>
              <a:rPr lang="en-US" sz="3600" smtClean="0">
                <a:solidFill>
                  <a:srgbClr val="FFFFFF"/>
                </a:solidFill>
                <a:sym typeface="Arial" charset="0"/>
              </a:rPr>
            </a:br>
            <a:r>
              <a:rPr lang="en-US" sz="3600" smtClean="0">
                <a:solidFill>
                  <a:srgbClr val="FFFFFF"/>
                </a:solidFill>
                <a:sym typeface="Arial" charset="0"/>
              </a:rPr>
              <a:t>Your love came and set me free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581150"/>
            <a:ext cx="7924800" cy="762000"/>
          </a:xfrm>
        </p:spPr>
        <p:txBody>
          <a:bodyPr>
            <a:normAutofit fontScale="90000"/>
          </a:bodyPr>
          <a:lstStyle/>
          <a:p>
            <a:pPr algn="l"/>
            <a:r>
              <a:rPr lang="en-US" sz="4000" dirty="0" smtClean="0">
                <a:solidFill>
                  <a:schemeClr val="bg1"/>
                </a:solidFill>
                <a:effectLst>
                  <a:outerShdw blurRad="38100" dist="38100" dir="2700000" algn="tl">
                    <a:srgbClr val="000000">
                      <a:alpha val="43137"/>
                    </a:srgbClr>
                  </a:outerShdw>
                </a:effectLst>
                <a:latin typeface="Franklin Gothic Book" pitchFamily="34" charset="0"/>
              </a:rPr>
              <a:t>WARNING… A </a:t>
            </a:r>
            <a:r>
              <a:rPr lang="en-US" sz="4000" u="sng" dirty="0" smtClean="0">
                <a:solidFill>
                  <a:schemeClr val="bg1"/>
                </a:solidFill>
                <a:effectLst>
                  <a:outerShdw blurRad="38100" dist="38100" dir="2700000" algn="tl">
                    <a:srgbClr val="000000">
                      <a:alpha val="43137"/>
                    </a:srgbClr>
                  </a:outerShdw>
                </a:effectLst>
                <a:latin typeface="Franklin Gothic Book" pitchFamily="34" charset="0"/>
              </a:rPr>
              <a:t>FAULT-LINE</a:t>
            </a:r>
            <a:r>
              <a:rPr lang="en-US" sz="4000" dirty="0" smtClean="0">
                <a:solidFill>
                  <a:schemeClr val="bg1"/>
                </a:solidFill>
                <a:effectLst>
                  <a:outerShdw blurRad="38100" dist="38100" dir="2700000" algn="tl">
                    <a:srgbClr val="000000">
                      <a:alpha val="43137"/>
                    </a:srgbClr>
                  </a:outerShdw>
                </a:effectLst>
                <a:latin typeface="Franklin Gothic Book" pitchFamily="34" charset="0"/>
              </a:rPr>
              <a:t> WILL APPEAR</a:t>
            </a:r>
            <a:endParaRPr lang="en-US" sz="2400" dirty="0">
              <a:solidFill>
                <a:schemeClr val="bg1"/>
              </a:solidFill>
              <a:effectLst>
                <a:outerShdw blurRad="38100" dist="38100" dir="2700000" algn="tl">
                  <a:srgbClr val="000000">
                    <a:alpha val="43137"/>
                  </a:srgbClr>
                </a:outerShdw>
              </a:effectLst>
              <a:latin typeface="Franklin Gothic Book" pitchFamily="34" charset="0"/>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0800" y="514351"/>
            <a:ext cx="6248400" cy="3657599"/>
          </a:xfrm>
        </p:spPr>
        <p:txBody>
          <a:bodyPr>
            <a:normAutofit fontScale="90000"/>
          </a:bodyPr>
          <a:lstStyle/>
          <a:p>
            <a:pPr algn="l"/>
            <a:r>
              <a:rPr lang="en-US" sz="4000" dirty="0" smtClean="0">
                <a:effectLst>
                  <a:outerShdw blurRad="38100" dist="38100" dir="2700000" algn="tl">
                    <a:srgbClr val="000000">
                      <a:alpha val="43137"/>
                    </a:srgbClr>
                  </a:outerShdw>
                </a:effectLst>
                <a:latin typeface="Franklin Gothic Book" pitchFamily="34" charset="0"/>
              </a:rPr>
              <a:t>But Peter declared, “Even if I have to die with you, I will never disown you.” And all the other disciples said the same. </a:t>
            </a:r>
            <a:br>
              <a:rPr lang="en-US" sz="4000" dirty="0" smtClean="0">
                <a:effectLst>
                  <a:outerShdw blurRad="38100" dist="38100" dir="2700000" algn="tl">
                    <a:srgbClr val="000000">
                      <a:alpha val="43137"/>
                    </a:srgbClr>
                  </a:outerShdw>
                </a:effectLst>
                <a:latin typeface="Franklin Gothic Book" pitchFamily="34" charset="0"/>
              </a:rPr>
            </a:br>
            <a:r>
              <a:rPr lang="en-US" sz="4000" dirty="0" smtClean="0">
                <a:effectLst>
                  <a:outerShdw blurRad="38100" dist="38100" dir="2700000" algn="tl">
                    <a:srgbClr val="000000">
                      <a:alpha val="43137"/>
                    </a:srgbClr>
                  </a:outerShdw>
                </a:effectLst>
                <a:latin typeface="Franklin Gothic Book" pitchFamily="34" charset="0"/>
              </a:rPr>
              <a:t>                                </a:t>
            </a:r>
            <a:r>
              <a:rPr lang="en-US" sz="2400" dirty="0" smtClean="0">
                <a:effectLst>
                  <a:outerShdw blurRad="38100" dist="38100" dir="2700000" algn="tl">
                    <a:srgbClr val="000000">
                      <a:alpha val="43137"/>
                    </a:srgbClr>
                  </a:outerShdw>
                </a:effectLst>
                <a:latin typeface="Franklin Gothic Book" pitchFamily="34" charset="0"/>
              </a:rPr>
              <a:t>…Matthew 26:35</a:t>
            </a:r>
            <a:endParaRPr lang="en-US" sz="2400" dirty="0">
              <a:effectLst>
                <a:outerShdw blurRad="38100" dist="38100" dir="2700000" algn="tl">
                  <a:srgbClr val="000000">
                    <a:alpha val="43137"/>
                  </a:srgbClr>
                </a:outerShdw>
              </a:effectLst>
              <a:latin typeface="Franklin Gothic Book" pitchFamily="34" charset="0"/>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819150"/>
            <a:ext cx="7086600" cy="2286000"/>
          </a:xfrm>
        </p:spPr>
        <p:txBody>
          <a:bodyPr>
            <a:normAutofit/>
          </a:bodyPr>
          <a:lstStyle/>
          <a:p>
            <a:pPr algn="l"/>
            <a:r>
              <a:rPr lang="en-US" sz="4000" dirty="0" smtClean="0">
                <a:solidFill>
                  <a:schemeClr val="bg1"/>
                </a:solidFill>
                <a:effectLst>
                  <a:outerShdw blurRad="38100" dist="38100" dir="2700000" algn="tl">
                    <a:srgbClr val="000000">
                      <a:alpha val="43137"/>
                    </a:srgbClr>
                  </a:outerShdw>
                </a:effectLst>
                <a:latin typeface="Franklin Gothic Book" pitchFamily="34" charset="0"/>
              </a:rPr>
              <a:t>FAULTS in the FOUNDATION…</a:t>
            </a:r>
            <a:br>
              <a:rPr lang="en-US" sz="4000" dirty="0" smtClean="0">
                <a:solidFill>
                  <a:schemeClr val="bg1"/>
                </a:solidFill>
                <a:effectLst>
                  <a:outerShdw blurRad="38100" dist="38100" dir="2700000" algn="tl">
                    <a:srgbClr val="000000">
                      <a:alpha val="43137"/>
                    </a:srgbClr>
                  </a:outerShdw>
                </a:effectLst>
                <a:latin typeface="Franklin Gothic Book" pitchFamily="34" charset="0"/>
              </a:rPr>
            </a:br>
            <a:r>
              <a:rPr lang="en-US" sz="4000" u="sng" dirty="0" smtClean="0">
                <a:solidFill>
                  <a:schemeClr val="bg1"/>
                </a:solidFill>
                <a:effectLst>
                  <a:outerShdw blurRad="38100" dist="38100" dir="2700000" algn="tl">
                    <a:srgbClr val="000000">
                      <a:alpha val="43137"/>
                    </a:srgbClr>
                  </a:outerShdw>
                </a:effectLst>
                <a:latin typeface="Franklin Gothic Book" pitchFamily="34" charset="0"/>
              </a:rPr>
              <a:t>REJECTION</a:t>
            </a:r>
            <a:r>
              <a:rPr lang="en-US" sz="4000" dirty="0" smtClean="0">
                <a:solidFill>
                  <a:schemeClr val="bg1"/>
                </a:solidFill>
                <a:effectLst>
                  <a:outerShdw blurRad="38100" dist="38100" dir="2700000" algn="tl">
                    <a:srgbClr val="000000">
                      <a:alpha val="43137"/>
                    </a:srgbClr>
                  </a:outerShdw>
                </a:effectLst>
                <a:latin typeface="Franklin Gothic Book" pitchFamily="34" charset="0"/>
              </a:rPr>
              <a:t> </a:t>
            </a:r>
            <a:r>
              <a:rPr lang="en-US" sz="2200" dirty="0" smtClean="0">
                <a:solidFill>
                  <a:schemeClr val="bg1"/>
                </a:solidFill>
                <a:effectLst>
                  <a:outerShdw blurRad="38100" dist="38100" dir="2700000" algn="tl">
                    <a:srgbClr val="000000">
                      <a:alpha val="43137"/>
                    </a:srgbClr>
                  </a:outerShdw>
                </a:effectLst>
                <a:latin typeface="Franklin Gothic Book" pitchFamily="34" charset="0"/>
              </a:rPr>
              <a:t>…Luke 22:54-62</a:t>
            </a:r>
            <a:endParaRPr lang="en-US" sz="2700" u="sng" dirty="0">
              <a:solidFill>
                <a:schemeClr val="bg1"/>
              </a:solidFill>
              <a:effectLst>
                <a:outerShdw blurRad="38100" dist="38100" dir="2700000" algn="tl">
                  <a:srgbClr val="000000">
                    <a:alpha val="43137"/>
                  </a:srgbClr>
                </a:outerShdw>
              </a:effectLst>
              <a:latin typeface="Franklin Gothic Book" pitchFamily="34" charset="0"/>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819150"/>
            <a:ext cx="7086600" cy="2286000"/>
          </a:xfrm>
        </p:spPr>
        <p:txBody>
          <a:bodyPr>
            <a:normAutofit/>
          </a:bodyPr>
          <a:lstStyle/>
          <a:p>
            <a:pPr algn="l"/>
            <a:r>
              <a:rPr lang="en-US" sz="4000" dirty="0" smtClean="0">
                <a:solidFill>
                  <a:schemeClr val="bg1"/>
                </a:solidFill>
                <a:effectLst>
                  <a:outerShdw blurRad="38100" dist="38100" dir="2700000" algn="tl">
                    <a:srgbClr val="000000">
                      <a:alpha val="43137"/>
                    </a:srgbClr>
                  </a:outerShdw>
                </a:effectLst>
                <a:latin typeface="Franklin Gothic Book" pitchFamily="34" charset="0"/>
              </a:rPr>
              <a:t>FAULTS in the FOUNDATION…</a:t>
            </a:r>
            <a:br>
              <a:rPr lang="en-US" sz="4000" dirty="0" smtClean="0">
                <a:solidFill>
                  <a:schemeClr val="bg1"/>
                </a:solidFill>
                <a:effectLst>
                  <a:outerShdw blurRad="38100" dist="38100" dir="2700000" algn="tl">
                    <a:srgbClr val="000000">
                      <a:alpha val="43137"/>
                    </a:srgbClr>
                  </a:outerShdw>
                </a:effectLst>
                <a:latin typeface="Franklin Gothic Book" pitchFamily="34" charset="0"/>
              </a:rPr>
            </a:br>
            <a:r>
              <a:rPr lang="en-US" sz="4000" u="sng" dirty="0" smtClean="0">
                <a:solidFill>
                  <a:schemeClr val="bg1"/>
                </a:solidFill>
                <a:effectLst>
                  <a:outerShdw blurRad="38100" dist="38100" dir="2700000" algn="tl">
                    <a:srgbClr val="000000">
                      <a:alpha val="43137"/>
                    </a:srgbClr>
                  </a:outerShdw>
                </a:effectLst>
                <a:latin typeface="Franklin Gothic Book" pitchFamily="34" charset="0"/>
              </a:rPr>
              <a:t>REJECTION</a:t>
            </a:r>
            <a:r>
              <a:rPr lang="en-US" sz="4000" dirty="0" smtClean="0">
                <a:solidFill>
                  <a:schemeClr val="bg1"/>
                </a:solidFill>
                <a:effectLst>
                  <a:outerShdw blurRad="38100" dist="38100" dir="2700000" algn="tl">
                    <a:srgbClr val="000000">
                      <a:alpha val="43137"/>
                    </a:srgbClr>
                  </a:outerShdw>
                </a:effectLst>
                <a:latin typeface="Franklin Gothic Book" pitchFamily="34" charset="0"/>
              </a:rPr>
              <a:t> </a:t>
            </a:r>
            <a:r>
              <a:rPr lang="en-US" sz="2200" dirty="0" smtClean="0">
                <a:solidFill>
                  <a:schemeClr val="bg1"/>
                </a:solidFill>
                <a:effectLst>
                  <a:outerShdw blurRad="38100" dist="38100" dir="2700000" algn="tl">
                    <a:srgbClr val="000000">
                      <a:alpha val="43137"/>
                    </a:srgbClr>
                  </a:outerShdw>
                </a:effectLst>
                <a:latin typeface="Franklin Gothic Book" pitchFamily="34" charset="0"/>
              </a:rPr>
              <a:t>…Luke 22:54-62</a:t>
            </a:r>
            <a:endParaRPr lang="en-US" sz="2700" u="sng" dirty="0">
              <a:solidFill>
                <a:schemeClr val="bg1"/>
              </a:solidFill>
              <a:effectLst>
                <a:outerShdw blurRad="38100" dist="38100" dir="2700000" algn="tl">
                  <a:srgbClr val="000000">
                    <a:alpha val="43137"/>
                  </a:srgbClr>
                </a:outerShdw>
              </a:effectLst>
              <a:latin typeface="Franklin Gothic Book" pitchFamily="34" charset="0"/>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0800" y="285750"/>
            <a:ext cx="6324600" cy="4572000"/>
          </a:xfrm>
        </p:spPr>
        <p:txBody>
          <a:bodyPr>
            <a:normAutofit fontScale="90000"/>
          </a:bodyPr>
          <a:lstStyle/>
          <a:p>
            <a:pPr algn="l"/>
            <a:r>
              <a:rPr lang="en-US" sz="3200" dirty="0" smtClean="0">
                <a:effectLst>
                  <a:outerShdw blurRad="38100" dist="38100" dir="2700000" algn="tl">
                    <a:srgbClr val="000000">
                      <a:alpha val="43137"/>
                    </a:srgbClr>
                  </a:outerShdw>
                </a:effectLst>
                <a:latin typeface="Franklin Gothic Book" pitchFamily="34" charset="0"/>
              </a:rPr>
              <a:t>Peter. The burly fisherman. Strong enough to yank a full net out of the sea. Brave enough to weather the toughest storm. The man who only hours before had bared his sword against the entire Roman guard. But now look at him weeping, no… </a:t>
            </a:r>
            <a:r>
              <a:rPr lang="en-US" sz="3200" u="sng" dirty="0" smtClean="0">
                <a:effectLst>
                  <a:outerShdw blurRad="38100" dist="38100" dir="2700000" algn="tl">
                    <a:srgbClr val="000000">
                      <a:alpha val="43137"/>
                    </a:srgbClr>
                  </a:outerShdw>
                </a:effectLst>
                <a:latin typeface="Franklin Gothic Book" pitchFamily="34" charset="0"/>
              </a:rPr>
              <a:t>wailing</a:t>
            </a:r>
            <a:r>
              <a:rPr lang="en-US" sz="3200" dirty="0" smtClean="0">
                <a:effectLst>
                  <a:outerShdw blurRad="38100" dist="38100" dir="2700000" algn="tl">
                    <a:srgbClr val="000000">
                      <a:alpha val="43137"/>
                    </a:srgbClr>
                  </a:outerShdw>
                </a:effectLst>
                <a:latin typeface="Franklin Gothic Book" pitchFamily="34" charset="0"/>
              </a:rPr>
              <a:t>.</a:t>
            </a:r>
            <a:r>
              <a:rPr lang="en-US" sz="3200" u="sng" dirty="0" smtClean="0">
                <a:effectLst>
                  <a:outerShdw blurRad="38100" dist="38100" dir="2700000" algn="tl">
                    <a:srgbClr val="000000">
                      <a:alpha val="43137"/>
                    </a:srgbClr>
                  </a:outerShdw>
                </a:effectLst>
                <a:latin typeface="Franklin Gothic Book" pitchFamily="34" charset="0"/>
              </a:rPr>
              <a:t> </a:t>
            </a:r>
            <a:r>
              <a:rPr lang="en-US" sz="3200" dirty="0" smtClean="0">
                <a:effectLst>
                  <a:outerShdw blurRad="38100" dist="38100" dir="2700000" algn="tl">
                    <a:srgbClr val="000000">
                      <a:alpha val="43137"/>
                    </a:srgbClr>
                  </a:outerShdw>
                </a:effectLst>
                <a:latin typeface="Franklin Gothic Book" pitchFamily="34" charset="0"/>
              </a:rPr>
              <a:t>Huddled in a corner with his face hidden in his calloused hands.</a:t>
            </a:r>
            <a:r>
              <a:rPr lang="en-US" sz="4000" dirty="0" smtClean="0">
                <a:effectLst>
                  <a:outerShdw blurRad="38100" dist="38100" dir="2700000" algn="tl">
                    <a:srgbClr val="000000">
                      <a:alpha val="43137"/>
                    </a:srgbClr>
                  </a:outerShdw>
                </a:effectLst>
                <a:latin typeface="Franklin Gothic Book" pitchFamily="34" charset="0"/>
              </a:rPr>
              <a:t/>
            </a:r>
            <a:br>
              <a:rPr lang="en-US" sz="4000" dirty="0" smtClean="0">
                <a:effectLst>
                  <a:outerShdw blurRad="38100" dist="38100" dir="2700000" algn="tl">
                    <a:srgbClr val="000000">
                      <a:alpha val="43137"/>
                    </a:srgbClr>
                  </a:outerShdw>
                </a:effectLst>
                <a:latin typeface="Franklin Gothic Book" pitchFamily="34" charset="0"/>
              </a:rPr>
            </a:br>
            <a:r>
              <a:rPr lang="en-US" sz="4000" dirty="0" smtClean="0">
                <a:effectLst>
                  <a:outerShdw blurRad="38100" dist="38100" dir="2700000" algn="tl">
                    <a:srgbClr val="000000">
                      <a:alpha val="43137"/>
                    </a:srgbClr>
                  </a:outerShdw>
                </a:effectLst>
                <a:latin typeface="Franklin Gothic Book" pitchFamily="34" charset="0"/>
              </a:rPr>
              <a:t>                                       </a:t>
            </a:r>
            <a:r>
              <a:rPr lang="en-US" sz="2400" dirty="0" smtClean="0">
                <a:effectLst>
                  <a:outerShdw blurRad="38100" dist="38100" dir="2700000" algn="tl">
                    <a:srgbClr val="000000">
                      <a:alpha val="43137"/>
                    </a:srgbClr>
                  </a:outerShdw>
                </a:effectLst>
                <a:latin typeface="Franklin Gothic Book" pitchFamily="34" charset="0"/>
              </a:rPr>
              <a:t>- Max </a:t>
            </a:r>
            <a:r>
              <a:rPr lang="en-US" sz="2400" dirty="0" err="1" smtClean="0">
                <a:effectLst>
                  <a:outerShdw blurRad="38100" dist="38100" dir="2700000" algn="tl">
                    <a:srgbClr val="000000">
                      <a:alpha val="43137"/>
                    </a:srgbClr>
                  </a:outerShdw>
                </a:effectLst>
                <a:latin typeface="Franklin Gothic Book" pitchFamily="34" charset="0"/>
              </a:rPr>
              <a:t>Lucado</a:t>
            </a:r>
            <a:endParaRPr lang="en-US" sz="2400" dirty="0">
              <a:effectLst>
                <a:outerShdw blurRad="38100" dist="38100" dir="2700000" algn="tl">
                  <a:srgbClr val="000000">
                    <a:alpha val="43137"/>
                  </a:srgbClr>
                </a:outerShdw>
              </a:effectLst>
              <a:latin typeface="Franklin Gothic Book" pitchFamily="34" charset="0"/>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TBC Media\Photoshop Projects\Sermon Powerpoints\20110417\hog.jpg"/>
          <p:cNvPicPr>
            <a:picLocks noChangeAspect="1" noChangeArrowheads="1"/>
          </p:cNvPicPr>
          <p:nvPr/>
        </p:nvPicPr>
        <p:blipFill>
          <a:blip r:embed="rId3" cstate="print"/>
          <a:srcRect/>
          <a:stretch>
            <a:fillRect/>
          </a:stretch>
        </p:blipFill>
        <p:spPr bwMode="auto">
          <a:xfrm rot="21332938">
            <a:off x="3200400" y="607766"/>
            <a:ext cx="5105400" cy="38290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7" name="Picture 3" descr="C:\Users\TBC Media\Photoshop Projects\Sermon Powerpoints\20110417\BabeRuth.jpg"/>
          <p:cNvPicPr>
            <a:picLocks noChangeAspect="1" noChangeArrowheads="1"/>
          </p:cNvPicPr>
          <p:nvPr/>
        </p:nvPicPr>
        <p:blipFill>
          <a:blip r:embed="rId3" cstate="print"/>
          <a:srcRect/>
          <a:stretch>
            <a:fillRect/>
          </a:stretch>
        </p:blipFill>
        <p:spPr bwMode="auto">
          <a:xfrm rot="21082743">
            <a:off x="2416765" y="676733"/>
            <a:ext cx="2541588" cy="31702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8" name="Picture 4" descr="C:\Users\TBC Media\Photoshop Projects\Sermon Powerpoints\20110417\MASH-tv-show-15.jpeg"/>
          <p:cNvPicPr>
            <a:picLocks noChangeAspect="1" noChangeArrowheads="1"/>
          </p:cNvPicPr>
          <p:nvPr/>
        </p:nvPicPr>
        <p:blipFill>
          <a:blip r:embed="rId4" cstate="print"/>
          <a:srcRect/>
          <a:stretch>
            <a:fillRect/>
          </a:stretch>
        </p:blipFill>
        <p:spPr bwMode="auto">
          <a:xfrm rot="425536">
            <a:off x="5558286" y="346436"/>
            <a:ext cx="3238325" cy="21249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9" name="Picture 5" descr="C:\Users\TBC Media\Photoshop Projects\Sermon Powerpoints\20110417\abraham-lincoln.jpg"/>
          <p:cNvPicPr>
            <a:picLocks noChangeAspect="1" noChangeArrowheads="1"/>
          </p:cNvPicPr>
          <p:nvPr/>
        </p:nvPicPr>
        <p:blipFill>
          <a:blip r:embed="rId5" cstate="print"/>
          <a:srcRect/>
          <a:stretch>
            <a:fillRect/>
          </a:stretch>
        </p:blipFill>
        <p:spPr bwMode="auto">
          <a:xfrm>
            <a:off x="4800600" y="2148858"/>
            <a:ext cx="2147746" cy="286129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fade">
                                      <p:cBhvr>
                                        <p:cTn id="12"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819150"/>
            <a:ext cx="7696200" cy="2286000"/>
          </a:xfrm>
        </p:spPr>
        <p:txBody>
          <a:bodyPr>
            <a:normAutofit/>
          </a:bodyPr>
          <a:lstStyle/>
          <a:p>
            <a:pPr algn="l"/>
            <a:r>
              <a:rPr lang="en-US" sz="4000" dirty="0" smtClean="0">
                <a:solidFill>
                  <a:schemeClr val="bg1"/>
                </a:solidFill>
                <a:effectLst>
                  <a:outerShdw blurRad="38100" dist="38100" dir="2700000" algn="tl">
                    <a:srgbClr val="000000">
                      <a:alpha val="43137"/>
                    </a:srgbClr>
                  </a:outerShdw>
                </a:effectLst>
                <a:latin typeface="Franklin Gothic Book" pitchFamily="34" charset="0"/>
              </a:rPr>
              <a:t>The FOUNDATION REPAIRED…</a:t>
            </a:r>
            <a:br>
              <a:rPr lang="en-US" sz="4000" dirty="0" smtClean="0">
                <a:solidFill>
                  <a:schemeClr val="bg1"/>
                </a:solidFill>
                <a:effectLst>
                  <a:outerShdw blurRad="38100" dist="38100" dir="2700000" algn="tl">
                    <a:srgbClr val="000000">
                      <a:alpha val="43137"/>
                    </a:srgbClr>
                  </a:outerShdw>
                </a:effectLst>
                <a:latin typeface="Franklin Gothic Book" pitchFamily="34" charset="0"/>
              </a:rPr>
            </a:br>
            <a:r>
              <a:rPr lang="en-US" sz="4000" u="sng" dirty="0" smtClean="0">
                <a:solidFill>
                  <a:schemeClr val="bg1"/>
                </a:solidFill>
                <a:effectLst>
                  <a:outerShdw blurRad="38100" dist="38100" dir="2700000" algn="tl">
                    <a:srgbClr val="000000">
                      <a:alpha val="43137"/>
                    </a:srgbClr>
                  </a:outerShdw>
                </a:effectLst>
                <a:latin typeface="Franklin Gothic Book" pitchFamily="34" charset="0"/>
              </a:rPr>
              <a:t>RESTORATION</a:t>
            </a:r>
            <a:r>
              <a:rPr lang="en-US" sz="4000" dirty="0" smtClean="0">
                <a:solidFill>
                  <a:schemeClr val="bg1"/>
                </a:solidFill>
                <a:effectLst>
                  <a:outerShdw blurRad="38100" dist="38100" dir="2700000" algn="tl">
                    <a:srgbClr val="000000">
                      <a:alpha val="43137"/>
                    </a:srgbClr>
                  </a:outerShdw>
                </a:effectLst>
                <a:latin typeface="Franklin Gothic Book" pitchFamily="34" charset="0"/>
              </a:rPr>
              <a:t> </a:t>
            </a:r>
            <a:r>
              <a:rPr lang="en-US" sz="2200" dirty="0" smtClean="0">
                <a:solidFill>
                  <a:schemeClr val="bg1"/>
                </a:solidFill>
                <a:effectLst>
                  <a:outerShdw blurRad="38100" dist="38100" dir="2700000" algn="tl">
                    <a:srgbClr val="000000">
                      <a:alpha val="43137"/>
                    </a:srgbClr>
                  </a:outerShdw>
                </a:effectLst>
                <a:latin typeface="Franklin Gothic Book" pitchFamily="34" charset="0"/>
              </a:rPr>
              <a:t>…John 21:15-23</a:t>
            </a:r>
            <a:endParaRPr lang="en-US" sz="2700" u="sng" dirty="0">
              <a:solidFill>
                <a:schemeClr val="bg1"/>
              </a:solidFill>
              <a:effectLst>
                <a:outerShdw blurRad="38100" dist="38100" dir="2700000" algn="tl">
                  <a:srgbClr val="000000">
                    <a:alpha val="43137"/>
                  </a:srgbClr>
                </a:outerShdw>
              </a:effectLst>
              <a:latin typeface="Franklin Gothic Book" pitchFamily="34" charset="0"/>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819150"/>
            <a:ext cx="7696200" cy="2286000"/>
          </a:xfrm>
        </p:spPr>
        <p:txBody>
          <a:bodyPr>
            <a:normAutofit/>
          </a:bodyPr>
          <a:lstStyle/>
          <a:p>
            <a:pPr algn="l"/>
            <a:r>
              <a:rPr lang="en-US" sz="4000" dirty="0" smtClean="0">
                <a:solidFill>
                  <a:schemeClr val="bg1"/>
                </a:solidFill>
                <a:effectLst>
                  <a:outerShdw blurRad="38100" dist="38100" dir="2700000" algn="tl">
                    <a:srgbClr val="000000">
                      <a:alpha val="43137"/>
                    </a:srgbClr>
                  </a:outerShdw>
                </a:effectLst>
                <a:latin typeface="Franklin Gothic Book" pitchFamily="34" charset="0"/>
              </a:rPr>
              <a:t>The FOUNDATION’S STRENGTH…</a:t>
            </a:r>
            <a:br>
              <a:rPr lang="en-US" sz="4000" dirty="0" smtClean="0">
                <a:solidFill>
                  <a:schemeClr val="bg1"/>
                </a:solidFill>
                <a:effectLst>
                  <a:outerShdw blurRad="38100" dist="38100" dir="2700000" algn="tl">
                    <a:srgbClr val="000000">
                      <a:alpha val="43137"/>
                    </a:srgbClr>
                  </a:outerShdw>
                </a:effectLst>
                <a:latin typeface="Franklin Gothic Book" pitchFamily="34" charset="0"/>
              </a:rPr>
            </a:br>
            <a:r>
              <a:rPr lang="en-US" sz="4000" u="sng" dirty="0" smtClean="0">
                <a:solidFill>
                  <a:schemeClr val="bg1"/>
                </a:solidFill>
                <a:effectLst>
                  <a:outerShdw blurRad="38100" dist="38100" dir="2700000" algn="tl">
                    <a:srgbClr val="000000">
                      <a:alpha val="43137"/>
                    </a:srgbClr>
                  </a:outerShdw>
                </a:effectLst>
                <a:latin typeface="Franklin Gothic Book" pitchFamily="34" charset="0"/>
              </a:rPr>
              <a:t>COURAGE RESTORED</a:t>
            </a:r>
            <a:r>
              <a:rPr lang="en-US" sz="4000" dirty="0" smtClean="0">
                <a:solidFill>
                  <a:schemeClr val="bg1"/>
                </a:solidFill>
                <a:effectLst>
                  <a:outerShdw blurRad="38100" dist="38100" dir="2700000" algn="tl">
                    <a:srgbClr val="000000">
                      <a:alpha val="43137"/>
                    </a:srgbClr>
                  </a:outerShdw>
                </a:effectLst>
                <a:latin typeface="Franklin Gothic Book" pitchFamily="34" charset="0"/>
              </a:rPr>
              <a:t> </a:t>
            </a:r>
            <a:r>
              <a:rPr lang="en-US" sz="2200" dirty="0" smtClean="0">
                <a:solidFill>
                  <a:schemeClr val="bg1"/>
                </a:solidFill>
                <a:effectLst>
                  <a:outerShdw blurRad="38100" dist="38100" dir="2700000" algn="tl">
                    <a:srgbClr val="000000">
                      <a:alpha val="43137"/>
                    </a:srgbClr>
                  </a:outerShdw>
                </a:effectLst>
                <a:latin typeface="Franklin Gothic Book" pitchFamily="34" charset="0"/>
              </a:rPr>
              <a:t>…Acts 2:14-47</a:t>
            </a:r>
            <a:endParaRPr lang="en-US" sz="2700" u="sng" dirty="0">
              <a:solidFill>
                <a:schemeClr val="bg1"/>
              </a:solidFill>
              <a:effectLst>
                <a:outerShdw blurRad="38100" dist="38100" dir="2700000" algn="tl">
                  <a:srgbClr val="000000">
                    <a:alpha val="43137"/>
                  </a:srgbClr>
                </a:outerShdw>
              </a:effectLst>
              <a:latin typeface="Franklin Gothic Book"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600" smtClean="0">
                <a:solidFill>
                  <a:srgbClr val="FFFFFF"/>
                </a:solidFill>
                <a:sym typeface="Arial" charset="0"/>
              </a:rPr>
              <a:t>Now my soul can sing a new song</a:t>
            </a:r>
            <a:br>
              <a:rPr lang="en-US" sz="3600" smtClean="0">
                <a:solidFill>
                  <a:srgbClr val="FFFFFF"/>
                </a:solidFill>
                <a:sym typeface="Arial" charset="0"/>
              </a:rPr>
            </a:br>
            <a:r>
              <a:rPr lang="en-US" sz="3600" smtClean="0">
                <a:solidFill>
                  <a:srgbClr val="FFFFFF"/>
                </a:solidFill>
                <a:sym typeface="Arial" charset="0"/>
              </a:rPr>
              <a:t>Now my heart has found a home</a:t>
            </a:r>
            <a:br>
              <a:rPr lang="en-US" sz="3600" smtClean="0">
                <a:solidFill>
                  <a:srgbClr val="FFFFFF"/>
                </a:solidFill>
                <a:sym typeface="Arial" charset="0"/>
              </a:rPr>
            </a:br>
            <a:r>
              <a:rPr lang="en-US" sz="3600" smtClean="0">
                <a:solidFill>
                  <a:srgbClr val="FFFFFF"/>
                </a:solidFill>
                <a:sym typeface="Arial" charset="0"/>
              </a:rPr>
              <a:t>Now Your grace is always with me</a:t>
            </a:r>
            <a:br>
              <a:rPr lang="en-US" sz="3600" smtClean="0">
                <a:solidFill>
                  <a:srgbClr val="FFFFFF"/>
                </a:solidFill>
                <a:sym typeface="Arial" charset="0"/>
              </a:rPr>
            </a:br>
            <a:r>
              <a:rPr lang="en-US" sz="3600" smtClean="0">
                <a:solidFill>
                  <a:srgbClr val="FFFFFF"/>
                </a:solidFill>
                <a:sym typeface="Arial" charset="0"/>
              </a:rPr>
              <a:t>And I'll never be alone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0800" y="514351"/>
            <a:ext cx="6248400" cy="3657599"/>
          </a:xfrm>
        </p:spPr>
        <p:txBody>
          <a:bodyPr>
            <a:normAutofit/>
          </a:bodyPr>
          <a:lstStyle/>
          <a:p>
            <a:pPr algn="l"/>
            <a:r>
              <a:rPr lang="en-US" sz="4000" dirty="0" smtClean="0">
                <a:effectLst>
                  <a:outerShdw blurRad="38100" dist="38100" dir="2700000" algn="tl">
                    <a:srgbClr val="000000">
                      <a:alpha val="43137"/>
                    </a:srgbClr>
                  </a:outerShdw>
                </a:effectLst>
                <a:latin typeface="Franklin Gothic Book" pitchFamily="34" charset="0"/>
              </a:rPr>
              <a:t>“The danger is not that we</a:t>
            </a:r>
            <a:br>
              <a:rPr lang="en-US" sz="4000" dirty="0" smtClean="0">
                <a:effectLst>
                  <a:outerShdw blurRad="38100" dist="38100" dir="2700000" algn="tl">
                    <a:srgbClr val="000000">
                      <a:alpha val="43137"/>
                    </a:srgbClr>
                  </a:outerShdw>
                </a:effectLst>
                <a:latin typeface="Franklin Gothic Book" pitchFamily="34" charset="0"/>
              </a:rPr>
            </a:br>
            <a:r>
              <a:rPr lang="en-US" sz="4000" dirty="0" smtClean="0">
                <a:effectLst>
                  <a:outerShdw blurRad="38100" dist="38100" dir="2700000" algn="tl">
                    <a:srgbClr val="000000">
                      <a:alpha val="43137"/>
                    </a:srgbClr>
                  </a:outerShdw>
                </a:effectLst>
                <a:latin typeface="Franklin Gothic Book" pitchFamily="34" charset="0"/>
              </a:rPr>
              <a:t>  </a:t>
            </a:r>
            <a:r>
              <a:rPr lang="en-US" sz="4000" u="sng" dirty="0" smtClean="0">
                <a:effectLst>
                  <a:outerShdw blurRad="38100" dist="38100" dir="2700000" algn="tl">
                    <a:srgbClr val="000000">
                      <a:alpha val="43137"/>
                    </a:srgbClr>
                  </a:outerShdw>
                </a:effectLst>
                <a:latin typeface="Franklin Gothic Book" pitchFamily="34" charset="0"/>
              </a:rPr>
              <a:t>FALL</a:t>
            </a:r>
            <a:r>
              <a:rPr lang="en-US" sz="4000" dirty="0" smtClean="0">
                <a:effectLst>
                  <a:outerShdw blurRad="38100" dist="38100" dir="2700000" algn="tl">
                    <a:srgbClr val="000000">
                      <a:alpha val="43137"/>
                    </a:srgbClr>
                  </a:outerShdw>
                </a:effectLst>
                <a:latin typeface="Franklin Gothic Book" pitchFamily="34" charset="0"/>
              </a:rPr>
              <a:t>… but that we should</a:t>
            </a:r>
            <a:br>
              <a:rPr lang="en-US" sz="4000" dirty="0" smtClean="0">
                <a:effectLst>
                  <a:outerShdw blurRad="38100" dist="38100" dir="2700000" algn="tl">
                    <a:srgbClr val="000000">
                      <a:alpha val="43137"/>
                    </a:srgbClr>
                  </a:outerShdw>
                </a:effectLst>
                <a:latin typeface="Franklin Gothic Book" pitchFamily="34" charset="0"/>
              </a:rPr>
            </a:br>
            <a:r>
              <a:rPr lang="en-US" sz="4000" dirty="0" smtClean="0">
                <a:effectLst>
                  <a:outerShdw blurRad="38100" dist="38100" dir="2700000" algn="tl">
                    <a:srgbClr val="000000">
                      <a:alpha val="43137"/>
                    </a:srgbClr>
                  </a:outerShdw>
                </a:effectLst>
                <a:latin typeface="Franklin Gothic Book" pitchFamily="34" charset="0"/>
              </a:rPr>
              <a:t>  remain on the ground!”</a:t>
            </a:r>
            <a:br>
              <a:rPr lang="en-US" sz="4000" dirty="0" smtClean="0">
                <a:effectLst>
                  <a:outerShdw blurRad="38100" dist="38100" dir="2700000" algn="tl">
                    <a:srgbClr val="000000">
                      <a:alpha val="43137"/>
                    </a:srgbClr>
                  </a:outerShdw>
                </a:effectLst>
                <a:latin typeface="Franklin Gothic Book" pitchFamily="34" charset="0"/>
              </a:rPr>
            </a:br>
            <a:r>
              <a:rPr lang="en-US" sz="2400" dirty="0" smtClean="0">
                <a:effectLst>
                  <a:outerShdw blurRad="38100" dist="38100" dir="2700000" algn="tl">
                    <a:srgbClr val="000000">
                      <a:alpha val="43137"/>
                    </a:srgbClr>
                  </a:outerShdw>
                </a:effectLst>
                <a:latin typeface="Franklin Gothic Book" pitchFamily="34" charset="0"/>
              </a:rPr>
              <a:t> </a:t>
            </a:r>
            <a:r>
              <a:rPr lang="en-US" sz="4000" dirty="0" smtClean="0">
                <a:effectLst>
                  <a:outerShdw blurRad="38100" dist="38100" dir="2700000" algn="tl">
                    <a:srgbClr val="000000">
                      <a:alpha val="43137"/>
                    </a:srgbClr>
                  </a:outerShdw>
                </a:effectLst>
                <a:latin typeface="Franklin Gothic Book" pitchFamily="34" charset="0"/>
              </a:rPr>
              <a:t/>
            </a:r>
            <a:br>
              <a:rPr lang="en-US" sz="4000" dirty="0" smtClean="0">
                <a:effectLst>
                  <a:outerShdw blurRad="38100" dist="38100" dir="2700000" algn="tl">
                    <a:srgbClr val="000000">
                      <a:alpha val="43137"/>
                    </a:srgbClr>
                  </a:outerShdw>
                </a:effectLst>
                <a:latin typeface="Franklin Gothic Book" pitchFamily="34" charset="0"/>
              </a:rPr>
            </a:br>
            <a:r>
              <a:rPr lang="en-US" sz="4000" dirty="0" smtClean="0">
                <a:effectLst>
                  <a:outerShdw blurRad="38100" dist="38100" dir="2700000" algn="tl">
                    <a:srgbClr val="000000">
                      <a:alpha val="43137"/>
                    </a:srgbClr>
                  </a:outerShdw>
                </a:effectLst>
                <a:latin typeface="Franklin Gothic Book" pitchFamily="34" charset="0"/>
              </a:rPr>
              <a:t>  </a:t>
            </a:r>
            <a:r>
              <a:rPr lang="en-US" sz="2400" dirty="0" smtClean="0">
                <a:effectLst>
                  <a:outerShdw blurRad="38100" dist="38100" dir="2700000" algn="tl">
                    <a:srgbClr val="000000">
                      <a:alpha val="43137"/>
                    </a:srgbClr>
                  </a:outerShdw>
                </a:effectLst>
                <a:latin typeface="Franklin Gothic Book" pitchFamily="34" charset="0"/>
              </a:rPr>
              <a:t>…John Chrysostom, 4</a:t>
            </a:r>
            <a:r>
              <a:rPr lang="en-US" sz="2400" baseline="30000" dirty="0" smtClean="0">
                <a:effectLst>
                  <a:outerShdw blurRad="38100" dist="38100" dir="2700000" algn="tl">
                    <a:srgbClr val="000000">
                      <a:alpha val="43137"/>
                    </a:srgbClr>
                  </a:outerShdw>
                </a:effectLst>
                <a:latin typeface="Franklin Gothic Book" pitchFamily="34" charset="0"/>
              </a:rPr>
              <a:t>th</a:t>
            </a:r>
            <a:r>
              <a:rPr lang="en-US" sz="2400" dirty="0" smtClean="0">
                <a:effectLst>
                  <a:outerShdw blurRad="38100" dist="38100" dir="2700000" algn="tl">
                    <a:srgbClr val="000000">
                      <a:alpha val="43137"/>
                    </a:srgbClr>
                  </a:outerShdw>
                </a:effectLst>
                <a:latin typeface="Franklin Gothic Book" pitchFamily="34" charset="0"/>
              </a:rPr>
              <a:t> century AD</a:t>
            </a:r>
            <a:endParaRPr lang="en-US" sz="2400" dirty="0">
              <a:effectLst>
                <a:outerShdw blurRad="38100" dist="38100" dir="2700000" algn="tl">
                  <a:srgbClr val="000000">
                    <a:alpha val="43137"/>
                  </a:srgbClr>
                </a:outerShdw>
              </a:effectLst>
              <a:latin typeface="Franklin Gothic Book" pitchFamily="34" charset="0"/>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TheTable1.jpg"/>
          <p:cNvPicPr>
            <a:picLocks noChangeAspect="1"/>
          </p:cNvPicPr>
          <p:nvPr/>
        </p:nvPicPr>
        <p:blipFill>
          <a:blip r:embed="rId2" cstate="print"/>
          <a:stretch>
            <a:fillRect/>
          </a:stretch>
        </p:blipFill>
        <p:spPr>
          <a:xfrm>
            <a:off x="0" y="0"/>
            <a:ext cx="9144000" cy="5162550"/>
          </a:xfrm>
          <a:prstGeom prst="rect">
            <a:avLst/>
          </a:prstGeom>
        </p:spPr>
      </p:pic>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114689" name="Rectangle 1"/>
          <p:cNvSpPr>
            <a:spLocks noChangeArrowheads="1"/>
          </p:cNvSpPr>
          <p:nvPr/>
        </p:nvSpPr>
        <p:spPr bwMode="auto">
          <a:xfrm>
            <a:off x="317505" y="238127"/>
            <a:ext cx="8493125" cy="595313"/>
          </a:xfrm>
          <a:prstGeom prst="rect">
            <a:avLst/>
          </a:prstGeom>
          <a:noFill/>
          <a:ln w="9525">
            <a:noFill/>
            <a:miter lim="800000"/>
            <a:headEnd/>
            <a:tailEnd/>
          </a:ln>
          <a:effectLst/>
        </p:spPr>
        <p:txBody>
          <a:bodyPr wrap="none" anchor="ctr"/>
          <a:lstStyle/>
          <a:p>
            <a:pPr algn="ctr" fontAlgn="base">
              <a:spcBef>
                <a:spcPct val="0"/>
              </a:spcBef>
              <a:spcAft>
                <a:spcPct val="0"/>
              </a:spcAft>
            </a:pPr>
            <a:r>
              <a:rPr lang="en-US" sz="3800" b="1" smtClean="0">
                <a:solidFill>
                  <a:srgbClr val="FFFFFF"/>
                </a:solidFill>
                <a:sym typeface="Arial" charset="0"/>
              </a:rPr>
              <a:t>Your Grace Still Amazes Me</a:t>
            </a:r>
          </a:p>
        </p:txBody>
      </p:sp>
      <p:sp>
        <p:nvSpPr>
          <p:cNvPr id="114690"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600" smtClean="0">
                <a:solidFill>
                  <a:srgbClr val="FFFFFF"/>
                </a:solidFill>
                <a:sym typeface="Arial" charset="0"/>
              </a:rPr>
              <a:t>Your grace still amazes me</a:t>
            </a:r>
            <a:br>
              <a:rPr lang="en-US" sz="3600" smtClean="0">
                <a:solidFill>
                  <a:srgbClr val="FFFFFF"/>
                </a:solidFill>
                <a:sym typeface="Arial" charset="0"/>
              </a:rPr>
            </a:br>
            <a:r>
              <a:rPr lang="en-US" sz="3600" smtClean="0">
                <a:solidFill>
                  <a:srgbClr val="FFFFFF"/>
                </a:solidFill>
                <a:sym typeface="Arial" charset="0"/>
              </a:rPr>
              <a:t>Your love is still a mystery;</a:t>
            </a:r>
            <a:br>
              <a:rPr lang="en-US" sz="3600" smtClean="0">
                <a:solidFill>
                  <a:srgbClr val="FFFFFF"/>
                </a:solidFill>
                <a:sym typeface="Arial" charset="0"/>
              </a:rPr>
            </a:br>
            <a:r>
              <a:rPr lang="en-US" sz="3600" smtClean="0">
                <a:solidFill>
                  <a:srgbClr val="FFFFFF"/>
                </a:solidFill>
                <a:sym typeface="Arial" charset="0"/>
              </a:rPr>
              <a:t>Each day I fall on my knees,</a:t>
            </a:r>
            <a:br>
              <a:rPr lang="en-US" sz="3600" smtClean="0">
                <a:solidFill>
                  <a:srgbClr val="FFFFFF"/>
                </a:solidFill>
                <a:sym typeface="Arial" charset="0"/>
              </a:rPr>
            </a:br>
            <a:r>
              <a:rPr lang="en-US" sz="3600" smtClean="0">
                <a:solidFill>
                  <a:srgbClr val="FFFFFF"/>
                </a:solidFill>
                <a:sym typeface="Arial" charset="0"/>
              </a:rPr>
              <a:t>'Cause Your grace still amazes me</a:t>
            </a:r>
            <a:br>
              <a:rPr lang="en-US" sz="3600" smtClean="0">
                <a:solidFill>
                  <a:srgbClr val="FFFFFF"/>
                </a:solidFill>
                <a:sym typeface="Arial" charset="0"/>
              </a:rPr>
            </a:br>
            <a:r>
              <a:rPr lang="en-US" sz="3600" smtClean="0">
                <a:solidFill>
                  <a:srgbClr val="FFFFFF"/>
                </a:solidFill>
                <a:sym typeface="Arial" charset="0"/>
              </a:rPr>
              <a:t>Your grace still amazes me</a:t>
            </a:r>
          </a:p>
        </p:txBody>
      </p:sp>
      <p:sp>
        <p:nvSpPr>
          <p:cNvPr id="114691" name="Rectangle 3"/>
          <p:cNvSpPr>
            <a:spLocks noChangeArrowheads="1"/>
          </p:cNvSpPr>
          <p:nvPr/>
        </p:nvSpPr>
        <p:spPr bwMode="auto">
          <a:xfrm>
            <a:off x="317505" y="4583908"/>
            <a:ext cx="8493125" cy="119063"/>
          </a:xfrm>
          <a:prstGeom prst="rect">
            <a:avLst/>
          </a:prstGeom>
          <a:noFill/>
          <a:ln w="9525">
            <a:noFill/>
            <a:miter lim="800000"/>
            <a:headEnd/>
            <a:tailEnd/>
          </a:ln>
          <a:effectLst/>
        </p:spPr>
        <p:txBody>
          <a:bodyPr wrap="none" anchor="ctr"/>
          <a:lstStyle/>
          <a:p>
            <a:pPr algn="ctr" fontAlgn="base">
              <a:spcBef>
                <a:spcPct val="0"/>
              </a:spcBef>
              <a:spcAft>
                <a:spcPct val="0"/>
              </a:spcAft>
            </a:pPr>
            <a:r>
              <a:rPr lang="en-US" sz="800" smtClean="0">
                <a:solidFill>
                  <a:srgbClr val="FFFFFF"/>
                </a:solidFill>
                <a:sym typeface="Arial" charset="0"/>
              </a:rPr>
              <a:t>Shawn Craig, Connie Harrington</a:t>
            </a:r>
          </a:p>
        </p:txBody>
      </p:sp>
      <p:sp>
        <p:nvSpPr>
          <p:cNvPr id="114692" name="Rectangle 4"/>
          <p:cNvSpPr>
            <a:spLocks noChangeArrowheads="1"/>
          </p:cNvSpPr>
          <p:nvPr/>
        </p:nvSpPr>
        <p:spPr bwMode="auto">
          <a:xfrm>
            <a:off x="317505" y="4762502"/>
            <a:ext cx="8493125" cy="119063"/>
          </a:xfrm>
          <a:prstGeom prst="rect">
            <a:avLst/>
          </a:prstGeom>
          <a:noFill/>
          <a:ln w="9525">
            <a:noFill/>
            <a:miter lim="800000"/>
            <a:headEnd/>
            <a:tailEnd/>
          </a:ln>
          <a:effectLst/>
        </p:spPr>
        <p:txBody>
          <a:bodyPr wrap="none" anchor="ctr"/>
          <a:lstStyle/>
          <a:p>
            <a:pPr algn="ctr" fontAlgn="base">
              <a:spcBef>
                <a:spcPct val="0"/>
              </a:spcBef>
              <a:spcAft>
                <a:spcPct val="0"/>
              </a:spcAft>
            </a:pPr>
            <a:r>
              <a:rPr lang="en-US" sz="800" smtClean="0">
                <a:solidFill>
                  <a:srgbClr val="FFFFFF"/>
                </a:solidFill>
                <a:sym typeface="Arial" charset="0"/>
              </a:rPr>
              <a:t>2001 Little Cricket Music, Ariose Music, PraiseSong Press (Admin. by EMI CMG), EMI April Music Inc.</a:t>
            </a:r>
          </a:p>
        </p:txBody>
      </p:sp>
      <p:sp>
        <p:nvSpPr>
          <p:cNvPr id="114693" name="Rectangle 5"/>
          <p:cNvSpPr>
            <a:spLocks noChangeArrowheads="1"/>
          </p:cNvSpPr>
          <p:nvPr/>
        </p:nvSpPr>
        <p:spPr bwMode="auto">
          <a:xfrm>
            <a:off x="317505" y="4941096"/>
            <a:ext cx="8493125" cy="119063"/>
          </a:xfrm>
          <a:prstGeom prst="rect">
            <a:avLst/>
          </a:prstGeom>
          <a:noFill/>
          <a:ln w="9525">
            <a:noFill/>
            <a:miter lim="800000"/>
            <a:headEnd/>
            <a:tailEnd/>
          </a:ln>
          <a:effectLst/>
        </p:spPr>
        <p:txBody>
          <a:bodyPr wrap="none" anchor="ctr"/>
          <a:lstStyle/>
          <a:p>
            <a:pPr algn="ctr" fontAlgn="base">
              <a:spcBef>
                <a:spcPct val="0"/>
              </a:spcBef>
              <a:spcAft>
                <a:spcPct val="0"/>
              </a:spcAft>
            </a:pPr>
            <a:r>
              <a:rPr lang="en-US" sz="800" smtClean="0">
                <a:solidFill>
                  <a:srgbClr val="FFFFFF"/>
                </a:solidFill>
                <a:sym typeface="Arial" charset="0"/>
              </a:rPr>
              <a:t>CCLI 78316</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600" smtClean="0">
                <a:solidFill>
                  <a:srgbClr val="FFFFFF"/>
                </a:solidFill>
                <a:sym typeface="Arial" charset="0"/>
              </a:rPr>
              <a:t>Come, Thou Fount, come, Thou King</a:t>
            </a:r>
            <a:br>
              <a:rPr lang="en-US" sz="3600" smtClean="0">
                <a:solidFill>
                  <a:srgbClr val="FFFFFF"/>
                </a:solidFill>
                <a:sym typeface="Arial" charset="0"/>
              </a:rPr>
            </a:br>
            <a:r>
              <a:rPr lang="en-US" sz="3600" smtClean="0">
                <a:solidFill>
                  <a:srgbClr val="FFFFFF"/>
                </a:solidFill>
                <a:sym typeface="Arial" charset="0"/>
              </a:rPr>
              <a:t>Come, Thou precious Prince of Peace</a:t>
            </a:r>
            <a:br>
              <a:rPr lang="en-US" sz="3600" smtClean="0">
                <a:solidFill>
                  <a:srgbClr val="FFFFFF"/>
                </a:solidFill>
                <a:sym typeface="Arial" charset="0"/>
              </a:rPr>
            </a:br>
            <a:r>
              <a:rPr lang="en-US" sz="3600" smtClean="0">
                <a:solidFill>
                  <a:srgbClr val="FFFFFF"/>
                </a:solidFill>
                <a:sym typeface="Arial" charset="0"/>
              </a:rPr>
              <a:t>Hear Your bride, to You we sing</a:t>
            </a:r>
            <a:br>
              <a:rPr lang="en-US" sz="3600" smtClean="0">
                <a:solidFill>
                  <a:srgbClr val="FFFFFF"/>
                </a:solidFill>
                <a:sym typeface="Arial" charset="0"/>
              </a:rPr>
            </a:br>
            <a:r>
              <a:rPr lang="en-US" sz="3600" smtClean="0">
                <a:solidFill>
                  <a:srgbClr val="FFFFFF"/>
                </a:solidFill>
                <a:sym typeface="Arial" charset="0"/>
              </a:rPr>
              <a:t>Come, Thou Fount of our blessing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600" dirty="0" smtClean="0">
                <a:solidFill>
                  <a:srgbClr val="FFFFFF"/>
                </a:solidFill>
                <a:sym typeface="Arial" charset="0"/>
              </a:rPr>
              <a:t>O, to grace, how great </a:t>
            </a:r>
            <a:r>
              <a:rPr lang="en-US" sz="3600" smtClean="0">
                <a:solidFill>
                  <a:srgbClr val="FFFFFF"/>
                </a:solidFill>
                <a:sym typeface="Arial" charset="0"/>
              </a:rPr>
              <a:t>a debtor</a:t>
            </a:r>
            <a:r>
              <a:rPr lang="en-US" sz="3600" dirty="0" smtClean="0">
                <a:solidFill>
                  <a:srgbClr val="FFFFFF"/>
                </a:solidFill>
                <a:sym typeface="Arial" charset="0"/>
              </a:rPr>
              <a:t/>
            </a:r>
            <a:br>
              <a:rPr lang="en-US" sz="3600" dirty="0" smtClean="0">
                <a:solidFill>
                  <a:srgbClr val="FFFFFF"/>
                </a:solidFill>
                <a:sym typeface="Arial" charset="0"/>
              </a:rPr>
            </a:br>
            <a:r>
              <a:rPr lang="en-US" sz="3600" dirty="0" smtClean="0">
                <a:solidFill>
                  <a:srgbClr val="FFFFFF"/>
                </a:solidFill>
                <a:sym typeface="Arial" charset="0"/>
              </a:rPr>
              <a:t> daily I'm constrained to be</a:t>
            </a:r>
            <a:br>
              <a:rPr lang="en-US" sz="3600" dirty="0" smtClean="0">
                <a:solidFill>
                  <a:srgbClr val="FFFFFF"/>
                </a:solidFill>
                <a:sym typeface="Arial" charset="0"/>
              </a:rPr>
            </a:br>
            <a:r>
              <a:rPr lang="en-US" sz="3600" dirty="0" smtClean="0">
                <a:solidFill>
                  <a:srgbClr val="FFFFFF"/>
                </a:solidFill>
                <a:sym typeface="Arial" charset="0"/>
              </a:rPr>
              <a:t>Let Thy goodness, like a fetter</a:t>
            </a:r>
            <a:br>
              <a:rPr lang="en-US" sz="3600" dirty="0" smtClean="0">
                <a:solidFill>
                  <a:srgbClr val="FFFFFF"/>
                </a:solidFill>
                <a:sym typeface="Arial" charset="0"/>
              </a:rPr>
            </a:br>
            <a:r>
              <a:rPr lang="en-US" sz="3600" dirty="0" smtClean="0">
                <a:solidFill>
                  <a:srgbClr val="FFFFFF"/>
                </a:solidFill>
                <a:sym typeface="Arial" charset="0"/>
              </a:rPr>
              <a:t>Bind my </a:t>
            </a:r>
            <a:r>
              <a:rPr lang="en-US" sz="3600" dirty="0" err="1" smtClean="0">
                <a:solidFill>
                  <a:srgbClr val="FFFFFF"/>
                </a:solidFill>
                <a:sym typeface="Arial" charset="0"/>
              </a:rPr>
              <a:t>wand'ring</a:t>
            </a:r>
            <a:r>
              <a:rPr lang="en-US" sz="3600" dirty="0" smtClean="0">
                <a:solidFill>
                  <a:srgbClr val="FFFFFF"/>
                </a:solidFill>
                <a:sym typeface="Arial" charset="0"/>
              </a:rPr>
              <a:t> heart to Thee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600" dirty="0" smtClean="0">
                <a:solidFill>
                  <a:srgbClr val="FFFFFF"/>
                </a:solidFill>
                <a:sym typeface="Arial" charset="0"/>
              </a:rPr>
              <a:t>Prone to wander, Lord, I feel it</a:t>
            </a:r>
            <a:br>
              <a:rPr lang="en-US" sz="3600" dirty="0" smtClean="0">
                <a:solidFill>
                  <a:srgbClr val="FFFFFF"/>
                </a:solidFill>
                <a:sym typeface="Arial" charset="0"/>
              </a:rPr>
            </a:br>
            <a:r>
              <a:rPr lang="en-US" sz="3600" dirty="0" smtClean="0">
                <a:solidFill>
                  <a:srgbClr val="FFFFFF"/>
                </a:solidFill>
                <a:sym typeface="Arial" charset="0"/>
              </a:rPr>
              <a:t>Prone to leave the God I love</a:t>
            </a:r>
            <a:br>
              <a:rPr lang="en-US" sz="3600" dirty="0" smtClean="0">
                <a:solidFill>
                  <a:srgbClr val="FFFFFF"/>
                </a:solidFill>
                <a:sym typeface="Arial" charset="0"/>
              </a:rPr>
            </a:br>
            <a:r>
              <a:rPr lang="en-US" sz="3600" dirty="0" smtClean="0">
                <a:solidFill>
                  <a:srgbClr val="FFFFFF"/>
                </a:solidFill>
                <a:sym typeface="Arial" charset="0"/>
              </a:rPr>
              <a:t>Here's my heart, Lord</a:t>
            </a:r>
            <a:br>
              <a:rPr lang="en-US" sz="3600" dirty="0" smtClean="0">
                <a:solidFill>
                  <a:srgbClr val="FFFFFF"/>
                </a:solidFill>
                <a:sym typeface="Arial" charset="0"/>
              </a:rPr>
            </a:br>
            <a:r>
              <a:rPr lang="en-US" sz="3600" dirty="0" smtClean="0">
                <a:solidFill>
                  <a:srgbClr val="FFFFFF"/>
                </a:solidFill>
                <a:sym typeface="Arial" charset="0"/>
              </a:rPr>
              <a:t>Take and seal it</a:t>
            </a:r>
          </a:p>
          <a:p>
            <a:pPr algn="ctr" fontAlgn="base">
              <a:spcBef>
                <a:spcPct val="0"/>
              </a:spcBef>
              <a:spcAft>
                <a:spcPct val="0"/>
              </a:spcAft>
            </a:pPr>
            <a:r>
              <a:rPr lang="en-US" sz="3600" dirty="0" smtClean="0">
                <a:solidFill>
                  <a:srgbClr val="FFFFFF"/>
                </a:solidFill>
                <a:sym typeface="Arial" charset="0"/>
              </a:rPr>
              <a:t>Seal it for Thy courts above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17505" y="1190625"/>
            <a:ext cx="8493125" cy="2381250"/>
          </a:xfrm>
          <a:prstGeom prst="rect">
            <a:avLst/>
          </a:prstGeom>
          <a:noFill/>
          <a:ln w="9525">
            <a:noFill/>
            <a:miter lim="800000"/>
            <a:headEnd/>
            <a:tailEnd/>
          </a:ln>
          <a:effectLst/>
        </p:spPr>
        <p:txBody>
          <a:bodyPr wrap="none"/>
          <a:lstStyle/>
          <a:p>
            <a:pPr algn="ctr" fontAlgn="base">
              <a:spcBef>
                <a:spcPct val="0"/>
              </a:spcBef>
              <a:spcAft>
                <a:spcPct val="0"/>
              </a:spcAft>
            </a:pPr>
            <a:r>
              <a:rPr lang="en-US" sz="3600" smtClean="0">
                <a:solidFill>
                  <a:srgbClr val="FFFFFF"/>
                </a:solidFill>
                <a:sym typeface="Arial" charset="0"/>
              </a:rPr>
              <a:t>Come, Thou Fount, come, Thou King</a:t>
            </a:r>
            <a:br>
              <a:rPr lang="en-US" sz="3600" smtClean="0">
                <a:solidFill>
                  <a:srgbClr val="FFFFFF"/>
                </a:solidFill>
                <a:sym typeface="Arial" charset="0"/>
              </a:rPr>
            </a:br>
            <a:r>
              <a:rPr lang="en-US" sz="3600" smtClean="0">
                <a:solidFill>
                  <a:srgbClr val="FFFFFF"/>
                </a:solidFill>
                <a:sym typeface="Arial" charset="0"/>
              </a:rPr>
              <a:t>Come, Thou precious Prince of Peace</a:t>
            </a:r>
            <a:br>
              <a:rPr lang="en-US" sz="3600" smtClean="0">
                <a:solidFill>
                  <a:srgbClr val="FFFFFF"/>
                </a:solidFill>
                <a:sym typeface="Arial" charset="0"/>
              </a:rPr>
            </a:br>
            <a:r>
              <a:rPr lang="en-US" sz="3600" smtClean="0">
                <a:solidFill>
                  <a:srgbClr val="FFFFFF"/>
                </a:solidFill>
                <a:sym typeface="Arial" charset="0"/>
              </a:rPr>
              <a:t>Hear Your bride, to You we sing</a:t>
            </a:r>
            <a:br>
              <a:rPr lang="en-US" sz="3600" smtClean="0">
                <a:solidFill>
                  <a:srgbClr val="FFFFFF"/>
                </a:solidFill>
                <a:sym typeface="Arial" charset="0"/>
              </a:rPr>
            </a:br>
            <a:r>
              <a:rPr lang="en-US" sz="3600" smtClean="0">
                <a:solidFill>
                  <a:srgbClr val="FFFFFF"/>
                </a:solidFill>
                <a:sym typeface="Arial" charset="0"/>
              </a:rPr>
              <a:t>Come, Thou Fount of our blessing</a:t>
            </a:r>
          </a:p>
        </p:txBody>
      </p:sp>
      <p:sp>
        <p:nvSpPr>
          <p:cNvPr id="30723" name="Rectangle 3"/>
          <p:cNvSpPr>
            <a:spLocks noChangeArrowheads="1"/>
          </p:cNvSpPr>
          <p:nvPr/>
        </p:nvSpPr>
        <p:spPr bwMode="auto">
          <a:xfrm>
            <a:off x="317505" y="4583908"/>
            <a:ext cx="8493125" cy="119063"/>
          </a:xfrm>
          <a:prstGeom prst="rect">
            <a:avLst/>
          </a:prstGeom>
          <a:noFill/>
          <a:ln w="9525">
            <a:noFill/>
            <a:miter lim="800000"/>
            <a:headEnd/>
            <a:tailEnd/>
          </a:ln>
          <a:effectLst/>
        </p:spPr>
        <p:txBody>
          <a:bodyPr wrap="none" anchor="ctr"/>
          <a:lstStyle/>
          <a:p>
            <a:pPr algn="ctr" fontAlgn="base">
              <a:spcBef>
                <a:spcPct val="0"/>
              </a:spcBef>
              <a:spcAft>
                <a:spcPct val="0"/>
              </a:spcAft>
            </a:pPr>
            <a:r>
              <a:rPr lang="en-US" sz="800" smtClean="0">
                <a:solidFill>
                  <a:srgbClr val="FFFFFF"/>
                </a:solidFill>
                <a:sym typeface="Arial" charset="0"/>
              </a:rPr>
              <a:t>Thomas Miller, Robert Robinson</a:t>
            </a:r>
          </a:p>
        </p:txBody>
      </p:sp>
      <p:sp>
        <p:nvSpPr>
          <p:cNvPr id="30724" name="Rectangle 4"/>
          <p:cNvSpPr>
            <a:spLocks noChangeArrowheads="1"/>
          </p:cNvSpPr>
          <p:nvPr/>
        </p:nvSpPr>
        <p:spPr bwMode="auto">
          <a:xfrm>
            <a:off x="317505" y="4762502"/>
            <a:ext cx="8493125" cy="119063"/>
          </a:xfrm>
          <a:prstGeom prst="rect">
            <a:avLst/>
          </a:prstGeom>
          <a:noFill/>
          <a:ln w="9525">
            <a:noFill/>
            <a:miter lim="800000"/>
            <a:headEnd/>
            <a:tailEnd/>
          </a:ln>
          <a:effectLst/>
        </p:spPr>
        <p:txBody>
          <a:bodyPr wrap="none" anchor="ctr"/>
          <a:lstStyle/>
          <a:p>
            <a:pPr algn="ctr" fontAlgn="base">
              <a:spcBef>
                <a:spcPct val="0"/>
              </a:spcBef>
              <a:spcAft>
                <a:spcPct val="0"/>
              </a:spcAft>
            </a:pPr>
            <a:r>
              <a:rPr lang="en-US" sz="800" smtClean="0">
                <a:solidFill>
                  <a:srgbClr val="FFFFFF"/>
                </a:solidFill>
                <a:sym typeface="Arial" charset="0"/>
              </a:rPr>
              <a:t>2005 Gateway Create Publishing</a:t>
            </a:r>
          </a:p>
        </p:txBody>
      </p:sp>
      <p:sp>
        <p:nvSpPr>
          <p:cNvPr id="30725" name="Rectangle 5"/>
          <p:cNvSpPr>
            <a:spLocks noChangeArrowheads="1"/>
          </p:cNvSpPr>
          <p:nvPr/>
        </p:nvSpPr>
        <p:spPr bwMode="auto">
          <a:xfrm>
            <a:off x="317505" y="4941096"/>
            <a:ext cx="8493125" cy="119063"/>
          </a:xfrm>
          <a:prstGeom prst="rect">
            <a:avLst/>
          </a:prstGeom>
          <a:noFill/>
          <a:ln w="9525">
            <a:noFill/>
            <a:miter lim="800000"/>
            <a:headEnd/>
            <a:tailEnd/>
          </a:ln>
          <a:effectLst/>
        </p:spPr>
        <p:txBody>
          <a:bodyPr wrap="none" anchor="ctr"/>
          <a:lstStyle/>
          <a:p>
            <a:pPr algn="ctr" fontAlgn="base">
              <a:spcBef>
                <a:spcPct val="0"/>
              </a:spcBef>
              <a:spcAft>
                <a:spcPct val="0"/>
              </a:spcAft>
            </a:pPr>
            <a:r>
              <a:rPr lang="en-US" sz="800" smtClean="0">
                <a:solidFill>
                  <a:srgbClr val="FFFFFF"/>
                </a:solidFill>
                <a:sym typeface="Arial" charset="0"/>
              </a:rPr>
              <a:t>CCLI 78316</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widescreen worship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widescreen worship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5_widescreen worship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idescreen worship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6_widescreen worship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7_widescreen worship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8_widescreen worship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9_widescreen worship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0_widescreen worship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1_widescreen worship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widescreen worship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widescreen worship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1234</TotalTime>
  <Words>466</Words>
  <Application>Microsoft Office PowerPoint</Application>
  <PresentationFormat>On-screen Show (16:9)</PresentationFormat>
  <Paragraphs>67</Paragraphs>
  <Slides>53</Slides>
  <Notes>0</Notes>
  <HiddenSlides>0</HiddenSlides>
  <MMClips>0</MMClips>
  <ScaleCrop>false</ScaleCrop>
  <HeadingPairs>
    <vt:vector size="4" baseType="variant">
      <vt:variant>
        <vt:lpstr>Theme</vt:lpstr>
      </vt:variant>
      <vt:variant>
        <vt:i4>28</vt:i4>
      </vt:variant>
      <vt:variant>
        <vt:lpstr>Slide Titles</vt:lpstr>
      </vt:variant>
      <vt:variant>
        <vt:i4>53</vt:i4>
      </vt:variant>
    </vt:vector>
  </HeadingPairs>
  <TitlesOfParts>
    <vt:vector size="81" baseType="lpstr">
      <vt:lpstr>1_Custom Design</vt:lpstr>
      <vt:lpstr>widescreen worship theme</vt:lpstr>
      <vt:lpstr>1_Default Design</vt:lpstr>
      <vt:lpstr>2_Custom Design</vt:lpstr>
      <vt:lpstr>2_Default Design</vt:lpstr>
      <vt:lpstr>3_Custom Design</vt:lpstr>
      <vt:lpstr>1_widescreen worship theme</vt:lpstr>
      <vt:lpstr>2_widescreen worship theme</vt:lpstr>
      <vt:lpstr>Custom Design</vt:lpstr>
      <vt:lpstr>4_Custom Design</vt:lpstr>
      <vt:lpstr>3_widescreen worship theme</vt:lpstr>
      <vt:lpstr>5_Default Design</vt:lpstr>
      <vt:lpstr>7_Custom Design</vt:lpstr>
      <vt:lpstr>4_widescreen worship theme</vt:lpstr>
      <vt:lpstr>9_Custom Design</vt:lpstr>
      <vt:lpstr>6_Default Design</vt:lpstr>
      <vt:lpstr>8_Custom Design</vt:lpstr>
      <vt:lpstr>5_widescreen worship theme</vt:lpstr>
      <vt:lpstr>7_Default Design</vt:lpstr>
      <vt:lpstr>10_Custom Design</vt:lpstr>
      <vt:lpstr>6_widescreen worship theme</vt:lpstr>
      <vt:lpstr>7_widescreen worship theme</vt:lpstr>
      <vt:lpstr>8_widescreen worship theme</vt:lpstr>
      <vt:lpstr>9_widescreen worship theme</vt:lpstr>
      <vt:lpstr>10_widescreen worship theme</vt:lpstr>
      <vt:lpstr>11_widescreen worship theme</vt:lpstr>
      <vt:lpstr>3_Default Design</vt:lpstr>
      <vt:lpstr>4_Default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WARNING… A FAULT-LINE WILL APPEAR</vt:lpstr>
      <vt:lpstr>But Peter declared, “Even if I have to die with you, I will never disown you.” And all the other disciples said the same.                                  …Matthew 26:35</vt:lpstr>
      <vt:lpstr>FAULTS in the FOUNDATION… REJECTION …Luke 22:54-62</vt:lpstr>
      <vt:lpstr>FAULTS in the FOUNDATION… REJECTION …Luke 22:54-62</vt:lpstr>
      <vt:lpstr>Peter. The burly fisherman. Strong enough to yank a full net out of the sea. Brave enough to weather the toughest storm. The man who only hours before had bared his sword against the entire Roman guard. But now look at him weeping, no… wailing. Huddled in a corner with his face hidden in his calloused hands.                                        - Max Lucado</vt:lpstr>
      <vt:lpstr>Slide 46</vt:lpstr>
      <vt:lpstr>Slide 47</vt:lpstr>
      <vt:lpstr>The FOUNDATION REPAIRED… RESTORATION …John 21:15-23</vt:lpstr>
      <vt:lpstr>The FOUNDATION’S STRENGTH… COURAGE RESTORED …Acts 2:14-47</vt:lpstr>
      <vt:lpstr>“The danger is not that we   FALL… but that we should   remain on the ground!”     …John Chrysostom, 4th century AD</vt:lpstr>
      <vt:lpstr>Slide 51</vt:lpstr>
      <vt:lpstr>Slide 52</vt:lpstr>
      <vt:lpstr>Slide 53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sarahw</dc:creator>
  <cp:lastModifiedBy>TBC Media</cp:lastModifiedBy>
  <cp:revision>84</cp:revision>
  <dcterms:created xsi:type="dcterms:W3CDTF">2011-03-30T20:44:59Z</dcterms:created>
  <dcterms:modified xsi:type="dcterms:W3CDTF">2011-04-18T16:56:07Z</dcterms:modified>
</cp:coreProperties>
</file>