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8" r:id="rId2"/>
    <p:sldMasterId id="2147483671" r:id="rId3"/>
    <p:sldMasterId id="2147483673" r:id="rId4"/>
    <p:sldMasterId id="2147483677" r:id="rId5"/>
    <p:sldMasterId id="2147483679" r:id="rId6"/>
    <p:sldMasterId id="2147483719" r:id="rId7"/>
    <p:sldMasterId id="2147483731" r:id="rId8"/>
    <p:sldMasterId id="2147483733" r:id="rId9"/>
  </p:sldMasterIdLst>
  <p:sldIdLst>
    <p:sldId id="260" r:id="rId10"/>
    <p:sldId id="445" r:id="rId11"/>
    <p:sldId id="446" r:id="rId12"/>
    <p:sldId id="447" r:id="rId13"/>
    <p:sldId id="448" r:id="rId14"/>
    <p:sldId id="449" r:id="rId15"/>
    <p:sldId id="450" r:id="rId16"/>
    <p:sldId id="451" r:id="rId17"/>
    <p:sldId id="452" r:id="rId18"/>
    <p:sldId id="453" r:id="rId19"/>
    <p:sldId id="454" r:id="rId20"/>
    <p:sldId id="434" r:id="rId21"/>
    <p:sldId id="435" r:id="rId22"/>
    <p:sldId id="436" r:id="rId23"/>
    <p:sldId id="437" r:id="rId24"/>
    <p:sldId id="438" r:id="rId25"/>
    <p:sldId id="422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41" r:id="rId34"/>
    <p:sldId id="342" r:id="rId35"/>
    <p:sldId id="343" r:id="rId36"/>
    <p:sldId id="344" r:id="rId37"/>
    <p:sldId id="455" r:id="rId38"/>
    <p:sldId id="456" r:id="rId39"/>
    <p:sldId id="457" r:id="rId40"/>
    <p:sldId id="458" r:id="rId41"/>
    <p:sldId id="459" r:id="rId42"/>
    <p:sldId id="460" r:id="rId43"/>
    <p:sldId id="461" r:id="rId44"/>
    <p:sldId id="462" r:id="rId45"/>
    <p:sldId id="463" r:id="rId46"/>
    <p:sldId id="464" r:id="rId47"/>
    <p:sldId id="465" r:id="rId48"/>
    <p:sldId id="466" r:id="rId49"/>
    <p:sldId id="467" r:id="rId50"/>
    <p:sldId id="468" r:id="rId51"/>
    <p:sldId id="364" r:id="rId52"/>
    <p:sldId id="440" r:id="rId53"/>
    <p:sldId id="469" r:id="rId54"/>
    <p:sldId id="470" r:id="rId55"/>
    <p:sldId id="444" r:id="rId56"/>
    <p:sldId id="36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CF7AE-9B99-4FA6-9B70-6DF6E78076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D95D3C-9359-4098-B151-AD14343A6325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129DB-4FC7-4E72-80FA-1A93E6E45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D95D3C-9359-4098-B151-AD14343A6325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129DB-4FC7-4E72-80FA-1A93E6E45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D95D3C-9359-4098-B151-AD14343A6325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129DB-4FC7-4E72-80FA-1A93E6E45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60E8E-023A-4FF8-A6C1-C811C76D3F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5D3C-9359-4098-B151-AD14343A6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29DB-4FC7-4E72-80FA-1A93E6E45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5D3C-9359-4098-B151-AD14343A6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29DB-4FC7-4E72-80FA-1A93E6E45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5D3C-9359-4098-B151-AD14343A6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29DB-4FC7-4E72-80FA-1A93E6E45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5D3C-9359-4098-B151-AD14343A6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29DB-4FC7-4E72-80FA-1A93E6E45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5D3C-9359-4098-B151-AD14343A6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29DB-4FC7-4E72-80FA-1A93E6E45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5D3C-9359-4098-B151-AD14343A6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29DB-4FC7-4E72-80FA-1A93E6E45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5D3C-9359-4098-B151-AD14343A6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29DB-4FC7-4E72-80FA-1A93E6E45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5D3C-9359-4098-B151-AD14343A6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29DB-4FC7-4E72-80FA-1A93E6E45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5D3C-9359-4098-B151-AD14343A6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29DB-4FC7-4E72-80FA-1A93E6E45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5D3C-9359-4098-B151-AD14343A6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29DB-4FC7-4E72-80FA-1A93E6E45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5D3C-9359-4098-B151-AD14343A6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29DB-4FC7-4E72-80FA-1A93E6E45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D95D3C-9359-4098-B151-AD14343A6325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129DB-4FC7-4E72-80FA-1A93E6E45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D95D3C-9359-4098-B151-AD14343A6325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129DB-4FC7-4E72-80FA-1A93E6E45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D95D3C-9359-4098-B151-AD14343A6325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129DB-4FC7-4E72-80FA-1A93E6E45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D95D3C-9359-4098-B151-AD14343A6325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129DB-4FC7-4E72-80FA-1A93E6E45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D95D3C-9359-4098-B151-AD14343A6325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129DB-4FC7-4E72-80FA-1A93E6E45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D95D3C-9359-4098-B151-AD14343A6325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129DB-4FC7-4E72-80FA-1A93E6E45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D95D3C-9359-4098-B151-AD14343A6325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129DB-4FC7-4E72-80FA-1A93E6E45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E6FE6B-30CF-4863-A9BE-1F243800A4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07" name="Picture 183" descr="welcome_t_nv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00CB33-90DA-4B2C-BB07-8969D90E5DE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444" name="Picture 84" descr="fast forward_c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pic>
        <p:nvPicPr>
          <p:cNvPr id="15445" name="Picture 85" descr="please silence your cell phone_c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A8EC6E-6206-478B-B6C2-C1C23E67ED2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243" name="Picture 147" descr="end of the world as we know it, the_c_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46290B-D822-4C57-90CA-2D2179194A1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449" name="Picture 89" descr="end of days_c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90B209-A0A0-4ED6-BCDB-143F231B0A4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237" name="Picture 141" descr="in the last days_c_notex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9A4528-0D4D-4B24-9DA3-EE3E3AB25C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443" name="Picture 83" descr="in the last days_c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ctr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E80CD3-FA2B-4405-823F-711BB4F8DEC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defRPr sz="3600" b="1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defRPr sz="3600" b="1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defRPr sz="3600" b="1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defRPr sz="3600" b="1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3600" b="1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3600" b="1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3600" b="1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3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95D3C-9359-4098-B151-AD14343A6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129DB-4FC7-4E72-80FA-1A93E6E45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I am, I've come to thank You</a:t>
            </a:r>
          </a:p>
          <a:p>
            <a:r>
              <a:rPr lang="en-US"/>
              <a:t>Here I am, a life You’ve changed</a:t>
            </a:r>
          </a:p>
          <a:p>
            <a:r>
              <a:rPr lang="en-US"/>
              <a:t>Because You gave Your life for me</a:t>
            </a:r>
          </a:p>
          <a:p>
            <a:r>
              <a:rPr lang="en-US"/>
              <a:t>You crucified You son for me</a:t>
            </a:r>
          </a:p>
          <a:p>
            <a:r>
              <a:rPr lang="en-US"/>
              <a:t>How can I do anything but praise</a:t>
            </a:r>
          </a:p>
          <a:p>
            <a:r>
              <a:rPr lang="en-US"/>
              <a:t>I praise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You, You are God, You are Lord</a:t>
            </a:r>
          </a:p>
          <a:p>
            <a:r>
              <a:rPr lang="en-US" dirty="0"/>
              <a:t>You are all I’m living for</a:t>
            </a:r>
          </a:p>
          <a:p>
            <a:r>
              <a:rPr lang="en-US" dirty="0" smtClean="0"/>
              <a:t>You, You </a:t>
            </a:r>
            <a:r>
              <a:rPr lang="en-US" dirty="0"/>
              <a:t>are King of everything</a:t>
            </a:r>
          </a:p>
          <a:p>
            <a:r>
              <a:rPr lang="en-US" dirty="0"/>
              <a:t>I want my life to praise you</a:t>
            </a:r>
          </a:p>
          <a:p>
            <a:r>
              <a:rPr lang="en-US" dirty="0"/>
              <a:t>(repeat)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600200" y="5181600"/>
            <a:ext cx="658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TEMPLE BIBLE CHURCH Used by Permission CCLI #78316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5449669"/>
            <a:ext cx="4296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bscissa" pitchFamily="2" charset="0"/>
              </a:rPr>
              <a:t>TEMPLE BIBLE CHURCH Used by Permission CCLI#78316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bscissa" pitchFamily="2" charset="0"/>
              </a:rPr>
              <a:t>Words and Music by Phil Wickham</a:t>
            </a:r>
            <a:endParaRPr lang="en-US" b="1" dirty="0">
              <a:solidFill>
                <a:schemeClr val="bg1"/>
              </a:solidFill>
              <a:latin typeface="Absciss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Sl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Sli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Slid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Slid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Slid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Cannons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/>
          <a:lstStyle/>
          <a:p>
            <a:r>
              <a:rPr lang="en-US" dirty="0" smtClean="0"/>
              <a:t>It’s falling from the clouds</a:t>
            </a:r>
          </a:p>
          <a:p>
            <a:r>
              <a:rPr lang="en-US" dirty="0" smtClean="0"/>
              <a:t>A strange and lovely sound</a:t>
            </a:r>
          </a:p>
          <a:p>
            <a:r>
              <a:rPr lang="en-US" dirty="0" smtClean="0"/>
              <a:t>I hear it in the thunder and the rain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It’s ringing in the skies</a:t>
            </a:r>
          </a:p>
          <a:p>
            <a:r>
              <a:rPr lang="en-US" dirty="0" smtClean="0"/>
              <a:t>Like cannons in the night</a:t>
            </a:r>
          </a:p>
          <a:p>
            <a:r>
              <a:rPr lang="en-US" dirty="0" smtClean="0"/>
              <a:t>The music of the Universe plays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holy</a:t>
            </a:r>
          </a:p>
          <a:p>
            <a:r>
              <a:rPr lang="en-US" dirty="0" smtClean="0"/>
              <a:t>Great and mighty</a:t>
            </a:r>
          </a:p>
          <a:p>
            <a:r>
              <a:rPr lang="en-US" dirty="0" smtClean="0"/>
              <a:t>The moon and the stars</a:t>
            </a:r>
          </a:p>
          <a:p>
            <a:r>
              <a:rPr lang="en-US" dirty="0" smtClean="0"/>
              <a:t>Declare who You are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Hear our praises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/>
              <a:t>May our homes </a:t>
            </a:r>
          </a:p>
          <a:p>
            <a:r>
              <a:rPr lang="en-US" dirty="0" smtClean="0"/>
              <a:t>Be </a:t>
            </a:r>
            <a:r>
              <a:rPr lang="en-US" dirty="0"/>
              <a:t>filled with dancing</a:t>
            </a:r>
          </a:p>
          <a:p>
            <a:r>
              <a:rPr lang="en-US" dirty="0"/>
              <a:t>May our streets be filled with joy</a:t>
            </a:r>
          </a:p>
          <a:p>
            <a:r>
              <a:rPr lang="en-US" dirty="0"/>
              <a:t>May injustice bow to Jesus</a:t>
            </a:r>
          </a:p>
          <a:p>
            <a:r>
              <a:rPr lang="en-US" dirty="0"/>
              <a:t>As the people </a:t>
            </a:r>
            <a:r>
              <a:rPr lang="en-US" dirty="0" smtClean="0"/>
              <a:t>turn and pray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so unworthy </a:t>
            </a:r>
          </a:p>
          <a:p>
            <a:r>
              <a:rPr lang="en-US" dirty="0" smtClean="0"/>
              <a:t>But still You love me</a:t>
            </a:r>
          </a:p>
          <a:p>
            <a:r>
              <a:rPr lang="en-US" dirty="0" smtClean="0"/>
              <a:t>Forever my heart </a:t>
            </a:r>
          </a:p>
          <a:p>
            <a:r>
              <a:rPr lang="en-US" dirty="0" smtClean="0"/>
              <a:t>Will sing of how great you 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Beautiful and free</a:t>
            </a:r>
          </a:p>
          <a:p>
            <a:r>
              <a:rPr lang="en-US" dirty="0" smtClean="0"/>
              <a:t>Song of galaxies</a:t>
            </a:r>
          </a:p>
          <a:p>
            <a:r>
              <a:rPr lang="en-US" dirty="0" smtClean="0"/>
              <a:t>It’s reaching far beyond</a:t>
            </a:r>
          </a:p>
          <a:p>
            <a:r>
              <a:rPr lang="en-US" dirty="0" smtClean="0"/>
              <a:t> The Milky 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join in with the sound</a:t>
            </a:r>
          </a:p>
          <a:p>
            <a:r>
              <a:rPr lang="en-US" dirty="0" smtClean="0"/>
              <a:t>Come on let’s sing it loud</a:t>
            </a:r>
          </a:p>
          <a:p>
            <a:r>
              <a:rPr lang="en-US" dirty="0" smtClean="0"/>
              <a:t>As the music of the universe plays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holy</a:t>
            </a:r>
          </a:p>
          <a:p>
            <a:r>
              <a:rPr lang="en-US" dirty="0" smtClean="0"/>
              <a:t>Great and mighty</a:t>
            </a:r>
          </a:p>
          <a:p>
            <a:r>
              <a:rPr lang="en-US" dirty="0" smtClean="0"/>
              <a:t>The moon and the stars</a:t>
            </a:r>
          </a:p>
          <a:p>
            <a:r>
              <a:rPr lang="en-US" dirty="0" smtClean="0"/>
              <a:t>Declare who You are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so unworthy </a:t>
            </a:r>
          </a:p>
          <a:p>
            <a:r>
              <a:rPr lang="en-US" dirty="0" smtClean="0"/>
              <a:t>But still You love me</a:t>
            </a:r>
          </a:p>
          <a:p>
            <a:r>
              <a:rPr lang="en-US" dirty="0" smtClean="0"/>
              <a:t>Forever my heart </a:t>
            </a:r>
          </a:p>
          <a:p>
            <a:r>
              <a:rPr lang="en-US" dirty="0" smtClean="0"/>
              <a:t>Will sing of how great you 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holy</a:t>
            </a:r>
          </a:p>
          <a:p>
            <a:r>
              <a:rPr lang="en-US" dirty="0" smtClean="0"/>
              <a:t>Great and mighty</a:t>
            </a:r>
          </a:p>
          <a:p>
            <a:r>
              <a:rPr lang="en-US" dirty="0" smtClean="0"/>
              <a:t>The moon and the stars</a:t>
            </a:r>
          </a:p>
          <a:p>
            <a:r>
              <a:rPr lang="en-US" dirty="0" smtClean="0"/>
              <a:t>Declare who You are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so unworthy </a:t>
            </a:r>
          </a:p>
          <a:p>
            <a:r>
              <a:rPr lang="en-US" dirty="0" smtClean="0"/>
              <a:t>But still You love me</a:t>
            </a:r>
          </a:p>
          <a:p>
            <a:r>
              <a:rPr lang="en-US" dirty="0" smtClean="0"/>
              <a:t>Forever my heart </a:t>
            </a:r>
          </a:p>
          <a:p>
            <a:r>
              <a:rPr lang="en-US" dirty="0" smtClean="0"/>
              <a:t>Will sing of how great you 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holy</a:t>
            </a:r>
          </a:p>
          <a:p>
            <a:r>
              <a:rPr lang="en-US" dirty="0" smtClean="0"/>
              <a:t>Great and mighty</a:t>
            </a:r>
          </a:p>
          <a:p>
            <a:r>
              <a:rPr lang="en-US" dirty="0" smtClean="0"/>
              <a:t>The moon and the stars</a:t>
            </a:r>
          </a:p>
          <a:p>
            <a:r>
              <a:rPr lang="en-US" dirty="0" smtClean="0"/>
              <a:t>Declare who You are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so unworthy </a:t>
            </a:r>
          </a:p>
          <a:p>
            <a:r>
              <a:rPr lang="en-US" dirty="0" smtClean="0"/>
              <a:t>But still You love me</a:t>
            </a:r>
          </a:p>
          <a:p>
            <a:r>
              <a:rPr lang="en-US" dirty="0" smtClean="0"/>
              <a:t>Forever my heart </a:t>
            </a:r>
          </a:p>
          <a:p>
            <a:r>
              <a:rPr lang="en-US" dirty="0" smtClean="0"/>
              <a:t>Will sing of You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5181600"/>
            <a:ext cx="4296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bscissa" pitchFamily="2" charset="0"/>
              </a:rPr>
              <a:t>TEMPLE BIBLE CHURCH Used by Permission CCLI#78316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bscissa" pitchFamily="2" charset="0"/>
              </a:rPr>
              <a:t>Words and Music by Phil Wickham</a:t>
            </a:r>
            <a:endParaRPr lang="en-US" b="1" dirty="0">
              <a:solidFill>
                <a:schemeClr val="bg1"/>
              </a:solidFill>
              <a:latin typeface="Absciss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/>
              <a:t>The Stand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79637"/>
            <a:ext cx="8229600" cy="4525963"/>
          </a:xfrm>
        </p:spPr>
        <p:txBody>
          <a:bodyPr/>
          <a:lstStyle/>
          <a:p>
            <a:r>
              <a:rPr lang="en-US" dirty="0"/>
              <a:t>You stood before creation </a:t>
            </a:r>
          </a:p>
          <a:p>
            <a:r>
              <a:rPr lang="en-US" dirty="0" smtClean="0"/>
              <a:t>Eternity </a:t>
            </a:r>
            <a:r>
              <a:rPr lang="en-US" dirty="0"/>
              <a:t>in Your hand</a:t>
            </a:r>
            <a:br>
              <a:rPr lang="en-US" dirty="0"/>
            </a:br>
            <a:r>
              <a:rPr lang="en-US" dirty="0"/>
              <a:t>You spoke the earth into motion, </a:t>
            </a:r>
            <a:r>
              <a:rPr lang="en-US" dirty="0" smtClean="0"/>
              <a:t>My </a:t>
            </a:r>
            <a:r>
              <a:rPr lang="en-US" dirty="0"/>
              <a:t>soul now to stand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2895600"/>
          </a:xfrm>
        </p:spPr>
        <p:txBody>
          <a:bodyPr/>
          <a:lstStyle/>
          <a:p>
            <a:r>
              <a:rPr lang="en-US"/>
              <a:t>From the mountain to the valley</a:t>
            </a:r>
          </a:p>
          <a:p>
            <a:r>
              <a:rPr lang="en-US"/>
              <a:t>Hear our praises rise to You</a:t>
            </a:r>
          </a:p>
          <a:p>
            <a:r>
              <a:rPr lang="en-US"/>
              <a:t>From the heavens to the nations</a:t>
            </a:r>
          </a:p>
          <a:p>
            <a:r>
              <a:rPr lang="en-US"/>
              <a:t>Hear our singing fill the 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/>
              <a:t>You stood before my failure and </a:t>
            </a:r>
            <a:r>
              <a:rPr lang="en-US" dirty="0" smtClean="0"/>
              <a:t>Carried </a:t>
            </a:r>
            <a:r>
              <a:rPr lang="en-US" dirty="0"/>
              <a:t>the cross for my shame</a:t>
            </a:r>
            <a:br>
              <a:rPr lang="en-US" dirty="0"/>
            </a:br>
            <a:r>
              <a:rPr lang="en-US" dirty="0"/>
              <a:t>My sin weighed upon Your </a:t>
            </a:r>
            <a:r>
              <a:rPr lang="en-US" dirty="0" smtClean="0"/>
              <a:t>Shoulders</a:t>
            </a:r>
            <a:r>
              <a:rPr lang="en-US" dirty="0"/>
              <a:t>, my soul now to stand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So what can I say </a:t>
            </a:r>
          </a:p>
          <a:p>
            <a:r>
              <a:rPr lang="en-US" dirty="0" smtClean="0"/>
              <a:t>And </a:t>
            </a:r>
            <a:r>
              <a:rPr lang="en-US" dirty="0"/>
              <a:t>what could I do</a:t>
            </a:r>
            <a:br>
              <a:rPr lang="en-US" dirty="0"/>
            </a:br>
            <a:r>
              <a:rPr lang="en-US" dirty="0"/>
              <a:t>But offer this heart O God </a:t>
            </a:r>
            <a:r>
              <a:rPr lang="en-US" dirty="0" smtClean="0"/>
              <a:t>Completely </a:t>
            </a:r>
            <a:r>
              <a:rPr lang="en-US" dirty="0"/>
              <a:t>to You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I'll walk upon salvation, </a:t>
            </a:r>
          </a:p>
          <a:p>
            <a:r>
              <a:rPr lang="en-US" dirty="0"/>
              <a:t>Your Spirit alive in me</a:t>
            </a:r>
            <a:br>
              <a:rPr lang="en-US" dirty="0"/>
            </a:br>
            <a:r>
              <a:rPr lang="en-US" dirty="0"/>
              <a:t>This life to declare Your promise, </a:t>
            </a:r>
            <a:r>
              <a:rPr lang="en-US" dirty="0" smtClean="0"/>
              <a:t>My </a:t>
            </a:r>
            <a:r>
              <a:rPr lang="en-US" dirty="0"/>
              <a:t>soul now to stand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So what can I say </a:t>
            </a:r>
          </a:p>
          <a:p>
            <a:r>
              <a:rPr lang="en-US" dirty="0" smtClean="0"/>
              <a:t>And </a:t>
            </a:r>
            <a:r>
              <a:rPr lang="en-US" dirty="0"/>
              <a:t>what could I do</a:t>
            </a:r>
            <a:br>
              <a:rPr lang="en-US" dirty="0"/>
            </a:br>
            <a:r>
              <a:rPr lang="en-US" dirty="0"/>
              <a:t>But offer this heart O God </a:t>
            </a:r>
            <a:r>
              <a:rPr lang="en-US" dirty="0" smtClean="0"/>
              <a:t>Completely </a:t>
            </a:r>
            <a:r>
              <a:rPr lang="en-US" dirty="0"/>
              <a:t>to You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8037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So </a:t>
            </a:r>
            <a:r>
              <a:rPr lang="en-US" dirty="0"/>
              <a:t>I'll stand with arms </a:t>
            </a:r>
            <a:r>
              <a:rPr lang="en-US" dirty="0" smtClean="0"/>
              <a:t>high</a:t>
            </a:r>
          </a:p>
          <a:p>
            <a:r>
              <a:rPr lang="en-US" dirty="0" smtClean="0"/>
              <a:t>And </a:t>
            </a:r>
            <a:r>
              <a:rPr lang="en-US" dirty="0"/>
              <a:t>heart abandoned</a:t>
            </a:r>
            <a:br>
              <a:rPr lang="en-US" dirty="0"/>
            </a:br>
            <a:r>
              <a:rPr lang="en-US" dirty="0"/>
              <a:t>In awe of the One who gave it all </a:t>
            </a:r>
            <a:br>
              <a:rPr lang="en-US" dirty="0"/>
            </a:br>
            <a:r>
              <a:rPr lang="en-US" dirty="0"/>
              <a:t>I'll stand my soul, Lord, </a:t>
            </a:r>
          </a:p>
          <a:p>
            <a:r>
              <a:rPr lang="en-US" dirty="0" smtClean="0"/>
              <a:t>To </a:t>
            </a:r>
            <a:r>
              <a:rPr lang="en-US" dirty="0"/>
              <a:t>You </a:t>
            </a:r>
            <a:r>
              <a:rPr lang="en-US" dirty="0" smtClean="0"/>
              <a:t>surrendered</a:t>
            </a:r>
          </a:p>
          <a:p>
            <a:r>
              <a:rPr lang="en-US" dirty="0" smtClean="0"/>
              <a:t>All I am is Yours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6019800"/>
            <a:ext cx="4296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bscissa" pitchFamily="2" charset="0"/>
              </a:rPr>
              <a:t>TEMPLE BIBLE CHURCH Used by Permission CCLI#78316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bscissa" pitchFamily="2" charset="0"/>
              </a:rPr>
              <a:t>Words and Music by Phil Wickham</a:t>
            </a:r>
            <a:endParaRPr lang="en-US" b="1" dirty="0">
              <a:solidFill>
                <a:schemeClr val="bg1"/>
              </a:solidFill>
              <a:latin typeface="Absciss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How Great Is Our God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0687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splendor of the King</a:t>
            </a:r>
          </a:p>
          <a:p>
            <a:r>
              <a:rPr lang="en-US" dirty="0" smtClean="0"/>
              <a:t>Clothed in majesty</a:t>
            </a:r>
          </a:p>
          <a:p>
            <a:r>
              <a:rPr lang="en-US" dirty="0" smtClean="0"/>
              <a:t>Let all the earth rejoice</a:t>
            </a:r>
          </a:p>
          <a:p>
            <a:r>
              <a:rPr lang="en-US" dirty="0" smtClean="0"/>
              <a:t>All the earth rejoice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 wraps Himself in light</a:t>
            </a:r>
          </a:p>
          <a:p>
            <a:r>
              <a:rPr lang="en-US" smtClean="0"/>
              <a:t>In darkness tries to hide</a:t>
            </a:r>
          </a:p>
          <a:p>
            <a:r>
              <a:rPr lang="en-US" smtClean="0"/>
              <a:t>And trembles at His voice</a:t>
            </a:r>
          </a:p>
          <a:p>
            <a:r>
              <a:rPr lang="en-US" smtClean="0"/>
              <a:t>Trembles at His voice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How great is our God</a:t>
            </a:r>
          </a:p>
          <a:p>
            <a:r>
              <a:rPr lang="en-US" smtClean="0"/>
              <a:t>Sing with me</a:t>
            </a:r>
          </a:p>
          <a:p>
            <a:r>
              <a:rPr lang="en-US" smtClean="0"/>
              <a:t>How great is our God</a:t>
            </a:r>
          </a:p>
          <a:p>
            <a:r>
              <a:rPr lang="en-US" smtClean="0"/>
              <a:t>All will see</a:t>
            </a:r>
          </a:p>
          <a:p>
            <a:r>
              <a:rPr lang="en-US" smtClean="0"/>
              <a:t>How great, How great is our God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Age to age He stands</a:t>
            </a:r>
          </a:p>
          <a:p>
            <a:r>
              <a:rPr lang="en-US" smtClean="0"/>
              <a:t>And time is in His hands</a:t>
            </a:r>
          </a:p>
          <a:p>
            <a:r>
              <a:rPr lang="en-US" smtClean="0"/>
              <a:t>Beginning and the end</a:t>
            </a:r>
          </a:p>
          <a:p>
            <a:r>
              <a:rPr lang="en-US" smtClean="0"/>
              <a:t>beginning and the end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Godhead, three in One</a:t>
            </a:r>
          </a:p>
          <a:p>
            <a:r>
              <a:rPr lang="en-US" smtClean="0"/>
              <a:t>Father, Spirit, Son</a:t>
            </a:r>
          </a:p>
          <a:p>
            <a:r>
              <a:rPr lang="en-US" smtClean="0"/>
              <a:t>The Lion and the Lamb</a:t>
            </a:r>
          </a:p>
          <a:p>
            <a:r>
              <a:rPr lang="en-US" smtClean="0"/>
              <a:t>The Lion and the Lamb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2667000"/>
          </a:xfrm>
        </p:spPr>
        <p:txBody>
          <a:bodyPr/>
          <a:lstStyle/>
          <a:p>
            <a:r>
              <a:rPr lang="en-US"/>
              <a:t>May our light shine in the darkness</a:t>
            </a:r>
          </a:p>
          <a:p>
            <a:r>
              <a:rPr lang="en-US"/>
              <a:t>As we walk before the cross</a:t>
            </a:r>
          </a:p>
          <a:p>
            <a:r>
              <a:rPr lang="en-US"/>
              <a:t>May Your glory fill the whole earth</a:t>
            </a:r>
          </a:p>
          <a:p>
            <a:r>
              <a:rPr lang="en-US"/>
              <a:t>As the water over the seas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How great is our God</a:t>
            </a:r>
          </a:p>
          <a:p>
            <a:r>
              <a:rPr lang="en-US" dirty="0" smtClean="0"/>
              <a:t>Sing with me</a:t>
            </a:r>
          </a:p>
          <a:p>
            <a:r>
              <a:rPr lang="en-US" dirty="0" smtClean="0"/>
              <a:t>How great is our God </a:t>
            </a:r>
          </a:p>
          <a:p>
            <a:r>
              <a:rPr lang="en-US" dirty="0" smtClean="0"/>
              <a:t>All will see</a:t>
            </a:r>
          </a:p>
          <a:p>
            <a:r>
              <a:rPr lang="en-US" dirty="0" smtClean="0"/>
              <a:t>How great </a:t>
            </a:r>
          </a:p>
          <a:p>
            <a:r>
              <a:rPr lang="en-US" dirty="0" smtClean="0"/>
              <a:t>How great is our God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 smtClean="0"/>
              <a:t>Name above all names</a:t>
            </a:r>
          </a:p>
          <a:p>
            <a:r>
              <a:rPr lang="en-US" dirty="0" smtClean="0"/>
              <a:t>Worthy of all praise</a:t>
            </a:r>
          </a:p>
          <a:p>
            <a:r>
              <a:rPr lang="en-US" dirty="0" smtClean="0"/>
              <a:t>My heart will sing</a:t>
            </a:r>
          </a:p>
          <a:p>
            <a:r>
              <a:rPr lang="en-US" dirty="0" smtClean="0"/>
              <a:t>How great is our God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great is our God</a:t>
            </a:r>
          </a:p>
          <a:p>
            <a:r>
              <a:rPr lang="en-US" dirty="0" smtClean="0"/>
              <a:t>Sing with me</a:t>
            </a:r>
          </a:p>
          <a:p>
            <a:r>
              <a:rPr lang="en-US" dirty="0" smtClean="0"/>
              <a:t>How great is our God </a:t>
            </a:r>
          </a:p>
          <a:p>
            <a:r>
              <a:rPr lang="en-US" dirty="0" smtClean="0"/>
              <a:t>All will see</a:t>
            </a:r>
          </a:p>
          <a:p>
            <a:r>
              <a:rPr lang="en-US" dirty="0" smtClean="0"/>
              <a:t>How great </a:t>
            </a:r>
          </a:p>
          <a:p>
            <a:r>
              <a:rPr lang="en-US" dirty="0" smtClean="0"/>
              <a:t>How great is our God </a:t>
            </a:r>
          </a:p>
          <a:p>
            <a:r>
              <a:rPr lang="en-US" dirty="0" smtClean="0"/>
              <a:t>(repeat)</a:t>
            </a:r>
          </a:p>
          <a:p>
            <a:endParaRPr lang="en-US" dirty="0" smtClean="0"/>
          </a:p>
          <a:p>
            <a:r>
              <a:rPr lang="en-US" sz="1000" dirty="0" smtClean="0"/>
              <a:t>TEMPLE BIBLE CHURCH Used by Permission CCLI #78316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playing for keeps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itle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eChurc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eChurc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ver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playing for keeps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2895600"/>
          </a:xfrm>
        </p:spPr>
        <p:txBody>
          <a:bodyPr/>
          <a:lstStyle/>
          <a:p>
            <a:r>
              <a:rPr lang="en-US"/>
              <a:t>From the mountain to the valley</a:t>
            </a:r>
          </a:p>
          <a:p>
            <a:r>
              <a:rPr lang="en-US"/>
              <a:t>Hear our praises rise to You</a:t>
            </a:r>
          </a:p>
          <a:p>
            <a:r>
              <a:rPr lang="en-US"/>
              <a:t>From the heavens to the nations</a:t>
            </a:r>
          </a:p>
          <a:p>
            <a:r>
              <a:rPr lang="en-US"/>
              <a:t>Hear our singing fill the 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3505200"/>
          </a:xfrm>
        </p:spPr>
        <p:txBody>
          <a:bodyPr/>
          <a:lstStyle/>
          <a:p>
            <a:r>
              <a:rPr lang="en-US" dirty="0"/>
              <a:t> Hallelujah, Hallelujah </a:t>
            </a:r>
          </a:p>
          <a:p>
            <a:r>
              <a:rPr lang="en-US" dirty="0"/>
              <a:t>Hallelujah, Hallelujah </a:t>
            </a:r>
          </a:p>
          <a:p>
            <a:r>
              <a:rPr lang="en-US" dirty="0"/>
              <a:t>Hallelujah, Hallelujah</a:t>
            </a:r>
          </a:p>
          <a:p>
            <a:r>
              <a:rPr lang="en-US" dirty="0"/>
              <a:t>Hallelujah, Hallelujah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2296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From the mountain to the valley</a:t>
            </a:r>
          </a:p>
          <a:p>
            <a:r>
              <a:rPr lang="en-US" dirty="0"/>
              <a:t>Hear our praises rise to You</a:t>
            </a:r>
          </a:p>
          <a:p>
            <a:r>
              <a:rPr lang="en-US" dirty="0"/>
              <a:t>From the heavens to the nations</a:t>
            </a:r>
          </a:p>
          <a:p>
            <a:r>
              <a:rPr lang="en-US" dirty="0"/>
              <a:t>Hear our singing fill the </a:t>
            </a:r>
            <a:r>
              <a:rPr lang="en-US" dirty="0" smtClean="0"/>
              <a:t>air</a:t>
            </a:r>
          </a:p>
          <a:p>
            <a:endParaRPr lang="en-US" dirty="0" smtClean="0"/>
          </a:p>
          <a:p>
            <a:endParaRPr lang="en-US" sz="1700" dirty="0" smtClean="0">
              <a:latin typeface="Abscissa" pitchFamily="2" charset="0"/>
            </a:endParaRPr>
          </a:p>
          <a:p>
            <a:r>
              <a:rPr lang="en-US" sz="1700" dirty="0" smtClean="0">
                <a:latin typeface="Abscissa" pitchFamily="2" charset="0"/>
              </a:rPr>
              <a:t>TEMPLE BIBLE CHURCH Used by Permission CCLI#78316</a:t>
            </a:r>
          </a:p>
          <a:p>
            <a:r>
              <a:rPr lang="en-US" sz="1700" dirty="0" smtClean="0">
                <a:latin typeface="Abscissa" pitchFamily="2" charset="0"/>
              </a:rPr>
              <a:t>Words and Music by Phil Wickham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295400" y="5181600"/>
            <a:ext cx="658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TEMPLE BIBLE CHURCH Used by Permission CCLI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You, You are God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 dirty="0"/>
              <a:t>Here I am, I’ve come to find You</a:t>
            </a:r>
          </a:p>
          <a:p>
            <a:r>
              <a:rPr lang="en-US" sz="3400" dirty="0"/>
              <a:t>Here I am, to see Your grace</a:t>
            </a:r>
          </a:p>
          <a:p>
            <a:r>
              <a:rPr lang="en-US" sz="3400" dirty="0"/>
              <a:t>To bring You an offering</a:t>
            </a:r>
          </a:p>
          <a:p>
            <a:r>
              <a:rPr lang="en-US" sz="3400" dirty="0"/>
              <a:t>I have to ask myself one thing</a:t>
            </a:r>
          </a:p>
          <a:p>
            <a:r>
              <a:rPr lang="en-US" sz="3400" dirty="0"/>
              <a:t>How can I do anything but praise</a:t>
            </a:r>
          </a:p>
          <a:p>
            <a:r>
              <a:rPr lang="en-US" sz="3400" dirty="0"/>
              <a:t>I praise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You, You are God, You are Lord</a:t>
            </a:r>
          </a:p>
          <a:p>
            <a:r>
              <a:rPr lang="en-US" dirty="0"/>
              <a:t>You are all I’m living for</a:t>
            </a:r>
          </a:p>
          <a:p>
            <a:r>
              <a:rPr lang="en-US" dirty="0" smtClean="0"/>
              <a:t>You, You </a:t>
            </a:r>
            <a:r>
              <a:rPr lang="en-US" dirty="0"/>
              <a:t>are King of everything</a:t>
            </a:r>
          </a:p>
          <a:p>
            <a:r>
              <a:rPr lang="en-US" dirty="0"/>
              <a:t>I want my life to praise </a:t>
            </a:r>
            <a:r>
              <a:rPr lang="en-US" dirty="0" smtClean="0"/>
              <a:t>you</a:t>
            </a:r>
          </a:p>
          <a:p>
            <a:r>
              <a:rPr lang="en-US" dirty="0" smtClean="0"/>
              <a:t>I want my life to praise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arah ariel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arah ariel">
  <a:themeElements>
    <a:clrScheme name="sarah ari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rah ari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rah ari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ah ari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ah ari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ah ari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ah ari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ah ari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ah ari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ah ari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ah ari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ah ari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ah ari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ah ari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Theme">
  <a:themeElements>
    <a:clrScheme name="black with white">
      <a:dk1>
        <a:sysClr val="windowText" lastClr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779</Words>
  <Application>Microsoft Office PowerPoint</Application>
  <PresentationFormat>On-screen Show (4:3)</PresentationFormat>
  <Paragraphs>167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1_Default Design</vt:lpstr>
      <vt:lpstr>2_Custom Design</vt:lpstr>
      <vt:lpstr>3_Custom Design</vt:lpstr>
      <vt:lpstr>4_Custom Design</vt:lpstr>
      <vt:lpstr>5_Custom Design</vt:lpstr>
      <vt:lpstr>6_Custom Design</vt:lpstr>
      <vt:lpstr>sarah ariel theme</vt:lpstr>
      <vt:lpstr>sarah ariel</vt:lpstr>
      <vt:lpstr>1_Office Theme</vt:lpstr>
      <vt:lpstr>Slide 1</vt:lpstr>
      <vt:lpstr>Hear our praises</vt:lpstr>
      <vt:lpstr>Slide 3</vt:lpstr>
      <vt:lpstr>Slide 4</vt:lpstr>
      <vt:lpstr>Slide 5</vt:lpstr>
      <vt:lpstr>Slide 6</vt:lpstr>
      <vt:lpstr>Slide 7</vt:lpstr>
      <vt:lpstr>You, You are God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Cannons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The Stand</vt:lpstr>
      <vt:lpstr>Slide 30</vt:lpstr>
      <vt:lpstr>Slide 31</vt:lpstr>
      <vt:lpstr>Slide 32</vt:lpstr>
      <vt:lpstr>Slide 33</vt:lpstr>
      <vt:lpstr>Slide 34</vt:lpstr>
      <vt:lpstr>How Great Is Our God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51</cp:revision>
  <dcterms:created xsi:type="dcterms:W3CDTF">2010-04-09T15:45:31Z</dcterms:created>
  <dcterms:modified xsi:type="dcterms:W3CDTF">2010-04-19T16:41:54Z</dcterms:modified>
</cp:coreProperties>
</file>