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18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2.xml" ContentType="application/vnd.openxmlformats-officedocument.presentationml.slideMaster+xml"/>
  <Override PartName="/ppt/theme/theme21.xml" ContentType="application/vnd.openxmlformats-officedocument.theme+xml"/>
  <Override PartName="/ppt/theme/theme10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Default Extension="png" ContentType="image/png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19.xml" ContentType="application/vnd.openxmlformats-officedocument.theme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Masters/slideMaster23.xml" ContentType="application/vnd.openxmlformats-officedocument.presentationml.slideMaster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26.xml" ContentType="application/vnd.openxmlformats-officedocument.them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theme/theme22.xml" ContentType="application/vnd.openxmlformats-officedocument.them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theme/theme11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16.xml" ContentType="application/vnd.openxmlformats-officedocument.theme+xml"/>
  <Override PartName="/ppt/slideLayouts/slideLayout111.xml" ContentType="application/vnd.openxmlformats-officedocument.presentationml.slideLayout+xml"/>
  <Override PartName="/ppt/theme/theme27.xml" ContentType="application/vnd.openxmlformats-officedocument.theme+xml"/>
  <Override PartName="/ppt/slideMasters/slideMaster13.xml" ContentType="application/vnd.openxmlformats-officedocument.presentationml.slideMaster+xml"/>
  <Override PartName="/ppt/theme/theme23.xml" ContentType="application/vnd.openxmlformats-officedocument.theme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Masters/slideMaster25.xml" ContentType="application/vnd.openxmlformats-officedocument.presentationml.slideMaster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17.xml" ContentType="application/vnd.openxmlformats-officedocument.theme+xml"/>
  <Override PartName="/ppt/slideLayouts/slideLayout101.xml" ContentType="application/vnd.openxmlformats-officedocument.presentationml.slideLayout+xml"/>
  <Override PartName="/ppt/slideMasters/slideMaster21.xml" ContentType="application/vnd.openxmlformats-officedocument.presentationml.slideMaster+xml"/>
  <Override PartName="/ppt/theme/theme24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theme/theme20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Masters/slideMaster26.xml" ContentType="application/vnd.openxmlformats-officedocument.presentationml.slideMaster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14.xml" ContentType="application/vnd.openxmlformats-officedocument.theme+xml"/>
  <Override PartName="/ppt/theme/theme25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3" r:id="rId3"/>
    <p:sldMasterId id="2147483675" r:id="rId4"/>
    <p:sldMasterId id="2147483677" r:id="rId5"/>
    <p:sldMasterId id="2147483678" r:id="rId6"/>
    <p:sldMasterId id="2147483680" r:id="rId7"/>
    <p:sldMasterId id="2147483683" r:id="rId8"/>
    <p:sldMasterId id="2147483685" r:id="rId9"/>
    <p:sldMasterId id="2147483689" r:id="rId10"/>
    <p:sldMasterId id="2147483691" r:id="rId11"/>
    <p:sldMasterId id="2147483699" r:id="rId12"/>
    <p:sldMasterId id="2147483711" r:id="rId13"/>
    <p:sldMasterId id="2147483713" r:id="rId14"/>
    <p:sldMasterId id="2147483714" r:id="rId15"/>
    <p:sldMasterId id="2147483729" r:id="rId16"/>
    <p:sldMasterId id="2147483726" r:id="rId17"/>
    <p:sldMasterId id="2147483728" r:id="rId18"/>
    <p:sldMasterId id="2147483741" r:id="rId19"/>
    <p:sldMasterId id="2147483753" r:id="rId20"/>
    <p:sldMasterId id="2147483755" r:id="rId21"/>
    <p:sldMasterId id="2147483757" r:id="rId22"/>
    <p:sldMasterId id="2147483769" r:id="rId23"/>
    <p:sldMasterId id="2147483781" r:id="rId24"/>
    <p:sldMasterId id="2147483793" r:id="rId25"/>
    <p:sldMasterId id="2147483805" r:id="rId26"/>
  </p:sldMasterIdLst>
  <p:handoutMasterIdLst>
    <p:handoutMasterId r:id="rId95"/>
  </p:handoutMasterIdLst>
  <p:sldIdLst>
    <p:sldId id="259" r:id="rId27"/>
    <p:sldId id="489" r:id="rId28"/>
    <p:sldId id="490" r:id="rId29"/>
    <p:sldId id="415" r:id="rId30"/>
    <p:sldId id="416" r:id="rId31"/>
    <p:sldId id="417" r:id="rId32"/>
    <p:sldId id="455" r:id="rId33"/>
    <p:sldId id="456" r:id="rId34"/>
    <p:sldId id="457" r:id="rId35"/>
    <p:sldId id="458" r:id="rId36"/>
    <p:sldId id="459" r:id="rId37"/>
    <p:sldId id="491" r:id="rId38"/>
    <p:sldId id="460" r:id="rId39"/>
    <p:sldId id="461" r:id="rId40"/>
    <p:sldId id="492" r:id="rId41"/>
    <p:sldId id="493" r:id="rId42"/>
    <p:sldId id="418" r:id="rId43"/>
    <p:sldId id="419" r:id="rId44"/>
    <p:sldId id="420" r:id="rId45"/>
    <p:sldId id="462" r:id="rId46"/>
    <p:sldId id="421" r:id="rId47"/>
    <p:sldId id="422" r:id="rId48"/>
    <p:sldId id="463" r:id="rId49"/>
    <p:sldId id="464" r:id="rId50"/>
    <p:sldId id="465" r:id="rId51"/>
    <p:sldId id="466" r:id="rId52"/>
    <p:sldId id="467" r:id="rId53"/>
    <p:sldId id="426" r:id="rId54"/>
    <p:sldId id="427" r:id="rId55"/>
    <p:sldId id="428" r:id="rId56"/>
    <p:sldId id="429" r:id="rId57"/>
    <p:sldId id="430" r:id="rId58"/>
    <p:sldId id="431" r:id="rId59"/>
    <p:sldId id="439" r:id="rId60"/>
    <p:sldId id="440" r:id="rId61"/>
    <p:sldId id="476" r:id="rId62"/>
    <p:sldId id="477" r:id="rId63"/>
    <p:sldId id="433" r:id="rId64"/>
    <p:sldId id="468" r:id="rId65"/>
    <p:sldId id="434" r:id="rId66"/>
    <p:sldId id="469" r:id="rId67"/>
    <p:sldId id="435" r:id="rId68"/>
    <p:sldId id="470" r:id="rId69"/>
    <p:sldId id="471" r:id="rId70"/>
    <p:sldId id="437" r:id="rId71"/>
    <p:sldId id="472" r:id="rId72"/>
    <p:sldId id="473" r:id="rId73"/>
    <p:sldId id="474" r:id="rId74"/>
    <p:sldId id="475" r:id="rId75"/>
    <p:sldId id="256" r:id="rId76"/>
    <p:sldId id="360" r:id="rId77"/>
    <p:sldId id="361" r:id="rId78"/>
    <p:sldId id="362" r:id="rId79"/>
    <p:sldId id="363" r:id="rId80"/>
    <p:sldId id="365" r:id="rId81"/>
    <p:sldId id="364" r:id="rId82"/>
    <p:sldId id="367" r:id="rId83"/>
    <p:sldId id="368" r:id="rId84"/>
    <p:sldId id="370" r:id="rId85"/>
    <p:sldId id="371" r:id="rId86"/>
    <p:sldId id="372" r:id="rId87"/>
    <p:sldId id="268" r:id="rId88"/>
    <p:sldId id="483" r:id="rId89"/>
    <p:sldId id="484" r:id="rId90"/>
    <p:sldId id="485" r:id="rId91"/>
    <p:sldId id="486" r:id="rId92"/>
    <p:sldId id="487" r:id="rId93"/>
    <p:sldId id="488" r:id="rId9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200"/>
    <a:srgbClr val="D69E00"/>
    <a:srgbClr val="007600"/>
    <a:srgbClr val="006600"/>
    <a:srgbClr val="003300"/>
    <a:srgbClr val="004600"/>
    <a:srgbClr val="002600"/>
    <a:srgbClr val="C08E00"/>
    <a:srgbClr val="007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-108" y="-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5" d="100"/>
        <a:sy n="95" d="100"/>
      </p:scale>
      <p:origin x="0" y="1143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8.xml"/><Relationship Id="rId42" Type="http://schemas.openxmlformats.org/officeDocument/2006/relationships/slide" Target="slides/slide16.xml"/><Relationship Id="rId47" Type="http://schemas.openxmlformats.org/officeDocument/2006/relationships/slide" Target="slides/slide21.xml"/><Relationship Id="rId50" Type="http://schemas.openxmlformats.org/officeDocument/2006/relationships/slide" Target="slides/slide24.xml"/><Relationship Id="rId55" Type="http://schemas.openxmlformats.org/officeDocument/2006/relationships/slide" Target="slides/slide29.xml"/><Relationship Id="rId63" Type="http://schemas.openxmlformats.org/officeDocument/2006/relationships/slide" Target="slides/slide37.xml"/><Relationship Id="rId68" Type="http://schemas.openxmlformats.org/officeDocument/2006/relationships/slide" Target="slides/slide42.xml"/><Relationship Id="rId76" Type="http://schemas.openxmlformats.org/officeDocument/2006/relationships/slide" Target="slides/slide50.xml"/><Relationship Id="rId84" Type="http://schemas.openxmlformats.org/officeDocument/2006/relationships/slide" Target="slides/slide58.xml"/><Relationship Id="rId89" Type="http://schemas.openxmlformats.org/officeDocument/2006/relationships/slide" Target="slides/slide63.xml"/><Relationship Id="rId9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5.xml"/><Relationship Id="rId92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3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6.xml"/><Relationship Id="rId37" Type="http://schemas.openxmlformats.org/officeDocument/2006/relationships/slide" Target="slides/slide11.xml"/><Relationship Id="rId40" Type="http://schemas.openxmlformats.org/officeDocument/2006/relationships/slide" Target="slides/slide14.xml"/><Relationship Id="rId45" Type="http://schemas.openxmlformats.org/officeDocument/2006/relationships/slide" Target="slides/slide19.xml"/><Relationship Id="rId53" Type="http://schemas.openxmlformats.org/officeDocument/2006/relationships/slide" Target="slides/slide27.xml"/><Relationship Id="rId58" Type="http://schemas.openxmlformats.org/officeDocument/2006/relationships/slide" Target="slides/slide32.xml"/><Relationship Id="rId66" Type="http://schemas.openxmlformats.org/officeDocument/2006/relationships/slide" Target="slides/slide40.xml"/><Relationship Id="rId74" Type="http://schemas.openxmlformats.org/officeDocument/2006/relationships/slide" Target="slides/slide48.xml"/><Relationship Id="rId79" Type="http://schemas.openxmlformats.org/officeDocument/2006/relationships/slide" Target="slides/slide53.xml"/><Relationship Id="rId87" Type="http://schemas.openxmlformats.org/officeDocument/2006/relationships/slide" Target="slides/slide6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5.xml"/><Relationship Id="rId82" Type="http://schemas.openxmlformats.org/officeDocument/2006/relationships/slide" Target="slides/slide56.xml"/><Relationship Id="rId90" Type="http://schemas.openxmlformats.org/officeDocument/2006/relationships/slide" Target="slides/slide64.xml"/><Relationship Id="rId95" Type="http://schemas.openxmlformats.org/officeDocument/2006/relationships/handoutMaster" Target="handoutMasters/handoutMaster1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1.xml"/><Relationship Id="rId30" Type="http://schemas.openxmlformats.org/officeDocument/2006/relationships/slide" Target="slides/slide4.xml"/><Relationship Id="rId35" Type="http://schemas.openxmlformats.org/officeDocument/2006/relationships/slide" Target="slides/slide9.xml"/><Relationship Id="rId43" Type="http://schemas.openxmlformats.org/officeDocument/2006/relationships/slide" Target="slides/slide17.xml"/><Relationship Id="rId48" Type="http://schemas.openxmlformats.org/officeDocument/2006/relationships/slide" Target="slides/slide22.xml"/><Relationship Id="rId56" Type="http://schemas.openxmlformats.org/officeDocument/2006/relationships/slide" Target="slides/slide30.xml"/><Relationship Id="rId64" Type="http://schemas.openxmlformats.org/officeDocument/2006/relationships/slide" Target="slides/slide38.xml"/><Relationship Id="rId69" Type="http://schemas.openxmlformats.org/officeDocument/2006/relationships/slide" Target="slides/slide43.xml"/><Relationship Id="rId77" Type="http://schemas.openxmlformats.org/officeDocument/2006/relationships/slide" Target="slides/slide5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5.xml"/><Relationship Id="rId72" Type="http://schemas.openxmlformats.org/officeDocument/2006/relationships/slide" Target="slides/slide46.xml"/><Relationship Id="rId80" Type="http://schemas.openxmlformats.org/officeDocument/2006/relationships/slide" Target="slides/slide54.xml"/><Relationship Id="rId85" Type="http://schemas.openxmlformats.org/officeDocument/2006/relationships/slide" Target="slides/slide59.xml"/><Relationship Id="rId93" Type="http://schemas.openxmlformats.org/officeDocument/2006/relationships/slide" Target="slides/slide67.xml"/><Relationship Id="rId9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7.xml"/><Relationship Id="rId38" Type="http://schemas.openxmlformats.org/officeDocument/2006/relationships/slide" Target="slides/slide12.xml"/><Relationship Id="rId46" Type="http://schemas.openxmlformats.org/officeDocument/2006/relationships/slide" Target="slides/slide20.xml"/><Relationship Id="rId59" Type="http://schemas.openxmlformats.org/officeDocument/2006/relationships/slide" Target="slides/slide33.xml"/><Relationship Id="rId67" Type="http://schemas.openxmlformats.org/officeDocument/2006/relationships/slide" Target="slides/slide41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5.xml"/><Relationship Id="rId54" Type="http://schemas.openxmlformats.org/officeDocument/2006/relationships/slide" Target="slides/slide28.xml"/><Relationship Id="rId62" Type="http://schemas.openxmlformats.org/officeDocument/2006/relationships/slide" Target="slides/slide36.xml"/><Relationship Id="rId70" Type="http://schemas.openxmlformats.org/officeDocument/2006/relationships/slide" Target="slides/slide44.xml"/><Relationship Id="rId75" Type="http://schemas.openxmlformats.org/officeDocument/2006/relationships/slide" Target="slides/slide49.xml"/><Relationship Id="rId83" Type="http://schemas.openxmlformats.org/officeDocument/2006/relationships/slide" Target="slides/slide57.xml"/><Relationship Id="rId88" Type="http://schemas.openxmlformats.org/officeDocument/2006/relationships/slide" Target="slides/slide62.xml"/><Relationship Id="rId91" Type="http://schemas.openxmlformats.org/officeDocument/2006/relationships/slide" Target="slides/slide65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2.xml"/><Relationship Id="rId36" Type="http://schemas.openxmlformats.org/officeDocument/2006/relationships/slide" Target="slides/slide10.xml"/><Relationship Id="rId49" Type="http://schemas.openxmlformats.org/officeDocument/2006/relationships/slide" Target="slides/slide23.xml"/><Relationship Id="rId57" Type="http://schemas.openxmlformats.org/officeDocument/2006/relationships/slide" Target="slides/slide3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5.xml"/><Relationship Id="rId44" Type="http://schemas.openxmlformats.org/officeDocument/2006/relationships/slide" Target="slides/slide18.xml"/><Relationship Id="rId52" Type="http://schemas.openxmlformats.org/officeDocument/2006/relationships/slide" Target="slides/slide26.xml"/><Relationship Id="rId60" Type="http://schemas.openxmlformats.org/officeDocument/2006/relationships/slide" Target="slides/slide34.xml"/><Relationship Id="rId65" Type="http://schemas.openxmlformats.org/officeDocument/2006/relationships/slide" Target="slides/slide39.xml"/><Relationship Id="rId73" Type="http://schemas.openxmlformats.org/officeDocument/2006/relationships/slide" Target="slides/slide47.xml"/><Relationship Id="rId78" Type="http://schemas.openxmlformats.org/officeDocument/2006/relationships/slide" Target="slides/slide52.xml"/><Relationship Id="rId81" Type="http://schemas.openxmlformats.org/officeDocument/2006/relationships/slide" Target="slides/slide55.xml"/><Relationship Id="rId86" Type="http://schemas.openxmlformats.org/officeDocument/2006/relationships/slide" Target="slides/slide60.xml"/><Relationship Id="rId94" Type="http://schemas.openxmlformats.org/officeDocument/2006/relationships/slide" Target="slides/slide68.xml"/><Relationship Id="rId9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E224E-E103-4ACC-9BB3-D106D7A2D355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DB208-EF11-41A4-9A31-6D6BA247AD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01159-D4C9-4F99-8413-79F8FA148FB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6ED2-6D6F-4083-B805-7549B41AF2A9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77FD-7B8B-4EB1-8BCA-36FA071726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6ED2-6D6F-4083-B805-7549B41AF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77FD-7B8B-4EB1-8BCA-36FA071726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6ED2-6D6F-4083-B805-7549B41AF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77FD-7B8B-4EB1-8BCA-36FA071726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6ED2-6D6F-4083-B805-7549B41AF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77FD-7B8B-4EB1-8BCA-36FA071726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6ED2-6D6F-4083-B805-7549B41AF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77FD-7B8B-4EB1-8BCA-36FA071726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6ED2-6D6F-4083-B805-7549B41AF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77FD-7B8B-4EB1-8BCA-36FA071726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6ED2-6D6F-4083-B805-7549B41AF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77FD-7B8B-4EB1-8BCA-36FA071726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6ED2-6D6F-4083-B805-7549B41AF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77FD-7B8B-4EB1-8BCA-36FA071726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6ED2-6D6F-4083-B805-7549B41AF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77FD-7B8B-4EB1-8BCA-36FA071726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6ED2-6D6F-4083-B805-7549B41AF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77FD-7B8B-4EB1-8BCA-36FA071726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6ED2-6D6F-4083-B805-7549B41AF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77FD-7B8B-4EB1-8BCA-36FA071726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6ED2-6D6F-4083-B805-7549B41AF2A9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77FD-7B8B-4EB1-8BCA-36FA071726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6ED2-6D6F-4083-B805-7549B41AF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77FD-7B8B-4EB1-8BCA-36FA071726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6ED2-6D6F-4083-B805-7549B41AF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77FD-7B8B-4EB1-8BCA-36FA071726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6ED2-6D6F-4083-B805-7549B41AF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77FD-7B8B-4EB1-8BCA-36FA071726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6ED2-6D6F-4083-B805-7549B41AF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77FD-7B8B-4EB1-8BCA-36FA071726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6ED2-6D6F-4083-B805-7549B41AF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77FD-7B8B-4EB1-8BCA-36FA071726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6ED2-6D6F-4083-B805-7549B41AF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77FD-7B8B-4EB1-8BCA-36FA071726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6ED2-6D6F-4083-B805-7549B41AF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77FD-7B8B-4EB1-8BCA-36FA071726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6ED2-6D6F-4083-B805-7549B41AF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77FD-7B8B-4EB1-8BCA-36FA071726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6ED2-6D6F-4083-B805-7549B41AF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77FD-7B8B-4EB1-8BCA-36FA071726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6ED2-6D6F-4083-B805-7549B41AF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77FD-7B8B-4EB1-8BCA-36FA071726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6ED2-6D6F-4083-B805-7549B41AF2A9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77FD-7B8B-4EB1-8BCA-36FA071726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6ED2-6D6F-4083-B805-7549B41AF2A9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77FD-7B8B-4EB1-8BCA-36FA071726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6ED2-6D6F-4083-B805-7549B41AF2A9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77FD-7B8B-4EB1-8BCA-36FA071726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01159-D4C9-4F99-8413-79F8FA148FB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01159-D4C9-4F99-8413-79F8FA148FB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6ED2-6D6F-4083-B805-7549B41AF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77FD-7B8B-4EB1-8BCA-36FA071726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6ED2-6D6F-4083-B805-7549B41AF2A9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77FD-7B8B-4EB1-8BCA-36FA071726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6ED2-6D6F-4083-B805-7549B41AF2A9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77FD-7B8B-4EB1-8BCA-36FA071726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9FD6E6-C252-477B-8A1A-E2B589BD3C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6ED2-6D6F-4083-B805-7549B41AF2A9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77FD-7B8B-4EB1-8BCA-36FA071726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6ED2-6D6F-4083-B805-7549B41AF2A9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77FD-7B8B-4EB1-8BCA-36FA071726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6ED2-6D6F-4083-B805-7549B41AF2A9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77FD-7B8B-4EB1-8BCA-36FA071726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6ED2-6D6F-4083-B805-7549B41AF2A9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77FD-7B8B-4EB1-8BCA-36FA071726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6ED2-6D6F-4083-B805-7549B41AF2A9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77FD-7B8B-4EB1-8BCA-36FA071726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6ED2-6D6F-4083-B805-7549B41AF2A9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77FD-7B8B-4EB1-8BCA-36FA071726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6ED2-6D6F-4083-B805-7549B41AF2A9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77FD-7B8B-4EB1-8BCA-36FA071726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6ED2-6D6F-4083-B805-7549B41AF2A9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77FD-7B8B-4EB1-8BCA-36FA071726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6ED2-6D6F-4083-B805-7549B41AF2A9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77FD-7B8B-4EB1-8BCA-36FA071726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01159-D4C9-4F99-8413-79F8FA148FB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3FB0F-86C9-4906-8D80-C3445CBF4D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6ED2-6D6F-4083-B805-7549B41AF2A9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77FD-7B8B-4EB1-8BCA-36FA071726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6ED2-6D6F-4083-B805-7549B41AF2A9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77FD-7B8B-4EB1-8BCA-36FA071726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6ED2-6D6F-4083-B805-7549B41AF2A9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77FD-7B8B-4EB1-8BCA-36FA071726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6ED2-6D6F-4083-B805-7549B41AF2A9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77FD-7B8B-4EB1-8BCA-36FA071726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6ED2-6D6F-4083-B805-7549B41AF2A9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77FD-7B8B-4EB1-8BCA-36FA071726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6ED2-6D6F-4083-B805-7549B41AF2A9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77FD-7B8B-4EB1-8BCA-36FA071726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6ED2-6D6F-4083-B805-7549B41AF2A9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77FD-7B8B-4EB1-8BCA-36FA071726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6ED2-6D6F-4083-B805-7549B41AF2A9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77FD-7B8B-4EB1-8BCA-36FA071726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6ED2-6D6F-4083-B805-7549B41AF2A9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77FD-7B8B-4EB1-8BCA-36FA071726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6ED2-6D6F-4083-B805-7549B41AF2A9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77FD-7B8B-4EB1-8BCA-36FA071726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6ED2-6D6F-4083-B805-7549B41AF2A9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77FD-7B8B-4EB1-8BCA-36FA071726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6ED2-6D6F-4083-B805-7549B41AF2A9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77FD-7B8B-4EB1-8BCA-36FA071726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7EF51-8476-4B86-BD7E-55DF8EE61F9F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D321-4ED4-4BCA-A894-20AE396550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7EF51-8476-4B86-BD7E-55DF8EE61F9F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D321-4ED4-4BCA-A894-20AE396550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7EF51-8476-4B86-BD7E-55DF8EE61F9F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D321-4ED4-4BCA-A894-20AE396550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7EF51-8476-4B86-BD7E-55DF8EE61F9F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D321-4ED4-4BCA-A894-20AE396550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7EF51-8476-4B86-BD7E-55DF8EE61F9F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D321-4ED4-4BCA-A894-20AE396550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7EF51-8476-4B86-BD7E-55DF8EE61F9F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D321-4ED4-4BCA-A894-20AE396550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7EF51-8476-4B86-BD7E-55DF8EE61F9F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D321-4ED4-4BCA-A894-20AE396550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7EF51-8476-4B86-BD7E-55DF8EE61F9F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D321-4ED4-4BCA-A894-20AE396550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7EF51-8476-4B86-BD7E-55DF8EE61F9F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D321-4ED4-4BCA-A894-20AE396550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6ED2-6D6F-4083-B805-7549B41AF2A9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77FD-7B8B-4EB1-8BCA-36FA071726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7EF51-8476-4B86-BD7E-55DF8EE61F9F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D321-4ED4-4BCA-A894-20AE396550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7EF51-8476-4B86-BD7E-55DF8EE61F9F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D321-4ED4-4BCA-A894-20AE396550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01159-D4C9-4F99-8413-79F8FA148FB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7EF51-8476-4B86-BD7E-55DF8EE61F9F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D321-4ED4-4BCA-A894-20AE396550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7EF51-8476-4B86-BD7E-55DF8EE61F9F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D321-4ED4-4BCA-A894-20AE396550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7EF51-8476-4B86-BD7E-55DF8EE61F9F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D321-4ED4-4BCA-A894-20AE396550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7EF51-8476-4B86-BD7E-55DF8EE61F9F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D321-4ED4-4BCA-A894-20AE396550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7EF51-8476-4B86-BD7E-55DF8EE61F9F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D321-4ED4-4BCA-A894-20AE396550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7EF51-8476-4B86-BD7E-55DF8EE61F9F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D321-4ED4-4BCA-A894-20AE396550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7EF51-8476-4B86-BD7E-55DF8EE61F9F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D321-4ED4-4BCA-A894-20AE396550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6ED2-6D6F-4083-B805-7549B41AF2A9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77FD-7B8B-4EB1-8BCA-36FA071726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7EF51-8476-4B86-BD7E-55DF8EE61F9F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D321-4ED4-4BCA-A894-20AE396550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7EF51-8476-4B86-BD7E-55DF8EE61F9F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D321-4ED4-4BCA-A894-20AE396550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7EF51-8476-4B86-BD7E-55DF8EE61F9F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D321-4ED4-4BCA-A894-20AE396550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7EF51-8476-4B86-BD7E-55DF8EE61F9F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D321-4ED4-4BCA-A894-20AE396550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01159-D4C9-4F99-8413-79F8FA148FB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6ED2-6D6F-4083-B805-7549B41AF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77FD-7B8B-4EB1-8BCA-36FA071726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6ED2-6D6F-4083-B805-7549B41AF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77FD-7B8B-4EB1-8BCA-36FA071726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6ED2-6D6F-4083-B805-7549B41AF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77FD-7B8B-4EB1-8BCA-36FA071726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6ED2-6D6F-4083-B805-7549B41AF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77FD-7B8B-4EB1-8BCA-36FA071726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6ED2-6D6F-4083-B805-7549B41AF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77FD-7B8B-4EB1-8BCA-36FA071726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6ED2-6D6F-4083-B805-7549B41AF2A9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77FD-7B8B-4EB1-8BCA-36FA071726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6ED2-6D6F-4083-B805-7549B41AF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77FD-7B8B-4EB1-8BCA-36FA071726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6ED2-6D6F-4083-B805-7549B41AF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77FD-7B8B-4EB1-8BCA-36FA071726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6ED2-6D6F-4083-B805-7549B41AF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77FD-7B8B-4EB1-8BCA-36FA071726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6ED2-6D6F-4083-B805-7549B41AF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77FD-7B8B-4EB1-8BCA-36FA071726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6ED2-6D6F-4083-B805-7549B41AF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77FD-7B8B-4EB1-8BCA-36FA071726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6ED2-6D6F-4083-B805-7549B41AF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77FD-7B8B-4EB1-8BCA-36FA071726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6ED2-6D6F-4083-B805-7549B41AF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77FD-7B8B-4EB1-8BCA-36FA071726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6ED2-6D6F-4083-B805-7549B41AF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77FD-7B8B-4EB1-8BCA-36FA071726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6ED2-6D6F-4083-B805-7549B41AF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77FD-7B8B-4EB1-8BCA-36FA071726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6ED2-6D6F-4083-B805-7549B41AF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77FD-7B8B-4EB1-8BCA-36FA071726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6ED2-6D6F-4083-B805-7549B41AF2A9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77FD-7B8B-4EB1-8BCA-36FA071726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6ED2-6D6F-4083-B805-7549B41AF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77FD-7B8B-4EB1-8BCA-36FA071726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6ED2-6D6F-4083-B805-7549B41AF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77FD-7B8B-4EB1-8BCA-36FA071726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6ED2-6D6F-4083-B805-7549B41AF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77FD-7B8B-4EB1-8BCA-36FA071726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6ED2-6D6F-4083-B805-7549B41AF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77FD-7B8B-4EB1-8BCA-36FA071726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6ED2-6D6F-4083-B805-7549B41AF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77FD-7B8B-4EB1-8BCA-36FA071726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6ED2-6D6F-4083-B805-7549B41AF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77FD-7B8B-4EB1-8BCA-36FA071726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6ED2-6D6F-4083-B805-7549B41AF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77FD-7B8B-4EB1-8BCA-36FA071726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6ED2-6D6F-4083-B805-7549B41AF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77FD-7B8B-4EB1-8BCA-36FA071726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6ED2-6D6F-4083-B805-7549B41AF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77FD-7B8B-4EB1-8BCA-36FA071726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6ED2-6D6F-4083-B805-7549B41AF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77FD-7B8B-4EB1-8BCA-36FA071726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6ED2-6D6F-4083-B805-7549B41AF2A9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77FD-7B8B-4EB1-8BCA-36FA071726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6ED2-6D6F-4083-B805-7549B41AF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77FD-7B8B-4EB1-8BCA-36FA071726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6ED2-6D6F-4083-B805-7549B41AF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77FD-7B8B-4EB1-8BCA-36FA071726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6ED2-6D6F-4083-B805-7549B41AF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77FD-7B8B-4EB1-8BCA-36FA071726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6ED2-6D6F-4083-B805-7549B41AF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77FD-7B8B-4EB1-8BCA-36FA071726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6ED2-6D6F-4083-B805-7549B41AF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77FD-7B8B-4EB1-8BCA-36FA071726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6ED2-6D6F-4083-B805-7549B41AF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77FD-7B8B-4EB1-8BCA-36FA071726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6ED2-6D6F-4083-B805-7549B41AF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77FD-7B8B-4EB1-8BCA-36FA071726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6ED2-6D6F-4083-B805-7549B41AF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77FD-7B8B-4EB1-8BCA-36FA071726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6ED2-6D6F-4083-B805-7549B41AF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77FD-7B8B-4EB1-8BCA-36FA071726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6ED2-6D6F-4083-B805-7549B41AF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77FD-7B8B-4EB1-8BCA-36FA071726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9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52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64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AA7C16-C5E1-4D8D-B484-6E869347BA4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205" name="Picture 181" descr="easter changes everything_t_nt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"/>
            <a:ext cx="9145588" cy="514469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817" r:id="rId2"/>
    <p:sldLayoutId id="2147483818" r:id="rId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EA4ECFB-A1B4-47B1-A7BE-2C968F6FEB3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4339" name="Picture 243" descr="last supper_c_n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9145588" cy="514469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C763D4E-46E6-4D56-900C-C32C81492C13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15486" name="Picture 126" descr="last supper_c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9145588" cy="514469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AA7C16-C5E1-4D8D-B484-6E869347BA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AA7C16-C5E1-4D8D-B484-6E869347BA4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205" name="Picture 181" descr="easter changes everything_t_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5588" cy="514469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8D8D21-52A7-4FC8-8DE3-84BBBCA4C31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5456" name="Picture 96" descr="easter changes everything_c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5588" cy="514469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AA7C16-C5E1-4D8D-B484-6E869347BA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7EF51-8476-4B86-BD7E-55DF8EE61F9F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5D321-4ED4-4BCA-A894-20AE396550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AA7C16-C5E1-4D8D-B484-6E869347BA4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205" name="Picture 181" descr="easter changes everything_t_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5588" cy="514469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8D8D21-52A7-4FC8-8DE3-84BBBCA4C31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5456" name="Picture 96" descr="easter changes everything_c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5588" cy="514469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AA7C16-C5E1-4D8D-B484-6E869347BA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8D8D21-52A7-4FC8-8DE3-84BBBCA4C31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5456" name="Picture 96" descr="easter changes everything_c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9145588" cy="514469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AA7C16-C5E1-4D8D-B484-6E869347BA4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205" name="Picture 181" descr="easter changes everything_t_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5588" cy="514469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8D8D21-52A7-4FC8-8DE3-84BBBCA4C31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5456" name="Picture 96" descr="easter changes everything_c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5588" cy="514469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56ED2-6D6F-4083-B805-7549B41AF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C77FD-7B8B-4EB1-8BCA-36FA071726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56ED2-6D6F-4083-B805-7549B41AF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C77FD-7B8B-4EB1-8BCA-36FA071726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56ED2-6D6F-4083-B805-7549B41AF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C77FD-7B8B-4EB1-8BCA-36FA071726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56ED2-6D6F-4083-B805-7549B41AF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C77FD-7B8B-4EB1-8BCA-36FA071726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56ED2-6D6F-4083-B805-7549B41AF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C77FD-7B8B-4EB1-8BCA-36FA071726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56ED2-6D6F-4083-B805-7549B41AF2A9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C77FD-7B8B-4EB1-8BCA-36FA071726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AA7C16-C5E1-4D8D-B484-6E869347BA4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205" name="Picture 181" descr="easter changes everything_t_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"/>
            <a:ext cx="9145588" cy="514469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8D8D21-52A7-4FC8-8DE3-84BBBCA4C31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5456" name="Picture 96" descr="easter changes everything_c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9145588" cy="514469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AA7C16-C5E1-4D8D-B484-6E869347BA4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205" name="Picture 181" descr="easter changes everything_t_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"/>
            <a:ext cx="9145588" cy="514469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8D8D21-52A7-4FC8-8DE3-84BBBCA4C31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5456" name="Picture 96" descr="easter changes everything_c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9145588" cy="514469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56ED2-6D6F-4083-B805-7549B41AF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C77FD-7B8B-4EB1-8BCA-36FA071726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56ED2-6D6F-4083-B805-7549B41AF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C77FD-7B8B-4EB1-8BCA-36FA071726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0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472172"/>
            <a:ext cx="7003840" cy="27853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7500" dirty="0" smtClean="0">
                <a:ln w="3175" cmpd="sng">
                  <a:solidFill>
                    <a:srgbClr val="D69E00"/>
                  </a:solidFill>
                  <a:prstDash val="solid"/>
                </a:ln>
                <a:solidFill>
                  <a:srgbClr val="0042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opinScript" pitchFamily="2" charset="0"/>
              </a:rPr>
              <a:t>Welcome</a:t>
            </a:r>
            <a:endParaRPr lang="en-US" sz="17500" b="0" cap="none" spc="0" dirty="0">
              <a:ln w="3175" cmpd="sng">
                <a:solidFill>
                  <a:srgbClr val="D69E00"/>
                </a:solidFill>
                <a:prstDash val="solid"/>
              </a:ln>
              <a:solidFill>
                <a:srgbClr val="0042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hopinScrip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17501" y="4191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r"/>
            <a:r>
              <a:rPr lang="en-US" sz="3600" dirty="0">
                <a:solidFill>
                  <a:srgbClr val="000000"/>
                </a:solidFill>
                <a:sym typeface="Arial" charset="0"/>
              </a:rPr>
              <a:t>You are the everlasting God</a:t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r>
              <a:rPr lang="en-US" sz="3600" dirty="0">
                <a:solidFill>
                  <a:srgbClr val="000000"/>
                </a:solidFill>
                <a:sym typeface="Arial" charset="0"/>
              </a:rPr>
              <a:t>The everlasting God</a:t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r>
              <a:rPr lang="en-US" sz="3600" dirty="0">
                <a:solidFill>
                  <a:srgbClr val="000000"/>
                </a:solidFill>
                <a:sym typeface="Arial" charset="0"/>
              </a:rPr>
              <a:t>You do not faint You won't grow weary</a:t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endParaRPr lang="en-US" sz="36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17501" y="4583906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Brenton Brown, Ken Riley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317501" y="4762500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2005 Thankyou Music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317501" y="4941094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17501" y="4381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r"/>
            <a:r>
              <a:rPr lang="en-US" sz="3600" dirty="0" smtClean="0">
                <a:solidFill>
                  <a:srgbClr val="000000"/>
                </a:solidFill>
                <a:sym typeface="Arial" charset="0"/>
              </a:rPr>
              <a:t>You're </a:t>
            </a:r>
            <a:r>
              <a:rPr lang="en-US" sz="3600" dirty="0">
                <a:solidFill>
                  <a:srgbClr val="000000"/>
                </a:solidFill>
                <a:sym typeface="Arial" charset="0"/>
              </a:rPr>
              <a:t>the defender of the weak</a:t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r>
              <a:rPr lang="en-US" sz="3600" dirty="0">
                <a:solidFill>
                  <a:srgbClr val="000000"/>
                </a:solidFill>
                <a:sym typeface="Arial" charset="0"/>
              </a:rPr>
              <a:t>You comfort those in need</a:t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r>
              <a:rPr lang="en-US" sz="3600" dirty="0">
                <a:solidFill>
                  <a:srgbClr val="000000"/>
                </a:solidFill>
                <a:sym typeface="Arial" charset="0"/>
              </a:rPr>
              <a:t>You lift us up on wings like eagles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17501" y="4583906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Brenton Brown, Ken Riley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317501" y="4762500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2005 Thankyou Music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317501" y="4941094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17501" y="8953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r"/>
            <a:r>
              <a:rPr lang="en-US" sz="3600" dirty="0">
                <a:solidFill>
                  <a:srgbClr val="000000"/>
                </a:solidFill>
                <a:sym typeface="Arial" charset="0"/>
              </a:rPr>
              <a:t>Our God You reign forever</a:t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r>
              <a:rPr lang="en-US" sz="3600" dirty="0">
                <a:solidFill>
                  <a:srgbClr val="000000"/>
                </a:solidFill>
                <a:sym typeface="Arial" charset="0"/>
              </a:rPr>
              <a:t>Our hope Our strong </a:t>
            </a:r>
            <a:r>
              <a:rPr lang="en-US" sz="3600" dirty="0" smtClean="0">
                <a:solidFill>
                  <a:srgbClr val="000000"/>
                </a:solidFill>
                <a:sym typeface="Arial" charset="0"/>
              </a:rPr>
              <a:t>deliverer</a:t>
            </a:r>
            <a:endParaRPr lang="en-US" sz="36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17501" y="4583906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Brenton Brown, Ken Riley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317501" y="4762500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2005 Thankyou Music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317501" y="4941094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CCLI 78316</a:t>
            </a: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17501" y="4191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r"/>
            <a:r>
              <a:rPr lang="en-US" sz="3600" dirty="0">
                <a:solidFill>
                  <a:srgbClr val="000000"/>
                </a:solidFill>
                <a:sym typeface="Arial" charset="0"/>
              </a:rPr>
              <a:t>You are the everlasting God</a:t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r>
              <a:rPr lang="en-US" sz="3600" dirty="0">
                <a:solidFill>
                  <a:srgbClr val="000000"/>
                </a:solidFill>
                <a:sym typeface="Arial" charset="0"/>
              </a:rPr>
              <a:t>The everlasting God</a:t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r>
              <a:rPr lang="en-US" sz="3600" dirty="0">
                <a:solidFill>
                  <a:srgbClr val="000000"/>
                </a:solidFill>
                <a:sym typeface="Arial" charset="0"/>
              </a:rPr>
              <a:t>You do not faint You won't grow weary</a:t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endParaRPr lang="en-US" sz="36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17501" y="4583906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Brenton Brown, Ken Riley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317501" y="4762500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2005 Thankyou Music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317501" y="4941094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17501" y="4381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r"/>
            <a:r>
              <a:rPr lang="en-US" sz="3600" dirty="0" smtClean="0">
                <a:solidFill>
                  <a:srgbClr val="000000"/>
                </a:solidFill>
                <a:sym typeface="Arial" charset="0"/>
              </a:rPr>
              <a:t>You're </a:t>
            </a:r>
            <a:r>
              <a:rPr lang="en-US" sz="3600" dirty="0">
                <a:solidFill>
                  <a:srgbClr val="000000"/>
                </a:solidFill>
                <a:sym typeface="Arial" charset="0"/>
              </a:rPr>
              <a:t>the defender of the weak</a:t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r>
              <a:rPr lang="en-US" sz="3600" dirty="0">
                <a:solidFill>
                  <a:srgbClr val="000000"/>
                </a:solidFill>
                <a:sym typeface="Arial" charset="0"/>
              </a:rPr>
              <a:t>You comfort those in need</a:t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r>
              <a:rPr lang="en-US" sz="3600" dirty="0">
                <a:solidFill>
                  <a:srgbClr val="000000"/>
                </a:solidFill>
                <a:sym typeface="Arial" charset="0"/>
              </a:rPr>
              <a:t>You lift us up on wings like eagles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17501" y="4191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r"/>
            <a:r>
              <a:rPr lang="en-US" sz="3600" dirty="0">
                <a:solidFill>
                  <a:srgbClr val="000000"/>
                </a:solidFill>
                <a:sym typeface="Arial" charset="0"/>
              </a:rPr>
              <a:t>You are the everlasting God</a:t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r>
              <a:rPr lang="en-US" sz="3600" dirty="0">
                <a:solidFill>
                  <a:srgbClr val="000000"/>
                </a:solidFill>
                <a:sym typeface="Arial" charset="0"/>
              </a:rPr>
              <a:t>The everlasting God</a:t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r>
              <a:rPr lang="en-US" sz="3600" dirty="0">
                <a:solidFill>
                  <a:srgbClr val="000000"/>
                </a:solidFill>
                <a:sym typeface="Arial" charset="0"/>
              </a:rPr>
              <a:t>You do not faint You won't grow weary</a:t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endParaRPr lang="en-US" sz="36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17501" y="4583906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Brenton Brown, Ken Riley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317501" y="4762500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2005 Thankyou Music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317501" y="4941094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CCLI 78316</a:t>
            </a: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17501" y="4381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r"/>
            <a:r>
              <a:rPr lang="en-US" sz="3600" dirty="0" smtClean="0">
                <a:solidFill>
                  <a:srgbClr val="000000"/>
                </a:solidFill>
                <a:sym typeface="Arial" charset="0"/>
              </a:rPr>
              <a:t>You're </a:t>
            </a:r>
            <a:r>
              <a:rPr lang="en-US" sz="3600" dirty="0">
                <a:solidFill>
                  <a:srgbClr val="000000"/>
                </a:solidFill>
                <a:sym typeface="Arial" charset="0"/>
              </a:rPr>
              <a:t>the defender of the weak</a:t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r>
              <a:rPr lang="en-US" sz="3600" dirty="0">
                <a:solidFill>
                  <a:srgbClr val="000000"/>
                </a:solidFill>
                <a:sym typeface="Arial" charset="0"/>
              </a:rPr>
              <a:t>You comfort those in need</a:t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r>
              <a:rPr lang="en-US" sz="3600" dirty="0">
                <a:solidFill>
                  <a:srgbClr val="000000"/>
                </a:solidFill>
                <a:sym typeface="Arial" charset="0"/>
              </a:rPr>
              <a:t>You lift us up on wings like eagles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317501" y="238125"/>
            <a:ext cx="849312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3600" b="1" dirty="0">
                <a:solidFill>
                  <a:srgbClr val="000000"/>
                </a:solidFill>
                <a:sym typeface="Arial" charset="0"/>
              </a:rPr>
              <a:t>Hosanna</a:t>
            </a: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17501" y="6667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r"/>
            <a:r>
              <a:rPr lang="en-US" sz="3600" dirty="0">
                <a:solidFill>
                  <a:srgbClr val="000000"/>
                </a:solidFill>
                <a:sym typeface="Arial" charset="0"/>
              </a:rPr>
              <a:t>Praise is rising, eyes are</a:t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r>
              <a:rPr lang="en-US" sz="3600" dirty="0">
                <a:solidFill>
                  <a:srgbClr val="000000"/>
                </a:solidFill>
                <a:sym typeface="Arial" charset="0"/>
              </a:rPr>
              <a:t>Turning to You, we turn to You</a:t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r>
              <a:rPr lang="en-US" sz="3600" dirty="0">
                <a:solidFill>
                  <a:srgbClr val="000000"/>
                </a:solidFill>
                <a:sym typeface="Arial" charset="0"/>
              </a:rPr>
              <a:t>Hope is stirring, hearts are</a:t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r>
              <a:rPr lang="en-US" sz="3600" dirty="0">
                <a:solidFill>
                  <a:srgbClr val="000000"/>
                </a:solidFill>
                <a:sym typeface="Arial" charset="0"/>
              </a:rPr>
              <a:t>Yearning for You, we long for You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17501" y="4583906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Paul Baloche, Brenton Brown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317501" y="4762500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2006 Thankyou Music, Integrity's Hosanna! Music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317501" y="4941094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17501" y="2857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r"/>
            <a:r>
              <a:rPr lang="en-US" sz="3600" dirty="0">
                <a:solidFill>
                  <a:srgbClr val="000000"/>
                </a:solidFill>
                <a:sym typeface="Arial" charset="0"/>
              </a:rPr>
              <a:t>'Cause when we see You</a:t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r>
              <a:rPr lang="en-US" sz="3600" dirty="0">
                <a:solidFill>
                  <a:srgbClr val="000000"/>
                </a:solidFill>
                <a:sym typeface="Arial" charset="0"/>
              </a:rPr>
              <a:t>We find strength to face the day</a:t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r>
              <a:rPr lang="en-US" sz="3600" dirty="0">
                <a:solidFill>
                  <a:srgbClr val="000000"/>
                </a:solidFill>
                <a:sym typeface="Arial" charset="0"/>
              </a:rPr>
              <a:t>In Your Presence all our fears</a:t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r>
              <a:rPr lang="en-US" sz="3600" dirty="0">
                <a:solidFill>
                  <a:srgbClr val="000000"/>
                </a:solidFill>
                <a:sym typeface="Arial" charset="0"/>
              </a:rPr>
              <a:t>Are washed away, washed away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17501" y="4583906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Paul Baloche, Brenton Brown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317501" y="4762500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2006 Thankyou Music, Integrity's Hosanna! Music</a:t>
            </a: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317501" y="4941094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317501" y="5905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r"/>
            <a:r>
              <a:rPr lang="en-US" sz="3600" dirty="0">
                <a:solidFill>
                  <a:srgbClr val="000000"/>
                </a:solidFill>
                <a:sym typeface="Arial" charset="0"/>
              </a:rPr>
              <a:t>Hosanna, hosanna</a:t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r>
              <a:rPr lang="en-US" sz="3600" dirty="0">
                <a:solidFill>
                  <a:srgbClr val="000000"/>
                </a:solidFill>
                <a:sym typeface="Arial" charset="0"/>
              </a:rPr>
              <a:t>You are the God Who saves us</a:t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r>
              <a:rPr lang="en-US" sz="3600" dirty="0">
                <a:solidFill>
                  <a:srgbClr val="000000"/>
                </a:solidFill>
                <a:sym typeface="Arial" charset="0"/>
              </a:rPr>
              <a:t>Worthy of all our praises</a:t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endParaRPr lang="en-US" sz="36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317501" y="4583906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Paul Baloche, Brenton Brown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317501" y="4762500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2006 Thankyou Music, Integrity's Hosanna! Music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317501" y="4941094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17501" y="4191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r"/>
            <a:r>
              <a:rPr lang="en-US" sz="3600" b="1" dirty="0" smtClean="0">
                <a:solidFill>
                  <a:srgbClr val="000000"/>
                </a:solidFill>
                <a:sym typeface="Arial" charset="0"/>
              </a:rPr>
              <a:t>Everlasting God</a:t>
            </a:r>
          </a:p>
          <a:p>
            <a:pPr algn="r"/>
            <a:r>
              <a:rPr lang="en-US" sz="3600" dirty="0" smtClean="0">
                <a:solidFill>
                  <a:srgbClr val="000000"/>
                </a:solidFill>
                <a:sym typeface="Arial" charset="0"/>
              </a:rPr>
              <a:t>You </a:t>
            </a:r>
            <a:r>
              <a:rPr lang="en-US" sz="3600" dirty="0">
                <a:solidFill>
                  <a:srgbClr val="000000"/>
                </a:solidFill>
                <a:sym typeface="Arial" charset="0"/>
              </a:rPr>
              <a:t>are the everlasting God</a:t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r>
              <a:rPr lang="en-US" sz="3600" dirty="0">
                <a:solidFill>
                  <a:srgbClr val="000000"/>
                </a:solidFill>
                <a:sym typeface="Arial" charset="0"/>
              </a:rPr>
              <a:t>The everlasting God</a:t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r>
              <a:rPr lang="en-US" sz="3600" dirty="0">
                <a:solidFill>
                  <a:srgbClr val="000000"/>
                </a:solidFill>
                <a:sym typeface="Arial" charset="0"/>
              </a:rPr>
              <a:t>You do not faint You won't grow weary</a:t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endParaRPr lang="en-US" sz="36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17501" y="4583906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Brenton Brown, Ken Riley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317501" y="4762500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2005 Thankyou Music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317501" y="4941094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CCLI 78316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317501" y="5905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r"/>
            <a:r>
              <a:rPr lang="en-US" sz="3600" dirty="0" smtClean="0">
                <a:solidFill>
                  <a:srgbClr val="000000"/>
                </a:solidFill>
                <a:sym typeface="Arial" charset="0"/>
              </a:rPr>
              <a:t>Hosanna</a:t>
            </a:r>
            <a:r>
              <a:rPr lang="en-US" sz="3600" dirty="0">
                <a:solidFill>
                  <a:srgbClr val="000000"/>
                </a:solidFill>
                <a:sym typeface="Arial" charset="0"/>
              </a:rPr>
              <a:t>, hosanna</a:t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r>
              <a:rPr lang="en-US" sz="3600" dirty="0">
                <a:solidFill>
                  <a:srgbClr val="000000"/>
                </a:solidFill>
                <a:sym typeface="Arial" charset="0"/>
              </a:rPr>
              <a:t>Come have Your way among us</a:t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r>
              <a:rPr lang="en-US" sz="3600" dirty="0">
                <a:solidFill>
                  <a:srgbClr val="000000"/>
                </a:solidFill>
                <a:sym typeface="Arial" charset="0"/>
              </a:rPr>
              <a:t>We welcome You here, Lord Jesus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317501" y="4583906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Paul Baloche, Brenton Brown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317501" y="4762500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2006 Thankyou Music, Integrity's Hosanna! Music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317501" y="4941094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17501" y="2667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r"/>
            <a:r>
              <a:rPr lang="en-US" sz="3600" dirty="0">
                <a:solidFill>
                  <a:srgbClr val="000000"/>
                </a:solidFill>
                <a:sym typeface="Arial" charset="0"/>
              </a:rPr>
              <a:t>Hear the sound of hearts</a:t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r>
              <a:rPr lang="en-US" sz="3600" dirty="0">
                <a:solidFill>
                  <a:srgbClr val="000000"/>
                </a:solidFill>
                <a:sym typeface="Arial" charset="0"/>
              </a:rPr>
              <a:t>Returning to You, we turn to You</a:t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r>
              <a:rPr lang="en-US" sz="3600" dirty="0">
                <a:solidFill>
                  <a:srgbClr val="000000"/>
                </a:solidFill>
                <a:sym typeface="Arial" charset="0"/>
              </a:rPr>
              <a:t>In Your Kingdom broken lives</a:t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r>
              <a:rPr lang="en-US" sz="3600" dirty="0">
                <a:solidFill>
                  <a:srgbClr val="000000"/>
                </a:solidFill>
                <a:sym typeface="Arial" charset="0"/>
              </a:rPr>
              <a:t>Are made new, You make us new</a:t>
            </a: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317501" y="4583906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Paul Baloche, Brenton Brown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317501" y="4762500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2006 Thankyou Music, Integrity's Hosanna! Music</a:t>
            </a: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317501" y="4941094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317501" y="2667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r"/>
            <a:r>
              <a:rPr lang="en-US" sz="3600" dirty="0">
                <a:solidFill>
                  <a:srgbClr val="000000"/>
                </a:solidFill>
                <a:sym typeface="Arial" charset="0"/>
              </a:rPr>
              <a:t>'Cause when we see You</a:t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r>
              <a:rPr lang="en-US" sz="3600" dirty="0">
                <a:solidFill>
                  <a:srgbClr val="000000"/>
                </a:solidFill>
                <a:sym typeface="Arial" charset="0"/>
              </a:rPr>
              <a:t>We find strength to face the day</a:t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r>
              <a:rPr lang="en-US" sz="3600" dirty="0">
                <a:solidFill>
                  <a:srgbClr val="000000"/>
                </a:solidFill>
                <a:sym typeface="Arial" charset="0"/>
              </a:rPr>
              <a:t>In Your Presence all our fears</a:t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r>
              <a:rPr lang="en-US" sz="3600" dirty="0">
                <a:solidFill>
                  <a:srgbClr val="000000"/>
                </a:solidFill>
                <a:sym typeface="Arial" charset="0"/>
              </a:rPr>
              <a:t>Are washed away, washed away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17501" y="4583906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Paul Baloche, Brenton Brown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317501" y="4762500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2006 Thankyou Music, Integrity's Hosanna! Music</a:t>
            </a: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317501" y="4941094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317501" y="5905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r"/>
            <a:r>
              <a:rPr lang="en-US" sz="3600" dirty="0">
                <a:solidFill>
                  <a:srgbClr val="000000"/>
                </a:solidFill>
                <a:sym typeface="Arial" charset="0"/>
              </a:rPr>
              <a:t>Hosanna, hosanna</a:t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r>
              <a:rPr lang="en-US" sz="3600" dirty="0">
                <a:solidFill>
                  <a:srgbClr val="000000"/>
                </a:solidFill>
                <a:sym typeface="Arial" charset="0"/>
              </a:rPr>
              <a:t>You are the God Who saves us</a:t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r>
              <a:rPr lang="en-US" sz="3600" dirty="0">
                <a:solidFill>
                  <a:srgbClr val="000000"/>
                </a:solidFill>
                <a:sym typeface="Arial" charset="0"/>
              </a:rPr>
              <a:t>Worthy of all our praises</a:t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endParaRPr lang="en-US" sz="36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317501" y="4583906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Paul Baloche, Brenton Brown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317501" y="4762500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2006 Thankyou Music, Integrity's Hosanna! Music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317501" y="4941094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317501" y="5905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r"/>
            <a:r>
              <a:rPr lang="en-US" sz="3600" dirty="0" smtClean="0">
                <a:solidFill>
                  <a:srgbClr val="000000"/>
                </a:solidFill>
                <a:sym typeface="Arial" charset="0"/>
              </a:rPr>
              <a:t>Hosanna</a:t>
            </a:r>
            <a:r>
              <a:rPr lang="en-US" sz="3600" dirty="0">
                <a:solidFill>
                  <a:srgbClr val="000000"/>
                </a:solidFill>
                <a:sym typeface="Arial" charset="0"/>
              </a:rPr>
              <a:t>, hosanna</a:t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r>
              <a:rPr lang="en-US" sz="3600" dirty="0">
                <a:solidFill>
                  <a:srgbClr val="000000"/>
                </a:solidFill>
                <a:sym typeface="Arial" charset="0"/>
              </a:rPr>
              <a:t>Come have Your way among us</a:t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r>
              <a:rPr lang="en-US" sz="3600" dirty="0">
                <a:solidFill>
                  <a:srgbClr val="000000"/>
                </a:solidFill>
                <a:sym typeface="Arial" charset="0"/>
              </a:rPr>
              <a:t>We welcome You here, Lord Jesus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317501" y="4583906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Paul Baloche, Brenton Brown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317501" y="4762500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2006 Thankyou Music, Integrity's Hosanna! Music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317501" y="4941094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317501" y="266700"/>
            <a:ext cx="8493125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r"/>
            <a:r>
              <a:rPr lang="en-US" sz="3600" dirty="0">
                <a:solidFill>
                  <a:srgbClr val="000000"/>
                </a:solidFill>
                <a:sym typeface="Arial" charset="0"/>
              </a:rPr>
              <a:t>'Cause when we see You</a:t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r>
              <a:rPr lang="en-US" sz="3600" dirty="0">
                <a:solidFill>
                  <a:srgbClr val="000000"/>
                </a:solidFill>
                <a:sym typeface="Arial" charset="0"/>
              </a:rPr>
              <a:t>We find strength to face the day</a:t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r>
              <a:rPr lang="en-US" sz="3600" dirty="0">
                <a:solidFill>
                  <a:srgbClr val="000000"/>
                </a:solidFill>
                <a:sym typeface="Arial" charset="0"/>
              </a:rPr>
              <a:t>In Your Presence all our fears</a:t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r>
              <a:rPr lang="en-US" sz="3600" dirty="0">
                <a:solidFill>
                  <a:srgbClr val="000000"/>
                </a:solidFill>
                <a:sym typeface="Arial" charset="0"/>
              </a:rPr>
              <a:t>Are washed away, washed </a:t>
            </a:r>
            <a:r>
              <a:rPr lang="en-US" sz="3600" dirty="0" smtClean="0">
                <a:solidFill>
                  <a:srgbClr val="000000"/>
                </a:solidFill>
                <a:sym typeface="Arial" charset="0"/>
              </a:rPr>
              <a:t>away</a:t>
            </a:r>
          </a:p>
          <a:p>
            <a:pPr algn="r"/>
            <a:r>
              <a:rPr lang="en-US" sz="3600" dirty="0" smtClean="0">
                <a:solidFill>
                  <a:srgbClr val="000000"/>
                </a:solidFill>
                <a:sym typeface="Arial" charset="0"/>
              </a:rPr>
              <a:t>(repeat)</a:t>
            </a:r>
          </a:p>
          <a:p>
            <a:pPr algn="r"/>
            <a:endParaRPr lang="en-US" sz="36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17501" y="4583906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Paul Baloche, Brenton Brown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317501" y="4762500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2006 Thankyou Music, Integrity's Hosanna! Music</a:t>
            </a: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317501" y="4941094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317501" y="5905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r"/>
            <a:r>
              <a:rPr lang="en-US" sz="3600" dirty="0">
                <a:solidFill>
                  <a:srgbClr val="000000"/>
                </a:solidFill>
                <a:sym typeface="Arial" charset="0"/>
              </a:rPr>
              <a:t>Hosanna, hosanna</a:t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r>
              <a:rPr lang="en-US" sz="3600" dirty="0">
                <a:solidFill>
                  <a:srgbClr val="000000"/>
                </a:solidFill>
                <a:sym typeface="Arial" charset="0"/>
              </a:rPr>
              <a:t>You are the God Who saves us</a:t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r>
              <a:rPr lang="en-US" sz="3600" dirty="0">
                <a:solidFill>
                  <a:srgbClr val="000000"/>
                </a:solidFill>
                <a:sym typeface="Arial" charset="0"/>
              </a:rPr>
              <a:t>Worthy of all our praises</a:t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endParaRPr lang="en-US" sz="36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317501" y="4583906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Paul Baloche, Brenton Brown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317501" y="4762500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2006 Thankyou Music, Integrity's Hosanna! Music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317501" y="4941094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317501" y="5905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r"/>
            <a:r>
              <a:rPr lang="en-US" sz="3600" dirty="0" smtClean="0">
                <a:solidFill>
                  <a:srgbClr val="000000"/>
                </a:solidFill>
                <a:sym typeface="Arial" charset="0"/>
              </a:rPr>
              <a:t>Hosanna</a:t>
            </a:r>
            <a:r>
              <a:rPr lang="en-US" sz="3600" dirty="0">
                <a:solidFill>
                  <a:srgbClr val="000000"/>
                </a:solidFill>
                <a:sym typeface="Arial" charset="0"/>
              </a:rPr>
              <a:t>, hosanna</a:t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r>
              <a:rPr lang="en-US" sz="3600" dirty="0">
                <a:solidFill>
                  <a:srgbClr val="000000"/>
                </a:solidFill>
                <a:sym typeface="Arial" charset="0"/>
              </a:rPr>
              <a:t>Come have Your way among us</a:t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r>
              <a:rPr lang="en-US" sz="3600" dirty="0">
                <a:solidFill>
                  <a:srgbClr val="000000"/>
                </a:solidFill>
                <a:sym typeface="Arial" charset="0"/>
              </a:rPr>
              <a:t>We welcome You here, Lord Jesus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317501" y="238125"/>
            <a:ext cx="849312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3600" b="1" dirty="0">
                <a:solidFill>
                  <a:srgbClr val="000000"/>
                </a:solidFill>
                <a:sym typeface="Arial" charset="0"/>
              </a:rPr>
              <a:t>My Jesus I Love Thee</a:t>
            </a:r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317501" y="8191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r"/>
            <a:r>
              <a:rPr lang="en-US" sz="3600" dirty="0">
                <a:solidFill>
                  <a:srgbClr val="000000"/>
                </a:solidFill>
                <a:sym typeface="Arial" charset="0"/>
              </a:rPr>
              <a:t>My Jesus, I love thee</a:t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r>
              <a:rPr lang="en-US" sz="3600" dirty="0">
                <a:solidFill>
                  <a:srgbClr val="000000"/>
                </a:solidFill>
                <a:sym typeface="Arial" charset="0"/>
              </a:rPr>
              <a:t>I know Thou art mine</a:t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r>
              <a:rPr lang="en-US" sz="3600" dirty="0">
                <a:solidFill>
                  <a:srgbClr val="000000"/>
                </a:solidFill>
                <a:sym typeface="Arial" charset="0"/>
              </a:rPr>
              <a:t>For Thee all the follies of</a:t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r>
              <a:rPr lang="en-US" sz="3600" dirty="0">
                <a:solidFill>
                  <a:srgbClr val="000000"/>
                </a:solidFill>
                <a:sym typeface="Arial" charset="0"/>
              </a:rPr>
              <a:t>Sin I resign</a:t>
            </a: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317501" y="4583906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Sean Dayton, William R. Featherstone, Adoniram Judson Gordon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317501" y="4762500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2006 ION Publishing</a:t>
            </a: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317501" y="4941094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317501" y="2857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r"/>
            <a:r>
              <a:rPr lang="en-US" sz="3600" dirty="0">
                <a:solidFill>
                  <a:srgbClr val="000000"/>
                </a:solidFill>
                <a:sym typeface="Arial" charset="0"/>
              </a:rPr>
              <a:t>My gracious Redeemer</a:t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r>
              <a:rPr lang="en-US" sz="3600" dirty="0">
                <a:solidFill>
                  <a:srgbClr val="000000"/>
                </a:solidFill>
                <a:sym typeface="Arial" charset="0"/>
              </a:rPr>
              <a:t>My </a:t>
            </a:r>
            <a:r>
              <a:rPr lang="en-US" sz="3600" dirty="0" err="1">
                <a:solidFill>
                  <a:srgbClr val="000000"/>
                </a:solidFill>
                <a:sym typeface="Arial" charset="0"/>
              </a:rPr>
              <a:t>Saviour</a:t>
            </a:r>
            <a:r>
              <a:rPr lang="en-US" sz="3600" dirty="0">
                <a:solidFill>
                  <a:srgbClr val="000000"/>
                </a:solidFill>
                <a:sym typeface="Arial" charset="0"/>
              </a:rPr>
              <a:t> art thou</a:t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r>
              <a:rPr lang="en-US" sz="3600" dirty="0">
                <a:solidFill>
                  <a:srgbClr val="000000"/>
                </a:solidFill>
                <a:sym typeface="Arial" charset="0"/>
              </a:rPr>
              <a:t>If ever I loved Thee</a:t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r>
              <a:rPr lang="en-US" sz="3600" dirty="0">
                <a:solidFill>
                  <a:srgbClr val="000000"/>
                </a:solidFill>
                <a:sym typeface="Arial" charset="0"/>
              </a:rPr>
              <a:t>My Jesus 'tis now</a:t>
            </a: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317501" y="4583906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Sean Dayton, William R. Featherstone, Adoniram Judson Gordon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317501" y="4762500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2006 ION Publishing</a:t>
            </a: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317501" y="4941094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17501" y="4381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r"/>
            <a:r>
              <a:rPr lang="en-US" sz="3600" dirty="0" smtClean="0">
                <a:solidFill>
                  <a:srgbClr val="000000"/>
                </a:solidFill>
                <a:sym typeface="Arial" charset="0"/>
              </a:rPr>
              <a:t>You're </a:t>
            </a:r>
            <a:r>
              <a:rPr lang="en-US" sz="3600" dirty="0">
                <a:solidFill>
                  <a:srgbClr val="000000"/>
                </a:solidFill>
                <a:sym typeface="Arial" charset="0"/>
              </a:rPr>
              <a:t>the defender of the weak</a:t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r>
              <a:rPr lang="en-US" sz="3600" dirty="0">
                <a:solidFill>
                  <a:srgbClr val="000000"/>
                </a:solidFill>
                <a:sym typeface="Arial" charset="0"/>
              </a:rPr>
              <a:t>You comfort those in need</a:t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r>
              <a:rPr lang="en-US" sz="3600" dirty="0">
                <a:solidFill>
                  <a:srgbClr val="000000"/>
                </a:solidFill>
                <a:sym typeface="Arial" charset="0"/>
              </a:rPr>
              <a:t>You lift us up on wings like eagles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17501" y="4583906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Brenton Brown, Ken Riley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317501" y="4762500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2005 Thankyou Music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317501" y="4941094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CCLI 78316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317501" y="2857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r"/>
            <a:r>
              <a:rPr lang="en-US" sz="3600" dirty="0">
                <a:solidFill>
                  <a:srgbClr val="000000"/>
                </a:solidFill>
                <a:sym typeface="Arial" charset="0"/>
              </a:rPr>
              <a:t>I love Thee because Thou has</a:t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r>
              <a:rPr lang="en-US" sz="3600" dirty="0">
                <a:solidFill>
                  <a:srgbClr val="000000"/>
                </a:solidFill>
                <a:sym typeface="Arial" charset="0"/>
              </a:rPr>
              <a:t>First loved me</a:t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r>
              <a:rPr lang="en-US" sz="3600" dirty="0">
                <a:solidFill>
                  <a:srgbClr val="000000"/>
                </a:solidFill>
                <a:sym typeface="Arial" charset="0"/>
              </a:rPr>
              <a:t>And purchased my pardon on</a:t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r>
              <a:rPr lang="en-US" sz="3600" dirty="0">
                <a:solidFill>
                  <a:srgbClr val="000000"/>
                </a:solidFill>
                <a:sym typeface="Arial" charset="0"/>
              </a:rPr>
              <a:t>Calvary's tree</a:t>
            </a: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317501" y="4583906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Sean Dayton, William R. Featherstone, Adoniram Judson Gordon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317501" y="4762500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2006 ION Publishing</a:t>
            </a: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317501" y="4941094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317501" y="2857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r"/>
            <a:r>
              <a:rPr lang="en-US" sz="3600" dirty="0">
                <a:solidFill>
                  <a:srgbClr val="000000"/>
                </a:solidFill>
                <a:sym typeface="Arial" charset="0"/>
              </a:rPr>
              <a:t>I love Thee for wearing the</a:t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r>
              <a:rPr lang="en-US" sz="3600" dirty="0">
                <a:solidFill>
                  <a:srgbClr val="000000"/>
                </a:solidFill>
                <a:sym typeface="Arial" charset="0"/>
              </a:rPr>
              <a:t>Thorns on Thy brow</a:t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r>
              <a:rPr lang="en-US" sz="3600" dirty="0">
                <a:solidFill>
                  <a:srgbClr val="000000"/>
                </a:solidFill>
                <a:sym typeface="Arial" charset="0"/>
              </a:rPr>
              <a:t>If ever I loved Thee, my Jesus</a:t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r>
              <a:rPr lang="en-US" sz="3600" dirty="0">
                <a:solidFill>
                  <a:srgbClr val="000000"/>
                </a:solidFill>
                <a:sym typeface="Arial" charset="0"/>
              </a:rPr>
              <a:t>'tis now</a:t>
            </a: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317501" y="4583906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Sean Dayton, William R. Featherstone, Adoniram Judson Gordon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317501" y="4762500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2006 ION Publishing</a:t>
            </a: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317501" y="4941094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317501" y="2857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r"/>
            <a:r>
              <a:rPr lang="en-US" sz="3600" dirty="0">
                <a:solidFill>
                  <a:srgbClr val="000000"/>
                </a:solidFill>
                <a:sym typeface="Arial" charset="0"/>
              </a:rPr>
              <a:t>In mansions of glory</a:t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r>
              <a:rPr lang="en-US" sz="3600" dirty="0">
                <a:solidFill>
                  <a:srgbClr val="000000"/>
                </a:solidFill>
                <a:sym typeface="Arial" charset="0"/>
              </a:rPr>
              <a:t>And endless delight</a:t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r>
              <a:rPr lang="en-US" sz="3600" dirty="0">
                <a:solidFill>
                  <a:srgbClr val="000000"/>
                </a:solidFill>
                <a:sym typeface="Arial" charset="0"/>
              </a:rPr>
              <a:t>I'll ever adore Thee in heaven</a:t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r>
              <a:rPr lang="en-US" sz="3600" dirty="0">
                <a:solidFill>
                  <a:srgbClr val="000000"/>
                </a:solidFill>
                <a:sym typeface="Arial" charset="0"/>
              </a:rPr>
              <a:t>So bright</a:t>
            </a: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317501" y="4583906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Sean Dayton, William R. Featherstone, Adoniram Judson Gordon</a:t>
            </a: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317501" y="4762500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2006 ION Publishing</a:t>
            </a: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317501" y="4941094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317501" y="2857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r"/>
            <a:r>
              <a:rPr lang="en-US" sz="3600" dirty="0">
                <a:solidFill>
                  <a:srgbClr val="000000"/>
                </a:solidFill>
                <a:sym typeface="Arial" charset="0"/>
              </a:rPr>
              <a:t>I'll sing with the glittering</a:t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r>
              <a:rPr lang="en-US" sz="3600" dirty="0">
                <a:solidFill>
                  <a:srgbClr val="000000"/>
                </a:solidFill>
                <a:sym typeface="Arial" charset="0"/>
              </a:rPr>
              <a:t>Crown on my brow</a:t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r>
              <a:rPr lang="en-US" sz="3600" dirty="0">
                <a:solidFill>
                  <a:srgbClr val="000000"/>
                </a:solidFill>
                <a:sym typeface="Arial" charset="0"/>
              </a:rPr>
              <a:t>If ever I loved Thee, my Jesus</a:t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r>
              <a:rPr lang="en-US" sz="3600" dirty="0">
                <a:solidFill>
                  <a:srgbClr val="000000"/>
                </a:solidFill>
                <a:sym typeface="Arial" charset="0"/>
              </a:rPr>
              <a:t>' </a:t>
            </a:r>
            <a:r>
              <a:rPr lang="en-US" sz="3600" dirty="0" err="1">
                <a:solidFill>
                  <a:srgbClr val="000000"/>
                </a:solidFill>
                <a:sym typeface="Arial" charset="0"/>
              </a:rPr>
              <a:t>tis</a:t>
            </a:r>
            <a:r>
              <a:rPr lang="en-US" sz="3600" dirty="0">
                <a:solidFill>
                  <a:srgbClr val="000000"/>
                </a:solidFill>
                <a:sym typeface="Arial" charset="0"/>
              </a:rPr>
              <a:t> now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"/>
          <p:cNvSpPr>
            <a:spLocks noChangeArrowheads="1"/>
          </p:cNvSpPr>
          <p:nvPr/>
        </p:nvSpPr>
        <p:spPr bwMode="auto">
          <a:xfrm>
            <a:off x="317501" y="238125"/>
            <a:ext cx="849312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3600" b="1" dirty="0">
                <a:solidFill>
                  <a:srgbClr val="000000"/>
                </a:solidFill>
                <a:sym typeface="Arial" charset="0"/>
              </a:rPr>
              <a:t>We Fall Down</a:t>
            </a:r>
          </a:p>
        </p:txBody>
      </p:sp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317501" y="7429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r"/>
            <a:r>
              <a:rPr lang="en-US" sz="3600" dirty="0">
                <a:solidFill>
                  <a:srgbClr val="000000"/>
                </a:solidFill>
                <a:sym typeface="Arial" charset="0"/>
              </a:rPr>
              <a:t>We fall down, we lay our crowns</a:t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r>
              <a:rPr lang="en-US" sz="3600" dirty="0">
                <a:solidFill>
                  <a:srgbClr val="000000"/>
                </a:solidFill>
                <a:sym typeface="Arial" charset="0"/>
              </a:rPr>
              <a:t>At the feet of Jesus,</a:t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r>
              <a:rPr lang="en-US" sz="3600" dirty="0">
                <a:solidFill>
                  <a:srgbClr val="000000"/>
                </a:solidFill>
                <a:sym typeface="Arial" charset="0"/>
              </a:rPr>
              <a:t>The greatness of mercy and love</a:t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r>
              <a:rPr lang="en-US" sz="3600" dirty="0">
                <a:solidFill>
                  <a:srgbClr val="000000"/>
                </a:solidFill>
                <a:sym typeface="Arial" charset="0"/>
              </a:rPr>
              <a:t>At the feet of Jesus.</a:t>
            </a:r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317501" y="4583906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Chris Tomlin</a:t>
            </a:r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317501" y="4762500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1998 worshiptogether.com songs</a:t>
            </a:r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317501" y="4941094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317501" y="4953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r"/>
            <a:r>
              <a:rPr lang="en-US" sz="3600" dirty="0">
                <a:solidFill>
                  <a:srgbClr val="000000"/>
                </a:solidFill>
                <a:sym typeface="Arial" charset="0"/>
              </a:rPr>
              <a:t>And we cry, "Holy, holy, holy,"</a:t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r>
              <a:rPr lang="en-US" sz="3600" dirty="0">
                <a:solidFill>
                  <a:srgbClr val="000000"/>
                </a:solidFill>
                <a:sym typeface="Arial" charset="0"/>
              </a:rPr>
              <a:t>And we cry, "Holy, holy, holy,"</a:t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r>
              <a:rPr lang="en-US" sz="3600" dirty="0">
                <a:solidFill>
                  <a:srgbClr val="000000"/>
                </a:solidFill>
                <a:sym typeface="Arial" charset="0"/>
              </a:rPr>
              <a:t>And we cry, "Holy, holy</a:t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r>
              <a:rPr lang="en-US" sz="3600" dirty="0">
                <a:solidFill>
                  <a:srgbClr val="000000"/>
                </a:solidFill>
                <a:sym typeface="Arial" charset="0"/>
              </a:rPr>
              <a:t>Holy is the Lamb.</a:t>
            </a:r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317501" y="4583906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Chris Tomlin</a:t>
            </a: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317501" y="4762500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1998 worshiptogether.com songs</a:t>
            </a:r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317501" y="4941094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317501" y="5143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r"/>
            <a:r>
              <a:rPr lang="en-US" sz="3600" dirty="0">
                <a:solidFill>
                  <a:srgbClr val="000000"/>
                </a:solidFill>
                <a:sym typeface="Arial" charset="0"/>
              </a:rPr>
              <a:t>We fall down, we lay our crowns</a:t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r>
              <a:rPr lang="en-US" sz="3600" dirty="0">
                <a:solidFill>
                  <a:srgbClr val="000000"/>
                </a:solidFill>
                <a:sym typeface="Arial" charset="0"/>
              </a:rPr>
              <a:t>At the feet of Jesus,</a:t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r>
              <a:rPr lang="en-US" sz="3600" dirty="0">
                <a:solidFill>
                  <a:srgbClr val="000000"/>
                </a:solidFill>
                <a:sym typeface="Arial" charset="0"/>
              </a:rPr>
              <a:t>The greatness of mercy and love</a:t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r>
              <a:rPr lang="en-US" sz="3600" dirty="0">
                <a:solidFill>
                  <a:srgbClr val="000000"/>
                </a:solidFill>
                <a:sym typeface="Arial" charset="0"/>
              </a:rPr>
              <a:t>At the feet of Jesus.</a:t>
            </a:r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317501" y="4583906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Chris Tomlin</a:t>
            </a:r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317501" y="4762500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1998 worshiptogether.com songs</a:t>
            </a:r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317501" y="4941094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317501" y="4953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r"/>
            <a:r>
              <a:rPr lang="en-US" sz="3600" dirty="0">
                <a:solidFill>
                  <a:srgbClr val="000000"/>
                </a:solidFill>
                <a:sym typeface="Arial" charset="0"/>
              </a:rPr>
              <a:t>And we cry, "Holy, holy, holy,"</a:t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r>
              <a:rPr lang="en-US" sz="3600" dirty="0">
                <a:solidFill>
                  <a:srgbClr val="000000"/>
                </a:solidFill>
                <a:sym typeface="Arial" charset="0"/>
              </a:rPr>
              <a:t>And we cry, "Holy, holy, holy,"</a:t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r>
              <a:rPr lang="en-US" sz="3600" dirty="0">
                <a:solidFill>
                  <a:srgbClr val="000000"/>
                </a:solidFill>
                <a:sym typeface="Arial" charset="0"/>
              </a:rPr>
              <a:t>And we cry, "Holy, holy</a:t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r>
              <a:rPr lang="en-US" sz="3600" dirty="0">
                <a:solidFill>
                  <a:srgbClr val="000000"/>
                </a:solidFill>
                <a:sym typeface="Arial" charset="0"/>
              </a:rPr>
              <a:t>Holy is the Lamb.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317501" y="238125"/>
            <a:ext cx="849312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3600" b="1" dirty="0">
                <a:solidFill>
                  <a:srgbClr val="000000"/>
                </a:solidFill>
                <a:sym typeface="Arial" charset="0"/>
              </a:rPr>
              <a:t>Here I Am To Worship</a:t>
            </a:r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317501" y="8953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r"/>
            <a:r>
              <a:rPr lang="en-US" sz="3600" dirty="0">
                <a:solidFill>
                  <a:srgbClr val="000000"/>
                </a:solidFill>
                <a:sym typeface="Arial" charset="0"/>
              </a:rPr>
              <a:t>Light of the world You stepped</a:t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r>
              <a:rPr lang="en-US" sz="3600" dirty="0">
                <a:solidFill>
                  <a:srgbClr val="000000"/>
                </a:solidFill>
                <a:sym typeface="Arial" charset="0"/>
              </a:rPr>
              <a:t>Down into darkness</a:t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r>
              <a:rPr lang="en-US" sz="3600" dirty="0">
                <a:solidFill>
                  <a:srgbClr val="000000"/>
                </a:solidFill>
                <a:sym typeface="Arial" charset="0"/>
              </a:rPr>
              <a:t>Opened my eyes let me see</a:t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endParaRPr lang="en-US" sz="36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317501" y="4583906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Tim Hughes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317501" y="4762500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2000 Thankyou Music</a:t>
            </a: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317501" y="4941094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317501" y="438150"/>
            <a:ext cx="84931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r"/>
            <a:r>
              <a:rPr lang="en-US" sz="3600" dirty="0" smtClean="0">
                <a:solidFill>
                  <a:srgbClr val="000000"/>
                </a:solidFill>
                <a:sym typeface="Arial" charset="0"/>
              </a:rPr>
              <a:t>Beauty </a:t>
            </a:r>
            <a:r>
              <a:rPr lang="en-US" sz="3600" dirty="0">
                <a:solidFill>
                  <a:srgbClr val="000000"/>
                </a:solidFill>
                <a:sym typeface="Arial" charset="0"/>
              </a:rPr>
              <a:t>that </a:t>
            </a:r>
            <a:r>
              <a:rPr lang="en-US" sz="3600" dirty="0" smtClean="0">
                <a:solidFill>
                  <a:srgbClr val="000000"/>
                </a:solidFill>
                <a:sym typeface="Arial" charset="0"/>
              </a:rPr>
              <a:t>made</a:t>
            </a:r>
          </a:p>
          <a:p>
            <a:pPr algn="r"/>
            <a:r>
              <a:rPr lang="en-US" sz="3600" dirty="0" smtClean="0">
                <a:solidFill>
                  <a:srgbClr val="000000"/>
                </a:solidFill>
                <a:sym typeface="Arial" charset="0"/>
              </a:rPr>
              <a:t>This </a:t>
            </a:r>
            <a:r>
              <a:rPr lang="en-US" sz="3600" dirty="0">
                <a:solidFill>
                  <a:srgbClr val="000000"/>
                </a:solidFill>
                <a:sym typeface="Arial" charset="0"/>
              </a:rPr>
              <a:t>heart adore You,</a:t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r>
              <a:rPr lang="en-US" sz="3600" dirty="0">
                <a:solidFill>
                  <a:srgbClr val="000000"/>
                </a:solidFill>
                <a:sym typeface="Arial" charset="0"/>
              </a:rPr>
              <a:t>Hope of a life spent with You</a:t>
            </a: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317501" y="4583906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Tim Hughes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317501" y="4762500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2000 Thankyou Music</a:t>
            </a: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317501" y="4941094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17501" y="7239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r"/>
            <a:r>
              <a:rPr lang="en-US" sz="3600" dirty="0">
                <a:solidFill>
                  <a:srgbClr val="000000"/>
                </a:solidFill>
                <a:sym typeface="Arial" charset="0"/>
              </a:rPr>
              <a:t>Strength will rise as we wait</a:t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r>
              <a:rPr lang="en-US" sz="3600" dirty="0">
                <a:solidFill>
                  <a:srgbClr val="000000"/>
                </a:solidFill>
                <a:sym typeface="Arial" charset="0"/>
              </a:rPr>
              <a:t>Upon the </a:t>
            </a:r>
            <a:r>
              <a:rPr lang="en-US" sz="3600" dirty="0" smtClean="0">
                <a:solidFill>
                  <a:srgbClr val="000000"/>
                </a:solidFill>
                <a:sym typeface="Arial" charset="0"/>
              </a:rPr>
              <a:t>Lord</a:t>
            </a:r>
            <a:r>
              <a:rPr lang="en-US" sz="3600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r>
              <a:rPr lang="en-US" sz="3600" dirty="0">
                <a:solidFill>
                  <a:srgbClr val="000000"/>
                </a:solidFill>
                <a:sym typeface="Arial" charset="0"/>
              </a:rPr>
              <a:t>We will wait upon the Lord</a:t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r>
              <a:rPr lang="en-US" sz="3600" dirty="0">
                <a:solidFill>
                  <a:srgbClr val="000000"/>
                </a:solidFill>
                <a:sym typeface="Arial" charset="0"/>
              </a:rPr>
              <a:t>We will wait upon the </a:t>
            </a:r>
            <a:r>
              <a:rPr lang="en-US" sz="3600" dirty="0" smtClean="0">
                <a:solidFill>
                  <a:srgbClr val="000000"/>
                </a:solidFill>
                <a:sym typeface="Arial" charset="0"/>
              </a:rPr>
              <a:t>Lord</a:t>
            </a:r>
          </a:p>
          <a:p>
            <a:pPr algn="r"/>
            <a:r>
              <a:rPr lang="en-US" sz="3600" dirty="0" smtClean="0">
                <a:solidFill>
                  <a:srgbClr val="000000"/>
                </a:solidFill>
                <a:sym typeface="Arial" charset="0"/>
              </a:rPr>
              <a:t>(repeat)</a:t>
            </a:r>
            <a:endParaRPr lang="en-US" sz="36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17501" y="4583906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Brenton Brown, Ken Riley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317501" y="4762500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2005 Thankyou Music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317501" y="4941094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317501" y="4191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r"/>
            <a:r>
              <a:rPr lang="en-US" sz="3600" dirty="0">
                <a:solidFill>
                  <a:srgbClr val="000000"/>
                </a:solidFill>
                <a:sym typeface="Arial" charset="0"/>
              </a:rPr>
              <a:t>Here I am to worship</a:t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r>
              <a:rPr lang="en-US" sz="3600" dirty="0">
                <a:solidFill>
                  <a:srgbClr val="000000"/>
                </a:solidFill>
                <a:sym typeface="Arial" charset="0"/>
              </a:rPr>
              <a:t>Here I am to bow down</a:t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r>
              <a:rPr lang="en-US" sz="3600" dirty="0">
                <a:solidFill>
                  <a:srgbClr val="000000"/>
                </a:solidFill>
                <a:sym typeface="Arial" charset="0"/>
              </a:rPr>
              <a:t>Here I am to say that You're my God</a:t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endParaRPr lang="en-US" sz="36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317501" y="4583906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Tim Hughes</a:t>
            </a: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317501" y="4762500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2000 Thankyou Music</a:t>
            </a: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317501" y="4941094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317501" y="4191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r"/>
            <a:r>
              <a:rPr lang="en-US" sz="3600" dirty="0" smtClean="0">
                <a:solidFill>
                  <a:srgbClr val="000000"/>
                </a:solidFill>
                <a:sym typeface="Arial" charset="0"/>
              </a:rPr>
              <a:t>You're </a:t>
            </a:r>
            <a:r>
              <a:rPr lang="en-US" sz="3600" dirty="0">
                <a:solidFill>
                  <a:srgbClr val="000000"/>
                </a:solidFill>
                <a:sym typeface="Arial" charset="0"/>
              </a:rPr>
              <a:t>altogether lovely</a:t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r>
              <a:rPr lang="en-US" sz="3600" dirty="0">
                <a:solidFill>
                  <a:srgbClr val="000000"/>
                </a:solidFill>
                <a:sym typeface="Arial" charset="0"/>
              </a:rPr>
              <a:t>Altogether worthy</a:t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r>
              <a:rPr lang="en-US" sz="3600" dirty="0">
                <a:solidFill>
                  <a:srgbClr val="000000"/>
                </a:solidFill>
                <a:sym typeface="Arial" charset="0"/>
              </a:rPr>
              <a:t>Altogether wonderful to me.</a:t>
            </a: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317501" y="4583906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Tim Hughes</a:t>
            </a: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317501" y="4762500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2000 Thankyou Music</a:t>
            </a: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317501" y="4941094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317501" y="3429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r"/>
            <a:r>
              <a:rPr lang="en-US" sz="3600" dirty="0">
                <a:solidFill>
                  <a:srgbClr val="000000"/>
                </a:solidFill>
                <a:sym typeface="Arial" charset="0"/>
              </a:rPr>
              <a:t>King of all days oh so highly exalted</a:t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r>
              <a:rPr lang="en-US" sz="3600" dirty="0">
                <a:solidFill>
                  <a:srgbClr val="000000"/>
                </a:solidFill>
                <a:sym typeface="Arial" charset="0"/>
              </a:rPr>
              <a:t>Glorious in Heaven above</a:t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r>
              <a:rPr lang="en-US" sz="3600" dirty="0">
                <a:solidFill>
                  <a:srgbClr val="000000"/>
                </a:solidFill>
                <a:sym typeface="Arial" charset="0"/>
              </a:rPr>
              <a:t>Humbly You came to the earth</a:t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r>
              <a:rPr lang="en-US" sz="3600" dirty="0">
                <a:solidFill>
                  <a:srgbClr val="000000"/>
                </a:solidFill>
                <a:sym typeface="Arial" charset="0"/>
              </a:rPr>
              <a:t>You created</a:t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r>
              <a:rPr lang="en-US" sz="3600" dirty="0">
                <a:solidFill>
                  <a:srgbClr val="000000"/>
                </a:solidFill>
                <a:sym typeface="Arial" charset="0"/>
              </a:rPr>
              <a:t>All for love's sake became poor</a:t>
            </a:r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317501" y="4583906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Tim Hughes</a:t>
            </a: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317501" y="4762500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2000 Thankyou Music</a:t>
            </a: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317501" y="4941094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317501" y="4191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r"/>
            <a:r>
              <a:rPr lang="en-US" sz="3600" dirty="0">
                <a:solidFill>
                  <a:srgbClr val="000000"/>
                </a:solidFill>
                <a:sym typeface="Arial" charset="0"/>
              </a:rPr>
              <a:t>Here I am to worship</a:t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r>
              <a:rPr lang="en-US" sz="3600" dirty="0">
                <a:solidFill>
                  <a:srgbClr val="000000"/>
                </a:solidFill>
                <a:sym typeface="Arial" charset="0"/>
              </a:rPr>
              <a:t>Here I am to bow down</a:t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r>
              <a:rPr lang="en-US" sz="3600" dirty="0">
                <a:solidFill>
                  <a:srgbClr val="000000"/>
                </a:solidFill>
                <a:sym typeface="Arial" charset="0"/>
              </a:rPr>
              <a:t>Here I am to say that You're my God</a:t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endParaRPr lang="en-US" sz="36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317501" y="4583906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Tim Hughes</a:t>
            </a: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317501" y="4762500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2000 Thankyou Music</a:t>
            </a: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317501" y="4941094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317501" y="4191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r"/>
            <a:r>
              <a:rPr lang="en-US" sz="3600" dirty="0" smtClean="0">
                <a:solidFill>
                  <a:srgbClr val="000000"/>
                </a:solidFill>
                <a:sym typeface="Arial" charset="0"/>
              </a:rPr>
              <a:t>You're </a:t>
            </a:r>
            <a:r>
              <a:rPr lang="en-US" sz="3600" dirty="0">
                <a:solidFill>
                  <a:srgbClr val="000000"/>
                </a:solidFill>
                <a:sym typeface="Arial" charset="0"/>
              </a:rPr>
              <a:t>altogether lovely</a:t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r>
              <a:rPr lang="en-US" sz="3600" dirty="0">
                <a:solidFill>
                  <a:srgbClr val="000000"/>
                </a:solidFill>
                <a:sym typeface="Arial" charset="0"/>
              </a:rPr>
              <a:t>Altogether worthy</a:t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r>
              <a:rPr lang="en-US" sz="3600" dirty="0">
                <a:solidFill>
                  <a:srgbClr val="000000"/>
                </a:solidFill>
                <a:sym typeface="Arial" charset="0"/>
              </a:rPr>
              <a:t>Altogether wonderful to me.</a:t>
            </a: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317501" y="4583906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Tim Hughes</a:t>
            </a: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317501" y="4762500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2000 Thankyou Music</a:t>
            </a: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317501" y="4941094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317501" y="6667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r"/>
            <a:r>
              <a:rPr lang="en-US" sz="3600" dirty="0">
                <a:solidFill>
                  <a:srgbClr val="000000"/>
                </a:solidFill>
                <a:sym typeface="Arial" charset="0"/>
              </a:rPr>
              <a:t>I'll never know how much it cost</a:t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r>
              <a:rPr lang="en-US" sz="3600" dirty="0">
                <a:solidFill>
                  <a:srgbClr val="000000"/>
                </a:solidFill>
                <a:sym typeface="Arial" charset="0"/>
              </a:rPr>
              <a:t>To see my sin upon that </a:t>
            </a:r>
            <a:r>
              <a:rPr lang="en-US" sz="3600" dirty="0" smtClean="0">
                <a:solidFill>
                  <a:srgbClr val="000000"/>
                </a:solidFill>
                <a:sym typeface="Arial" charset="0"/>
              </a:rPr>
              <a:t>cross</a:t>
            </a:r>
          </a:p>
          <a:p>
            <a:pPr algn="r"/>
            <a:r>
              <a:rPr lang="en-US" sz="3600" dirty="0" smtClean="0">
                <a:solidFill>
                  <a:srgbClr val="000000"/>
                </a:solidFill>
                <a:sym typeface="Arial" charset="0"/>
              </a:rPr>
              <a:t>(repeat)</a:t>
            </a:r>
            <a:endParaRPr lang="en-US" sz="36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317501" y="4583906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Tim Hughes</a:t>
            </a: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317501" y="4762500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2000 Thankyou Music</a:t>
            </a: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317501" y="4941094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317501" y="4191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r"/>
            <a:r>
              <a:rPr lang="en-US" sz="3600" dirty="0">
                <a:solidFill>
                  <a:srgbClr val="000000"/>
                </a:solidFill>
                <a:sym typeface="Arial" charset="0"/>
              </a:rPr>
              <a:t>Here I am to worship</a:t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r>
              <a:rPr lang="en-US" sz="3600" dirty="0">
                <a:solidFill>
                  <a:srgbClr val="000000"/>
                </a:solidFill>
                <a:sym typeface="Arial" charset="0"/>
              </a:rPr>
              <a:t>Here I am to bow down</a:t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r>
              <a:rPr lang="en-US" sz="3600" dirty="0">
                <a:solidFill>
                  <a:srgbClr val="000000"/>
                </a:solidFill>
                <a:sym typeface="Arial" charset="0"/>
              </a:rPr>
              <a:t>Here I am to say that You're my God</a:t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endParaRPr lang="en-US" sz="36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317501" y="4583906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Tim Hughes</a:t>
            </a: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317501" y="4762500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2000 Thankyou Music</a:t>
            </a: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317501" y="4941094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317501" y="4191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r"/>
            <a:r>
              <a:rPr lang="en-US" sz="3600" dirty="0" smtClean="0">
                <a:solidFill>
                  <a:srgbClr val="000000"/>
                </a:solidFill>
                <a:sym typeface="Arial" charset="0"/>
              </a:rPr>
              <a:t>You're </a:t>
            </a:r>
            <a:r>
              <a:rPr lang="en-US" sz="3600" dirty="0">
                <a:solidFill>
                  <a:srgbClr val="000000"/>
                </a:solidFill>
                <a:sym typeface="Arial" charset="0"/>
              </a:rPr>
              <a:t>altogether lovely</a:t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r>
              <a:rPr lang="en-US" sz="3600" dirty="0">
                <a:solidFill>
                  <a:srgbClr val="000000"/>
                </a:solidFill>
                <a:sym typeface="Arial" charset="0"/>
              </a:rPr>
              <a:t>Altogether worthy</a:t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r>
              <a:rPr lang="en-US" sz="3600" dirty="0">
                <a:solidFill>
                  <a:srgbClr val="000000"/>
                </a:solidFill>
                <a:sym typeface="Arial" charset="0"/>
              </a:rPr>
              <a:t>Altogether wonderful to me.</a:t>
            </a: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317501" y="4583906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Tim Hughes</a:t>
            </a: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317501" y="4762500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2000 Thankyou Music</a:t>
            </a: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317501" y="4941094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317501" y="4191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r"/>
            <a:r>
              <a:rPr lang="en-US" sz="3600" dirty="0">
                <a:solidFill>
                  <a:srgbClr val="000000"/>
                </a:solidFill>
                <a:sym typeface="Arial" charset="0"/>
              </a:rPr>
              <a:t>Here I am to worship</a:t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r>
              <a:rPr lang="en-US" sz="3600" dirty="0">
                <a:solidFill>
                  <a:srgbClr val="000000"/>
                </a:solidFill>
                <a:sym typeface="Arial" charset="0"/>
              </a:rPr>
              <a:t>Here I am to bow down</a:t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r>
              <a:rPr lang="en-US" sz="3600" dirty="0">
                <a:solidFill>
                  <a:srgbClr val="000000"/>
                </a:solidFill>
                <a:sym typeface="Arial" charset="0"/>
              </a:rPr>
              <a:t>Here I am to say that You're my God</a:t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endParaRPr lang="en-US" sz="36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317501" y="4583906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Tim Hughes</a:t>
            </a: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317501" y="4762500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2000 Thankyou Music</a:t>
            </a: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317501" y="4941094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317501" y="4191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r"/>
            <a:r>
              <a:rPr lang="en-US" sz="3600" dirty="0" smtClean="0">
                <a:solidFill>
                  <a:srgbClr val="000000"/>
                </a:solidFill>
                <a:sym typeface="Arial" charset="0"/>
              </a:rPr>
              <a:t>You're </a:t>
            </a:r>
            <a:r>
              <a:rPr lang="en-US" sz="3600" dirty="0">
                <a:solidFill>
                  <a:srgbClr val="000000"/>
                </a:solidFill>
                <a:sym typeface="Arial" charset="0"/>
              </a:rPr>
              <a:t>altogether lovely</a:t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r>
              <a:rPr lang="en-US" sz="3600" dirty="0">
                <a:solidFill>
                  <a:srgbClr val="000000"/>
                </a:solidFill>
                <a:sym typeface="Arial" charset="0"/>
              </a:rPr>
              <a:t>Altogether worthy</a:t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r>
              <a:rPr lang="en-US" sz="3600" dirty="0">
                <a:solidFill>
                  <a:srgbClr val="000000"/>
                </a:solidFill>
                <a:sym typeface="Arial" charset="0"/>
              </a:rPr>
              <a:t>Altogether wonderful to 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17501" y="8953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r"/>
            <a:r>
              <a:rPr lang="en-US" sz="3600" dirty="0">
                <a:solidFill>
                  <a:srgbClr val="000000"/>
                </a:solidFill>
                <a:sym typeface="Arial" charset="0"/>
              </a:rPr>
              <a:t>Our God You reign forever</a:t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r>
              <a:rPr lang="en-US" sz="3600" dirty="0">
                <a:solidFill>
                  <a:srgbClr val="000000"/>
                </a:solidFill>
                <a:sym typeface="Arial" charset="0"/>
              </a:rPr>
              <a:t>Our hope Our strong </a:t>
            </a:r>
            <a:r>
              <a:rPr lang="en-US" sz="3600" dirty="0" smtClean="0">
                <a:solidFill>
                  <a:srgbClr val="000000"/>
                </a:solidFill>
                <a:sym typeface="Arial" charset="0"/>
              </a:rPr>
              <a:t>deliverer</a:t>
            </a:r>
            <a:endParaRPr lang="en-US" sz="36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17501" y="4583906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Brenton Brown, Ken Riley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317501" y="4762500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2005 Thankyou Music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317501" y="4941094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heTabl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62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047750"/>
            <a:ext cx="8229600" cy="2819400"/>
          </a:xfrm>
          <a:prstGeom prst="rect">
            <a:avLst/>
          </a:prstGeom>
          <a:solidFill>
            <a:schemeClr val="tx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76350"/>
            <a:ext cx="7924800" cy="2137171"/>
          </a:xfrm>
        </p:spPr>
        <p:txBody>
          <a:bodyPr>
            <a:normAutofit/>
          </a:bodyPr>
          <a:lstStyle/>
          <a:p>
            <a:pPr algn="l"/>
            <a:r>
              <a:rPr lang="en-US" sz="40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UNPREPARED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the TABLE…</a:t>
            </a:r>
            <a:b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PROUD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HEARTS, </a:t>
            </a:r>
            <a:r>
              <a:rPr lang="en-US" sz="40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DIRTY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FEET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…John 13:1-12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047750"/>
            <a:ext cx="8229600" cy="2819400"/>
          </a:xfrm>
          <a:prstGeom prst="rect">
            <a:avLst/>
          </a:prstGeom>
          <a:solidFill>
            <a:schemeClr val="tx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00150"/>
            <a:ext cx="7924800" cy="2286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…by his death he might break the power of him who holds the power of death—that is, the devil </a:t>
            </a:r>
            <a:r>
              <a:rPr lang="en-US" sz="2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…Hebrews 2:14b</a:t>
            </a:r>
            <a:endParaRPr lang="en-US" sz="2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657350"/>
            <a:ext cx="8229600" cy="1600200"/>
          </a:xfrm>
          <a:prstGeom prst="rect">
            <a:avLst/>
          </a:prstGeom>
          <a:solidFill>
            <a:schemeClr val="tx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81150"/>
            <a:ext cx="7924800" cy="16764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last enemy to be destroyed is death </a:t>
            </a:r>
            <a:r>
              <a:rPr lang="en-US" sz="2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…I Corinthians 15:26</a:t>
            </a:r>
            <a:endParaRPr lang="en-US" sz="2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276350"/>
            <a:ext cx="8229600" cy="2362200"/>
          </a:xfrm>
          <a:prstGeom prst="rect">
            <a:avLst/>
          </a:prstGeom>
          <a:solidFill>
            <a:schemeClr val="tx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76350"/>
            <a:ext cx="7924800" cy="2137171"/>
          </a:xfrm>
        </p:spPr>
        <p:txBody>
          <a:bodyPr>
            <a:normAutofit/>
          </a:bodyPr>
          <a:lstStyle/>
          <a:p>
            <a:pPr algn="l"/>
            <a:r>
              <a:rPr lang="en-US" sz="40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UNFIT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the TABLE…</a:t>
            </a:r>
            <a:b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BETRAYER </a:t>
            </a:r>
            <a:r>
              <a:rPr lang="en-US" sz="40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IDENTIFIED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…John 13:21-30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047750"/>
            <a:ext cx="8229600" cy="2819400"/>
          </a:xfrm>
          <a:prstGeom prst="rect">
            <a:avLst/>
          </a:prstGeom>
          <a:solidFill>
            <a:schemeClr val="tx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48979"/>
            <a:ext cx="7924800" cy="2137171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sz="40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HARDENED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HEART</a:t>
            </a:r>
            <a:b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BETRAYAL of the BETRAYER</a:t>
            </a:r>
            <a:b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…Luke 22:47-48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047750"/>
            <a:ext cx="8229600" cy="2819400"/>
          </a:xfrm>
          <a:prstGeom prst="rect">
            <a:avLst/>
          </a:prstGeom>
          <a:solidFill>
            <a:schemeClr val="tx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48979"/>
            <a:ext cx="7924800" cy="2137171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sz="40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HARDENED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HEART</a:t>
            </a:r>
            <a:b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BETRAYAL of the BETRAYER</a:t>
            </a:r>
            <a:b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…Luke 22:47-48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276350"/>
            <a:ext cx="8229600" cy="2362200"/>
          </a:xfrm>
          <a:prstGeom prst="rect">
            <a:avLst/>
          </a:prstGeom>
          <a:solidFill>
            <a:schemeClr val="tx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76350"/>
            <a:ext cx="7924800" cy="2137171"/>
          </a:xfrm>
        </p:spPr>
        <p:txBody>
          <a:bodyPr>
            <a:normAutofit/>
          </a:bodyPr>
          <a:lstStyle/>
          <a:p>
            <a:pPr algn="l"/>
            <a:r>
              <a:rPr lang="en-US" sz="40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LEAVING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TABLE…</a:t>
            </a:r>
            <a:b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MOUNTAIN of REGRET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…Matthew 27:3-10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276350"/>
            <a:ext cx="8229600" cy="2362200"/>
          </a:xfrm>
          <a:prstGeom prst="rect">
            <a:avLst/>
          </a:prstGeom>
          <a:solidFill>
            <a:schemeClr val="tx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76350"/>
            <a:ext cx="7924800" cy="2137171"/>
          </a:xfrm>
        </p:spPr>
        <p:txBody>
          <a:bodyPr>
            <a:normAutofit/>
          </a:bodyPr>
          <a:lstStyle/>
          <a:p>
            <a:pPr algn="l"/>
            <a:r>
              <a:rPr lang="en-US" sz="40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LEAVING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TABLE…</a:t>
            </a:r>
            <a:b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MOUNTAIN of REGRET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…Matthew 27:3-10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17501" y="4191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r"/>
            <a:r>
              <a:rPr lang="en-US" sz="3600" dirty="0">
                <a:solidFill>
                  <a:srgbClr val="000000"/>
                </a:solidFill>
                <a:sym typeface="Arial" charset="0"/>
              </a:rPr>
              <a:t>You are the everlasting God</a:t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r>
              <a:rPr lang="en-US" sz="3600" dirty="0">
                <a:solidFill>
                  <a:srgbClr val="000000"/>
                </a:solidFill>
                <a:sym typeface="Arial" charset="0"/>
              </a:rPr>
              <a:t>The everlasting God</a:t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r>
              <a:rPr lang="en-US" sz="3600" dirty="0">
                <a:solidFill>
                  <a:srgbClr val="000000"/>
                </a:solidFill>
                <a:sym typeface="Arial" charset="0"/>
              </a:rPr>
              <a:t>You do not faint You won't grow weary</a:t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endParaRPr lang="en-US" sz="36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17501" y="4583906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Brenton Brown, Ken Riley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317501" y="4762500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2005 Thankyou Music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317501" y="4941094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TBC Media\Photoshop Projects\Core Values\target-widescre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047750"/>
            <a:ext cx="8229600" cy="2819400"/>
          </a:xfrm>
          <a:prstGeom prst="rect">
            <a:avLst/>
          </a:prstGeom>
          <a:solidFill>
            <a:schemeClr val="tx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76350"/>
            <a:ext cx="7924800" cy="2137171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TABLE… there is a </a:t>
            </a:r>
            <a:r>
              <a:rPr lang="en-US" sz="40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 the</a:t>
            </a:r>
            <a:b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 for those that </a:t>
            </a:r>
            <a:r>
              <a:rPr lang="en-US" sz="40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SURRENDER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the SAVIOR!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heTabl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62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3350"/>
            <a:ext cx="7772400" cy="1102519"/>
          </a:xfrm>
        </p:spPr>
        <p:txBody>
          <a:bodyPr/>
          <a:lstStyle/>
          <a:p>
            <a:r>
              <a:rPr lang="en-US" dirty="0"/>
              <a:t>Amazed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123950"/>
            <a:ext cx="6400800" cy="1314450"/>
          </a:xfrm>
        </p:spPr>
        <p:txBody>
          <a:bodyPr/>
          <a:lstStyle/>
          <a:p>
            <a:pPr algn="r"/>
            <a:r>
              <a:rPr lang="en-US" dirty="0"/>
              <a:t>You dance over me, </a:t>
            </a:r>
            <a:endParaRPr lang="en-US" dirty="0" smtClean="0"/>
          </a:p>
          <a:p>
            <a:pPr algn="r"/>
            <a:r>
              <a:rPr lang="en-US" dirty="0" smtClean="0"/>
              <a:t>While </a:t>
            </a:r>
            <a:r>
              <a:rPr lang="en-US" dirty="0"/>
              <a:t>I am  unaware</a:t>
            </a:r>
          </a:p>
          <a:p>
            <a:pPr algn="r"/>
            <a:r>
              <a:rPr lang="en-US" dirty="0"/>
              <a:t>You sing all around, </a:t>
            </a:r>
          </a:p>
          <a:p>
            <a:pPr algn="r"/>
            <a:r>
              <a:rPr lang="en-US" dirty="0"/>
              <a:t>But I never hear the sound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285750"/>
            <a:ext cx="6400800" cy="1314450"/>
          </a:xfrm>
        </p:spPr>
        <p:txBody>
          <a:bodyPr/>
          <a:lstStyle/>
          <a:p>
            <a:pPr algn="r"/>
            <a:r>
              <a:rPr lang="en-US" dirty="0"/>
              <a:t>Lord, I’m amazed by </a:t>
            </a:r>
            <a:r>
              <a:rPr lang="en-US" dirty="0" smtClean="0"/>
              <a:t>You,</a:t>
            </a:r>
            <a:endParaRPr lang="en-US" dirty="0"/>
          </a:p>
          <a:p>
            <a:pPr algn="r"/>
            <a:r>
              <a:rPr lang="en-US" dirty="0"/>
              <a:t>Lord, I’m amazed by </a:t>
            </a:r>
            <a:r>
              <a:rPr lang="en-US" dirty="0" smtClean="0"/>
              <a:t>You</a:t>
            </a:r>
            <a:r>
              <a:rPr lang="en-US" dirty="0"/>
              <a:t>,</a:t>
            </a:r>
          </a:p>
          <a:p>
            <a:pPr algn="r"/>
            <a:r>
              <a:rPr lang="en-US" dirty="0"/>
              <a:t>Lord, I’m amazed by </a:t>
            </a:r>
            <a:r>
              <a:rPr lang="en-US" dirty="0" smtClean="0"/>
              <a:t>You</a:t>
            </a:r>
            <a:r>
              <a:rPr lang="en-US" dirty="0"/>
              <a:t>,</a:t>
            </a:r>
          </a:p>
          <a:p>
            <a:pPr algn="r"/>
            <a:r>
              <a:rPr lang="en-US" dirty="0"/>
              <a:t>And how You love me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209550"/>
            <a:ext cx="6400800" cy="1314450"/>
          </a:xfrm>
        </p:spPr>
        <p:txBody>
          <a:bodyPr/>
          <a:lstStyle/>
          <a:p>
            <a:pPr algn="r"/>
            <a:r>
              <a:rPr lang="en-US" dirty="0"/>
              <a:t>You paint the morning sky</a:t>
            </a:r>
          </a:p>
          <a:p>
            <a:pPr algn="r"/>
            <a:r>
              <a:rPr lang="en-US" dirty="0"/>
              <a:t>With miracles in mind</a:t>
            </a:r>
          </a:p>
          <a:p>
            <a:pPr algn="r"/>
            <a:r>
              <a:rPr lang="en-US" dirty="0"/>
              <a:t>My hope will always stand</a:t>
            </a:r>
          </a:p>
          <a:p>
            <a:pPr algn="r"/>
            <a:r>
              <a:rPr lang="en-US" dirty="0"/>
              <a:t>For You hold me in Your hand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09550"/>
            <a:ext cx="6400800" cy="1314450"/>
          </a:xfrm>
        </p:spPr>
        <p:txBody>
          <a:bodyPr/>
          <a:lstStyle/>
          <a:p>
            <a:pPr algn="r"/>
            <a:r>
              <a:rPr lang="en-US" dirty="0"/>
              <a:t>Lord, I’m amazed by </a:t>
            </a:r>
            <a:r>
              <a:rPr lang="en-US" dirty="0" smtClean="0"/>
              <a:t>You,</a:t>
            </a:r>
            <a:endParaRPr lang="en-US" dirty="0"/>
          </a:p>
          <a:p>
            <a:pPr algn="r"/>
            <a:r>
              <a:rPr lang="en-US" dirty="0"/>
              <a:t>Lord, I’m amazed by </a:t>
            </a:r>
            <a:r>
              <a:rPr lang="en-US" dirty="0" smtClean="0"/>
              <a:t>You</a:t>
            </a:r>
            <a:r>
              <a:rPr lang="en-US" dirty="0"/>
              <a:t>,</a:t>
            </a:r>
          </a:p>
          <a:p>
            <a:pPr algn="r"/>
            <a:r>
              <a:rPr lang="en-US" dirty="0"/>
              <a:t>Lord, I’m amazed by </a:t>
            </a:r>
            <a:r>
              <a:rPr lang="en-US" dirty="0" smtClean="0"/>
              <a:t>You</a:t>
            </a:r>
            <a:r>
              <a:rPr lang="en-US" dirty="0"/>
              <a:t>,</a:t>
            </a:r>
          </a:p>
          <a:p>
            <a:pPr algn="r"/>
            <a:r>
              <a:rPr lang="en-US" dirty="0"/>
              <a:t>And how You love me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209550"/>
            <a:ext cx="6400800" cy="1314450"/>
          </a:xfrm>
        </p:spPr>
        <p:txBody>
          <a:bodyPr/>
          <a:lstStyle/>
          <a:p>
            <a:pPr algn="r"/>
            <a:r>
              <a:rPr lang="en-US" dirty="0"/>
              <a:t>How deep, how wide, how great </a:t>
            </a:r>
          </a:p>
          <a:p>
            <a:pPr algn="r"/>
            <a:r>
              <a:rPr lang="en-US" dirty="0"/>
              <a:t>Is Your love for me</a:t>
            </a:r>
          </a:p>
          <a:p>
            <a:pPr algn="r"/>
            <a:r>
              <a:rPr lang="en-US" dirty="0"/>
              <a:t>How deep, how wide, how great </a:t>
            </a:r>
          </a:p>
          <a:p>
            <a:pPr algn="r"/>
            <a:r>
              <a:rPr lang="en-US" dirty="0"/>
              <a:t>Is Your love for me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209550"/>
            <a:ext cx="6400800" cy="1314450"/>
          </a:xfrm>
        </p:spPr>
        <p:txBody>
          <a:bodyPr/>
          <a:lstStyle/>
          <a:p>
            <a:pPr algn="r"/>
            <a:r>
              <a:rPr lang="en-US" dirty="0"/>
              <a:t>Lord, I’m amazed by </a:t>
            </a:r>
            <a:r>
              <a:rPr lang="en-US" dirty="0" smtClean="0"/>
              <a:t>You,</a:t>
            </a:r>
            <a:endParaRPr lang="en-US" dirty="0"/>
          </a:p>
          <a:p>
            <a:pPr algn="r"/>
            <a:r>
              <a:rPr lang="en-US" dirty="0"/>
              <a:t>Lord, I’m amazed by </a:t>
            </a:r>
            <a:r>
              <a:rPr lang="en-US" dirty="0" smtClean="0"/>
              <a:t>You</a:t>
            </a:r>
            <a:r>
              <a:rPr lang="en-US" dirty="0"/>
              <a:t>,</a:t>
            </a:r>
          </a:p>
          <a:p>
            <a:pPr algn="r"/>
            <a:r>
              <a:rPr lang="en-US" dirty="0"/>
              <a:t>Lord, I’m amazed by </a:t>
            </a:r>
            <a:r>
              <a:rPr lang="en-US" dirty="0" smtClean="0"/>
              <a:t>You</a:t>
            </a:r>
            <a:r>
              <a:rPr lang="en-US" dirty="0"/>
              <a:t>,</a:t>
            </a:r>
          </a:p>
          <a:p>
            <a:pPr algn="r"/>
            <a:r>
              <a:rPr lang="en-US" dirty="0"/>
              <a:t>And how You love me</a:t>
            </a:r>
          </a:p>
          <a:p>
            <a:endParaRPr lang="en-US" dirty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143000" y="4400550"/>
            <a:ext cx="471039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dirty="0"/>
              <a:t>TEMPLE BIBLE CHURCH USED BY PERMISSION CCLI #78316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17501" y="4381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r"/>
            <a:r>
              <a:rPr lang="en-US" sz="3600" dirty="0" smtClean="0">
                <a:solidFill>
                  <a:srgbClr val="000000"/>
                </a:solidFill>
                <a:sym typeface="Arial" charset="0"/>
              </a:rPr>
              <a:t>You're </a:t>
            </a:r>
            <a:r>
              <a:rPr lang="en-US" sz="3600" dirty="0">
                <a:solidFill>
                  <a:srgbClr val="000000"/>
                </a:solidFill>
                <a:sym typeface="Arial" charset="0"/>
              </a:rPr>
              <a:t>the defender of the weak</a:t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r>
              <a:rPr lang="en-US" sz="3600" dirty="0">
                <a:solidFill>
                  <a:srgbClr val="000000"/>
                </a:solidFill>
                <a:sym typeface="Arial" charset="0"/>
              </a:rPr>
              <a:t>You comfort those in need</a:t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r>
              <a:rPr lang="en-US" sz="3600" dirty="0">
                <a:solidFill>
                  <a:srgbClr val="000000"/>
                </a:solidFill>
                <a:sym typeface="Arial" charset="0"/>
              </a:rPr>
              <a:t>You lift us up on wings like eagles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17501" y="4583906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Brenton Brown, Ken Riley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317501" y="4762500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2005 Thankyou Music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317501" y="4941094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17501" y="1905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r"/>
            <a:r>
              <a:rPr lang="en-US" sz="3600" dirty="0">
                <a:solidFill>
                  <a:srgbClr val="000000"/>
                </a:solidFill>
                <a:sym typeface="Arial" charset="0"/>
              </a:rPr>
              <a:t>Strength will rise as we wait</a:t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r>
              <a:rPr lang="en-US" sz="3600" dirty="0">
                <a:solidFill>
                  <a:srgbClr val="000000"/>
                </a:solidFill>
                <a:sym typeface="Arial" charset="0"/>
              </a:rPr>
              <a:t>Upon the </a:t>
            </a:r>
            <a:r>
              <a:rPr lang="en-US" sz="3600" dirty="0" smtClean="0">
                <a:solidFill>
                  <a:srgbClr val="000000"/>
                </a:solidFill>
                <a:sym typeface="Arial" charset="0"/>
              </a:rPr>
              <a:t>Lord</a:t>
            </a:r>
            <a:r>
              <a:rPr lang="en-US" sz="3600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r>
              <a:rPr lang="en-US" sz="3600" dirty="0">
                <a:solidFill>
                  <a:srgbClr val="000000"/>
                </a:solidFill>
                <a:sym typeface="Arial" charset="0"/>
              </a:rPr>
              <a:t>We will wait upon the Lord</a:t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r>
              <a:rPr lang="en-US" sz="3600" dirty="0">
                <a:solidFill>
                  <a:srgbClr val="000000"/>
                </a:solidFill>
                <a:sym typeface="Arial" charset="0"/>
              </a:rPr>
              <a:t>We will wait upon the </a:t>
            </a:r>
            <a:r>
              <a:rPr lang="en-US" sz="3600" dirty="0" smtClean="0">
                <a:solidFill>
                  <a:srgbClr val="000000"/>
                </a:solidFill>
                <a:sym typeface="Arial" charset="0"/>
              </a:rPr>
              <a:t>Lord</a:t>
            </a:r>
          </a:p>
          <a:p>
            <a:pPr algn="r"/>
            <a:r>
              <a:rPr lang="en-US" sz="3600" dirty="0" smtClean="0">
                <a:solidFill>
                  <a:srgbClr val="000000"/>
                </a:solidFill>
                <a:sym typeface="Arial" charset="0"/>
              </a:rPr>
              <a:t>(repeat)</a:t>
            </a:r>
            <a:endParaRPr lang="en-US" sz="36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17501" y="4583906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Brenton Brown, Ken Riley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317501" y="4762500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2005 Thankyou Music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317501" y="4941094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17501" y="8953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r"/>
            <a:r>
              <a:rPr lang="en-US" sz="3600" dirty="0">
                <a:solidFill>
                  <a:srgbClr val="000000"/>
                </a:solidFill>
                <a:sym typeface="Arial" charset="0"/>
              </a:rPr>
              <a:t>Our God You reign forever</a:t>
            </a:r>
            <a:br>
              <a:rPr lang="en-US" sz="3600" dirty="0">
                <a:solidFill>
                  <a:srgbClr val="000000"/>
                </a:solidFill>
                <a:sym typeface="Arial" charset="0"/>
              </a:rPr>
            </a:br>
            <a:r>
              <a:rPr lang="en-US" sz="3600" dirty="0">
                <a:solidFill>
                  <a:srgbClr val="000000"/>
                </a:solidFill>
                <a:sym typeface="Arial" charset="0"/>
              </a:rPr>
              <a:t>Our hope Our strong </a:t>
            </a:r>
            <a:r>
              <a:rPr lang="en-US" sz="3600" dirty="0" smtClean="0">
                <a:solidFill>
                  <a:srgbClr val="000000"/>
                </a:solidFill>
                <a:sym typeface="Arial" charset="0"/>
              </a:rPr>
              <a:t>deliverer</a:t>
            </a:r>
            <a:endParaRPr lang="en-US" sz="36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17501" y="4583906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Brenton Brown, Ken Riley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317501" y="4762500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2005 Thankyou Music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317501" y="4941094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>
                <a:solidFill>
                  <a:srgbClr val="000000"/>
                </a:solidFill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4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3_widescreen worship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7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4_widescreen worship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8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5_widescreen worship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0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6_widescreen worship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7_widescreen worship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8_widescreen worship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9_widescreen worship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10_widescreen worship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idescreen worship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widescreen worship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widescreen worship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1210</TotalTime>
  <Words>954</Words>
  <Application>Microsoft Office PowerPoint</Application>
  <PresentationFormat>On-screen Show (16:9)</PresentationFormat>
  <Paragraphs>220</Paragraphs>
  <Slides>68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26</vt:i4>
      </vt:variant>
      <vt:variant>
        <vt:lpstr>Slide Titles</vt:lpstr>
      </vt:variant>
      <vt:variant>
        <vt:i4>68</vt:i4>
      </vt:variant>
    </vt:vector>
  </HeadingPairs>
  <TitlesOfParts>
    <vt:vector size="94" baseType="lpstr">
      <vt:lpstr>Default Design</vt:lpstr>
      <vt:lpstr>1_Custom Design</vt:lpstr>
      <vt:lpstr>widescreen worship theme</vt:lpstr>
      <vt:lpstr>1_Default Design</vt:lpstr>
      <vt:lpstr>2_Custom Design</vt:lpstr>
      <vt:lpstr>2_Default Design</vt:lpstr>
      <vt:lpstr>3_Custom Design</vt:lpstr>
      <vt:lpstr>1_widescreen worship theme</vt:lpstr>
      <vt:lpstr>2_widescreen worship theme</vt:lpstr>
      <vt:lpstr>Custom Design</vt:lpstr>
      <vt:lpstr>4_Custom Design</vt:lpstr>
      <vt:lpstr>3_widescreen worship theme</vt:lpstr>
      <vt:lpstr>5_Default Design</vt:lpstr>
      <vt:lpstr>7_Custom Design</vt:lpstr>
      <vt:lpstr>4_widescreen worship theme</vt:lpstr>
      <vt:lpstr>9_Custom Design</vt:lpstr>
      <vt:lpstr>6_Default Design</vt:lpstr>
      <vt:lpstr>8_Custom Design</vt:lpstr>
      <vt:lpstr>5_widescreen worship theme</vt:lpstr>
      <vt:lpstr>7_Default Design</vt:lpstr>
      <vt:lpstr>10_Custom Design</vt:lpstr>
      <vt:lpstr>6_widescreen worship theme</vt:lpstr>
      <vt:lpstr>7_widescreen worship theme</vt:lpstr>
      <vt:lpstr>8_widescreen worship theme</vt:lpstr>
      <vt:lpstr>9_widescreen worship theme</vt:lpstr>
      <vt:lpstr>10_widescreen worship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UNPREPARED for the TABLE… PROUD HEARTS, DIRTY FEET …John 13:1-12</vt:lpstr>
      <vt:lpstr>…by his death he might break the power of him who holds the power of death—that is, the devil …Hebrews 2:14b</vt:lpstr>
      <vt:lpstr>The last enemy to be destroyed is death …I Corinthians 15:26</vt:lpstr>
      <vt:lpstr>UNFIT for the TABLE… the BETRAYER IDENTIFIED …John 13:21-30</vt:lpstr>
      <vt:lpstr>a HARDENED HEART the BETRAYAL of the BETRAYER …Luke 22:47-48</vt:lpstr>
      <vt:lpstr>a HARDENED HEART the BETRAYAL of the BETRAYER …Luke 22:47-48</vt:lpstr>
      <vt:lpstr>LEAVING the TABLE… a MOUNTAIN of REGRET …Matthew 27:3-10</vt:lpstr>
      <vt:lpstr>LEAVING the TABLE… a MOUNTAIN of REGRET …Matthew 27:3-10</vt:lpstr>
      <vt:lpstr>Slide 60</vt:lpstr>
      <vt:lpstr>the TABLE… there is a PLACE at the TABLE for those that SURRENDER to the SAVIOR!</vt:lpstr>
      <vt:lpstr>Slide 62</vt:lpstr>
      <vt:lpstr>Amazed</vt:lpstr>
      <vt:lpstr>Slide 64</vt:lpstr>
      <vt:lpstr>Slide 65</vt:lpstr>
      <vt:lpstr>Slide 66</vt:lpstr>
      <vt:lpstr>Slide 67</vt:lpstr>
      <vt:lpstr>Slide 68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sarahw</dc:creator>
  <cp:lastModifiedBy>TBC Media</cp:lastModifiedBy>
  <cp:revision>55</cp:revision>
  <dcterms:created xsi:type="dcterms:W3CDTF">2011-03-30T20:44:59Z</dcterms:created>
  <dcterms:modified xsi:type="dcterms:W3CDTF">2011-04-11T19:47:17Z</dcterms:modified>
</cp:coreProperties>
</file>