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361" r:id="rId4"/>
    <p:sldId id="271" r:id="rId5"/>
    <p:sldId id="357" r:id="rId6"/>
    <p:sldId id="358" r:id="rId7"/>
    <p:sldId id="359" r:id="rId8"/>
    <p:sldId id="360" r:id="rId9"/>
    <p:sldId id="280" r:id="rId10"/>
    <p:sldId id="281" r:id="rId11"/>
    <p:sldId id="282" r:id="rId12"/>
    <p:sldId id="283" r:id="rId13"/>
    <p:sldId id="284" r:id="rId14"/>
    <p:sldId id="285" r:id="rId15"/>
    <p:sldId id="286" r:id="rId16"/>
    <p:sldId id="301" r:id="rId17"/>
    <p:sldId id="302" r:id="rId18"/>
    <p:sldId id="303" r:id="rId19"/>
    <p:sldId id="304" r:id="rId20"/>
    <p:sldId id="305" r:id="rId21"/>
    <p:sldId id="306" r:id="rId22"/>
    <p:sldId id="295" r:id="rId23"/>
    <p:sldId id="296" r:id="rId24"/>
    <p:sldId id="297" r:id="rId25"/>
    <p:sldId id="298" r:id="rId26"/>
    <p:sldId id="325" r:id="rId27"/>
    <p:sldId id="326" r:id="rId28"/>
    <p:sldId id="327" r:id="rId29"/>
    <p:sldId id="328" r:id="rId30"/>
    <p:sldId id="329" r:id="rId31"/>
    <p:sldId id="330" r:id="rId32"/>
    <p:sldId id="331" r:id="rId33"/>
    <p:sldId id="332" r:id="rId34"/>
    <p:sldId id="335" r:id="rId35"/>
    <p:sldId id="336" r:id="rId36"/>
    <p:sldId id="269" r:id="rId37"/>
    <p:sldId id="270" r:id="rId38"/>
    <p:sldId id="273" r:id="rId39"/>
    <p:sldId id="274" r:id="rId40"/>
    <p:sldId id="256" r:id="rId41"/>
    <p:sldId id="347" r:id="rId42"/>
    <p:sldId id="348" r:id="rId43"/>
    <p:sldId id="262" r:id="rId44"/>
    <p:sldId id="257" r:id="rId45"/>
    <p:sldId id="349" r:id="rId46"/>
    <p:sldId id="351" r:id="rId47"/>
    <p:sldId id="352" r:id="rId48"/>
    <p:sldId id="350" r:id="rId49"/>
    <p:sldId id="263" r:id="rId50"/>
    <p:sldId id="261" r:id="rId51"/>
    <p:sldId id="258" r:id="rId52"/>
    <p:sldId id="264" r:id="rId53"/>
    <p:sldId id="266" r:id="rId54"/>
    <p:sldId id="267" r:id="rId55"/>
    <p:sldId id="265" r:id="rId56"/>
    <p:sldId id="268" r:id="rId57"/>
    <p:sldId id="260" r:id="rId58"/>
    <p:sldId id="337" r:id="rId59"/>
    <p:sldId id="338" r:id="rId60"/>
    <p:sldId id="339" r:id="rId61"/>
    <p:sldId id="345" r:id="rId62"/>
    <p:sldId id="341" r:id="rId63"/>
    <p:sldId id="346" r:id="rId64"/>
    <p:sldId id="275" r:id="rId6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D6A300"/>
    <a:srgbClr val="D2A000"/>
    <a:srgbClr val="FFFFCC"/>
    <a:srgbClr val="EEECE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2" d="100"/>
          <a:sy n="142" d="100"/>
        </p:scale>
        <p:origin x="-108" y="-12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378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CC208C-26DF-461D-A820-FFA58E495FD1}" type="datetimeFigureOut">
              <a:rPr lang="en-US" smtClean="0"/>
              <a:pPr/>
              <a:t>3/7/2011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4B869-E1B4-45E2-A542-E5EAAA5EBC5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C208C-26DF-461D-A820-FFA58E495FD1}" type="datetimeFigureOut">
              <a:rPr lang="en-US" smtClean="0"/>
              <a:pPr/>
              <a:t>3/7/2011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4B869-E1B4-45E2-A542-E5EAAA5EBC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C208C-26DF-461D-A820-FFA58E495FD1}" type="datetimeFigureOut">
              <a:rPr lang="en-US" smtClean="0"/>
              <a:pPr/>
              <a:t>3/7/2011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4B869-E1B4-45E2-A542-E5EAAA5EBC5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C476FC-AE13-492B-8356-BF1015CDF2D0}" type="datetimeFigureOut">
              <a:rPr lang="en-US">
                <a:solidFill>
                  <a:prstClr val="black">
                    <a:tint val="75000"/>
                  </a:prstClr>
                </a:solidFill>
              </a:rPr>
              <a:pPr/>
              <a:t>3/7/2011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C98DDB-EF1D-43DA-A9C7-AFF9E1FCB6FB}"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C476FC-AE13-492B-8356-BF1015CDF2D0}" type="datetimeFigureOut">
              <a:rPr lang="en-US">
                <a:solidFill>
                  <a:prstClr val="black">
                    <a:tint val="75000"/>
                  </a:prstClr>
                </a:solidFill>
              </a:rPr>
              <a:pPr/>
              <a:t>3/7/2011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C98DDB-EF1D-43DA-A9C7-AFF9E1FCB6FB}"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C476FC-AE13-492B-8356-BF1015CDF2D0}" type="datetimeFigureOut">
              <a:rPr lang="en-US">
                <a:solidFill>
                  <a:prstClr val="black">
                    <a:tint val="75000"/>
                  </a:prstClr>
                </a:solidFill>
              </a:rPr>
              <a:pPr/>
              <a:t>3/7/2011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C98DDB-EF1D-43DA-A9C7-AFF9E1FCB6FB}"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C476FC-AE13-492B-8356-BF1015CDF2D0}" type="datetimeFigureOut">
              <a:rPr lang="en-US">
                <a:solidFill>
                  <a:prstClr val="black">
                    <a:tint val="75000"/>
                  </a:prstClr>
                </a:solidFill>
              </a:rPr>
              <a:pPr/>
              <a:t>3/7/2011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C98DDB-EF1D-43DA-A9C7-AFF9E1FCB6FB}"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C476FC-AE13-492B-8356-BF1015CDF2D0}" type="datetimeFigureOut">
              <a:rPr lang="en-US">
                <a:solidFill>
                  <a:prstClr val="black">
                    <a:tint val="75000"/>
                  </a:prstClr>
                </a:solidFill>
              </a:rPr>
              <a:pPr/>
              <a:t>3/7/2011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7C98DDB-EF1D-43DA-A9C7-AFF9E1FCB6FB}"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C476FC-AE13-492B-8356-BF1015CDF2D0}" type="datetimeFigureOut">
              <a:rPr lang="en-US">
                <a:solidFill>
                  <a:prstClr val="black">
                    <a:tint val="75000"/>
                  </a:prstClr>
                </a:solidFill>
              </a:rPr>
              <a:pPr/>
              <a:t>3/7/2011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7C98DDB-EF1D-43DA-A9C7-AFF9E1FCB6FB}"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C476FC-AE13-492B-8356-BF1015CDF2D0}" type="datetimeFigureOut">
              <a:rPr lang="en-US">
                <a:solidFill>
                  <a:prstClr val="black">
                    <a:tint val="75000"/>
                  </a:prstClr>
                </a:solidFill>
              </a:rPr>
              <a:pPr/>
              <a:t>3/7/2011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7C98DDB-EF1D-43DA-A9C7-AFF9E1FCB6FB}"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476FC-AE13-492B-8356-BF1015CDF2D0}" type="datetimeFigureOut">
              <a:rPr lang="en-US">
                <a:solidFill>
                  <a:prstClr val="black">
                    <a:tint val="75000"/>
                  </a:prstClr>
                </a:solidFill>
              </a:rPr>
              <a:pPr/>
              <a:t>3/7/2011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C98DDB-EF1D-43DA-A9C7-AFF9E1FCB6FB}"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C208C-26DF-461D-A820-FFA58E495FD1}" type="datetimeFigureOut">
              <a:rPr lang="en-US" smtClean="0"/>
              <a:pPr/>
              <a:t>3/7/2011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4B869-E1B4-45E2-A542-E5EAAA5EBC5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476FC-AE13-492B-8356-BF1015CDF2D0}" type="datetimeFigureOut">
              <a:rPr lang="en-US">
                <a:solidFill>
                  <a:prstClr val="black">
                    <a:tint val="75000"/>
                  </a:prstClr>
                </a:solidFill>
              </a:rPr>
              <a:pPr/>
              <a:t>3/7/2011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C98DDB-EF1D-43DA-A9C7-AFF9E1FCB6FB}"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C476FC-AE13-492B-8356-BF1015CDF2D0}" type="datetimeFigureOut">
              <a:rPr lang="en-US">
                <a:solidFill>
                  <a:prstClr val="black">
                    <a:tint val="75000"/>
                  </a:prstClr>
                </a:solidFill>
              </a:rPr>
              <a:pPr/>
              <a:t>3/7/2011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C98DDB-EF1D-43DA-A9C7-AFF9E1FCB6FB}"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C476FC-AE13-492B-8356-BF1015CDF2D0}" type="datetimeFigureOut">
              <a:rPr lang="en-US">
                <a:solidFill>
                  <a:prstClr val="black">
                    <a:tint val="75000"/>
                  </a:prstClr>
                </a:solidFill>
              </a:rPr>
              <a:pPr/>
              <a:t>3/7/2011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C98DDB-EF1D-43DA-A9C7-AFF9E1FCB6FB}"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4C476FC-AE13-492B-8356-BF1015CDF2D0}" type="datetimeFigureOut">
              <a:rPr lang="en-US" smtClean="0">
                <a:solidFill>
                  <a:prstClr val="black">
                    <a:tint val="75000"/>
                  </a:prstClr>
                </a:solidFill>
              </a:rPr>
              <a:pPr/>
              <a:t>3/7/2011</a:t>
            </a:fld>
            <a:endParaRPr lang="en-US">
              <a:solidFill>
                <a:prstClr val="black">
                  <a:tint val="75000"/>
                </a:prstClr>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7C98DDB-EF1D-43DA-A9C7-AFF9E1FCB6F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4C476FC-AE13-492B-8356-BF1015CDF2D0}" type="datetimeFigureOut">
              <a:rPr lang="en-US" smtClean="0">
                <a:solidFill>
                  <a:prstClr val="black">
                    <a:tint val="75000"/>
                  </a:prstClr>
                </a:solidFill>
              </a:rPr>
              <a:pPr/>
              <a:t>3/7/2011</a:t>
            </a:fld>
            <a:endParaRPr lang="en-US">
              <a:solidFill>
                <a:prstClr val="black">
                  <a:tint val="75000"/>
                </a:prstClr>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7C98DDB-EF1D-43DA-A9C7-AFF9E1FCB6F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4C476FC-AE13-492B-8356-BF1015CDF2D0}" type="datetimeFigureOut">
              <a:rPr lang="en-US" smtClean="0">
                <a:solidFill>
                  <a:prstClr val="black">
                    <a:tint val="75000"/>
                  </a:prstClr>
                </a:solidFill>
              </a:rPr>
              <a:pPr/>
              <a:t>3/7/2011</a:t>
            </a:fld>
            <a:endParaRPr lang="en-US">
              <a:solidFill>
                <a:prstClr val="black">
                  <a:tint val="75000"/>
                </a:prstClr>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7C98DDB-EF1D-43DA-A9C7-AFF9E1FCB6F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D4C476FC-AE13-492B-8356-BF1015CDF2D0}" type="datetimeFigureOut">
              <a:rPr lang="en-US" smtClean="0">
                <a:solidFill>
                  <a:prstClr val="black">
                    <a:tint val="75000"/>
                  </a:prstClr>
                </a:solidFill>
              </a:rPr>
              <a:pPr/>
              <a:t>3/7/2011</a:t>
            </a:fld>
            <a:endParaRPr lang="en-US">
              <a:solidFill>
                <a:prstClr val="black">
                  <a:tint val="75000"/>
                </a:prstClr>
              </a:solidFill>
            </a:endParaRPr>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37C98DDB-EF1D-43DA-A9C7-AFF9E1FCB6F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D4C476FC-AE13-492B-8356-BF1015CDF2D0}" type="datetimeFigureOut">
              <a:rPr lang="en-US" smtClean="0">
                <a:solidFill>
                  <a:prstClr val="black">
                    <a:tint val="75000"/>
                  </a:prstClr>
                </a:solidFill>
              </a:rPr>
              <a:pPr/>
              <a:t>3/7/2011</a:t>
            </a:fld>
            <a:endParaRPr lang="en-US">
              <a:solidFill>
                <a:prstClr val="black">
                  <a:tint val="75000"/>
                </a:prstClr>
              </a:solidFill>
            </a:endParaRPr>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37C98DDB-EF1D-43DA-A9C7-AFF9E1FCB6F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D4C476FC-AE13-492B-8356-BF1015CDF2D0}" type="datetimeFigureOut">
              <a:rPr lang="en-US" smtClean="0">
                <a:solidFill>
                  <a:prstClr val="black">
                    <a:tint val="75000"/>
                  </a:prstClr>
                </a:solidFill>
              </a:rPr>
              <a:pPr/>
              <a:t>3/7/2011</a:t>
            </a:fld>
            <a:endParaRPr lang="en-US">
              <a:solidFill>
                <a:prstClr val="black">
                  <a:tint val="75000"/>
                </a:prstClr>
              </a:solidFill>
            </a:endParaRPr>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37C98DDB-EF1D-43DA-A9C7-AFF9E1FCB6F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D4C476FC-AE13-492B-8356-BF1015CDF2D0}" type="datetimeFigureOut">
              <a:rPr lang="en-US" smtClean="0">
                <a:solidFill>
                  <a:prstClr val="black">
                    <a:tint val="75000"/>
                  </a:prstClr>
                </a:solidFill>
              </a:rPr>
              <a:pPr/>
              <a:t>3/7/2011</a:t>
            </a:fld>
            <a:endParaRPr lang="en-US">
              <a:solidFill>
                <a:prstClr val="black">
                  <a:tint val="75000"/>
                </a:prstClr>
              </a:solidFill>
            </a:endParaRPr>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37C98DDB-EF1D-43DA-A9C7-AFF9E1FCB6F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CC208C-26DF-461D-A820-FFA58E495FD1}" type="datetimeFigureOut">
              <a:rPr lang="en-US" smtClean="0"/>
              <a:pPr/>
              <a:t>3/7/2011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4B869-E1B4-45E2-A542-E5EAAA5EBC5C}"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D4C476FC-AE13-492B-8356-BF1015CDF2D0}" type="datetimeFigureOut">
              <a:rPr lang="en-US" smtClean="0">
                <a:solidFill>
                  <a:prstClr val="black">
                    <a:tint val="75000"/>
                  </a:prstClr>
                </a:solidFill>
              </a:rPr>
              <a:pPr/>
              <a:t>3/7/2011</a:t>
            </a:fld>
            <a:endParaRPr lang="en-US">
              <a:solidFill>
                <a:prstClr val="black">
                  <a:tint val="75000"/>
                </a:prstClr>
              </a:solidFill>
            </a:endParaRPr>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37C98DDB-EF1D-43DA-A9C7-AFF9E1FCB6F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D4C476FC-AE13-492B-8356-BF1015CDF2D0}" type="datetimeFigureOut">
              <a:rPr lang="en-US" smtClean="0">
                <a:solidFill>
                  <a:prstClr val="black">
                    <a:tint val="75000"/>
                  </a:prstClr>
                </a:solidFill>
              </a:rPr>
              <a:pPr/>
              <a:t>3/7/2011</a:t>
            </a:fld>
            <a:endParaRPr lang="en-US">
              <a:solidFill>
                <a:prstClr val="black">
                  <a:tint val="75000"/>
                </a:prstClr>
              </a:solidFill>
            </a:endParaRPr>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37C98DDB-EF1D-43DA-A9C7-AFF9E1FCB6F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4C476FC-AE13-492B-8356-BF1015CDF2D0}" type="datetimeFigureOut">
              <a:rPr lang="en-US" smtClean="0">
                <a:solidFill>
                  <a:prstClr val="black">
                    <a:tint val="75000"/>
                  </a:prstClr>
                </a:solidFill>
              </a:rPr>
              <a:pPr/>
              <a:t>3/7/2011</a:t>
            </a:fld>
            <a:endParaRPr lang="en-US">
              <a:solidFill>
                <a:prstClr val="black">
                  <a:tint val="75000"/>
                </a:prstClr>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7C98DDB-EF1D-43DA-A9C7-AFF9E1FCB6F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4C476FC-AE13-492B-8356-BF1015CDF2D0}" type="datetimeFigureOut">
              <a:rPr lang="en-US" smtClean="0">
                <a:solidFill>
                  <a:prstClr val="black">
                    <a:tint val="75000"/>
                  </a:prstClr>
                </a:solidFill>
              </a:rPr>
              <a:pPr/>
              <a:t>3/7/2011</a:t>
            </a:fld>
            <a:endParaRPr lang="en-US">
              <a:solidFill>
                <a:prstClr val="black">
                  <a:tint val="75000"/>
                </a:prstClr>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7C98DDB-EF1D-43DA-A9C7-AFF9E1FCB6F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CC208C-26DF-461D-A820-FFA58E495FD1}" type="datetimeFigureOut">
              <a:rPr lang="en-US" smtClean="0"/>
              <a:pPr/>
              <a:t>3/7/2011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4B869-E1B4-45E2-A542-E5EAAA5EBC5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CC208C-26DF-461D-A820-FFA58E495FD1}" type="datetimeFigureOut">
              <a:rPr lang="en-US" smtClean="0"/>
              <a:pPr/>
              <a:t>3/7/2011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44B869-E1B4-45E2-A542-E5EAAA5EBC5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CC208C-26DF-461D-A820-FFA58E495FD1}" type="datetimeFigureOut">
              <a:rPr lang="en-US" smtClean="0"/>
              <a:pPr/>
              <a:t>3/7/2011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44B869-E1B4-45E2-A542-E5EAAA5EBC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C208C-26DF-461D-A820-FFA58E495FD1}" type="datetimeFigureOut">
              <a:rPr lang="en-US" smtClean="0"/>
              <a:pPr/>
              <a:t>3/7/2011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44B869-E1B4-45E2-A542-E5EAAA5EBC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CC208C-26DF-461D-A820-FFA58E495FD1}" type="datetimeFigureOut">
              <a:rPr lang="en-US" smtClean="0"/>
              <a:pPr/>
              <a:t>3/7/2011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4B869-E1B4-45E2-A542-E5EAAA5EBC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CC208C-26DF-461D-A820-FFA58E495FD1}" type="datetimeFigureOut">
              <a:rPr lang="en-US" smtClean="0"/>
              <a:pPr/>
              <a:t>3/7/2011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4B869-E1B4-45E2-A542-E5EAAA5EBC5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9CC208C-26DF-461D-A820-FFA58E495FD1}" type="datetimeFigureOut">
              <a:rPr lang="en-US" smtClean="0"/>
              <a:pPr/>
              <a:t>3/7/2011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B44B869-E1B4-45E2-A542-E5EAAA5EBC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4C476FC-AE13-492B-8356-BF1015CDF2D0}" type="datetimeFigureOut">
              <a:rPr lang="en-US" smtClean="0">
                <a:solidFill>
                  <a:prstClr val="black">
                    <a:tint val="75000"/>
                  </a:prstClr>
                </a:solidFill>
              </a:rPr>
              <a:pPr/>
              <a:t>3/7/2011</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7C98DDB-EF1D-43DA-A9C7-AFF9E1FCB6FB}" type="slidenum">
              <a:rPr lang="en-US" smtClean="0">
                <a:solidFill>
                  <a:prstClr val="black">
                    <a:tint val="75000"/>
                  </a:prstClr>
                </a:solidFill>
              </a:rPr>
              <a:pPr/>
              <a:t>‹#›</a:t>
            </a:fld>
            <a:endParaRPr lang="en-US" smtClean="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b="1" kern="1200">
          <a:solidFill>
            <a:schemeClr val="bg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3600" b="1" kern="1200">
          <a:solidFill>
            <a:schemeClr val="bg1"/>
          </a:solidFill>
          <a:latin typeface="Arial" pitchFamily="34" charset="0"/>
          <a:ea typeface="+mn-ea"/>
          <a:cs typeface="Arial" pitchFamily="34" charset="0"/>
        </a:defRPr>
      </a:lvl1pPr>
      <a:lvl2pPr marL="742950" indent="-285750" algn="ctr"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3.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3.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3.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3.xml"/><Relationship Id="rId1" Type="http://schemas.openxmlformats.org/officeDocument/2006/relationships/themeOverride" Target="../theme/themeOverride4.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3.xml"/><Relationship Id="rId1" Type="http://schemas.openxmlformats.org/officeDocument/2006/relationships/themeOverride" Target="../theme/themeOverride5.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733550"/>
            <a:ext cx="8382000" cy="1102519"/>
          </a:xfrm>
        </p:spPr>
        <p:txBody>
          <a:bodyPr>
            <a:noAutofit/>
          </a:bodyPr>
          <a:lstStyle/>
          <a:p>
            <a:r>
              <a:rPr lang="en-US" sz="6000" dirty="0" smtClean="0">
                <a:latin typeface="Albertus Extra Bold" pitchFamily="34" charset="0"/>
              </a:rPr>
              <a:t>WELCOME</a:t>
            </a:r>
            <a:r>
              <a:rPr lang="en-US" sz="3600" dirty="0" smtClean="0">
                <a:latin typeface="Albertus Extra Bold" pitchFamily="34" charset="0"/>
              </a:rPr>
              <a:t> </a:t>
            </a:r>
            <a:br>
              <a:rPr lang="en-US" sz="3600" dirty="0" smtClean="0">
                <a:latin typeface="Albertus Extra Bold" pitchFamily="34" charset="0"/>
              </a:rPr>
            </a:br>
            <a:r>
              <a:rPr lang="en-US" sz="3600" dirty="0" smtClean="0">
                <a:latin typeface="Albertus MT" pitchFamily="34" charset="0"/>
              </a:rPr>
              <a:t>TO </a:t>
            </a:r>
            <a:r>
              <a:rPr lang="en-US" sz="3600" dirty="0" smtClean="0">
                <a:latin typeface="Albertus MT" pitchFamily="34" charset="0"/>
              </a:rPr>
              <a:t>WORSHIP</a:t>
            </a:r>
            <a:br>
              <a:rPr lang="en-US" sz="3600" dirty="0" smtClean="0">
                <a:latin typeface="Albertus MT" pitchFamily="34" charset="0"/>
              </a:rPr>
            </a:br>
            <a:r>
              <a:rPr lang="en-US" sz="3600" dirty="0" smtClean="0">
                <a:latin typeface="Albertus MT" pitchFamily="34" charset="0"/>
              </a:rPr>
              <a:t>AT </a:t>
            </a:r>
            <a:r>
              <a:rPr lang="en-US" sz="3600" dirty="0" smtClean="0">
                <a:latin typeface="Albertus Extra Bold" pitchFamily="34" charset="0"/>
              </a:rPr>
              <a:t>TEMPLE BIBLE CHURCH</a:t>
            </a:r>
            <a:endParaRPr lang="en-US" sz="3600" dirty="0">
              <a:latin typeface="Albertus Extra Bold"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66750"/>
            <a:ext cx="8229600" cy="3394472"/>
          </a:xfrm>
        </p:spPr>
        <p:txBody>
          <a:bodyPr/>
          <a:lstStyle/>
          <a:p>
            <a:r>
              <a:rPr lang="en-US" dirty="0" smtClean="0"/>
              <a:t>And if our God is for us </a:t>
            </a:r>
          </a:p>
          <a:p>
            <a:r>
              <a:rPr lang="en-US" dirty="0" smtClean="0"/>
              <a:t>then who could ever stop us </a:t>
            </a:r>
          </a:p>
          <a:p>
            <a:r>
              <a:rPr lang="en-US" dirty="0" smtClean="0"/>
              <a:t>and if our God is with us </a:t>
            </a:r>
          </a:p>
          <a:p>
            <a:r>
              <a:rPr lang="en-US" dirty="0" smtClean="0"/>
              <a:t>then what could stand against</a:t>
            </a:r>
          </a:p>
          <a:p>
            <a:r>
              <a:rPr lang="en-US" dirty="0" smtClean="0"/>
              <a:t>(repeat)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90550"/>
            <a:ext cx="8686800" cy="3394472"/>
          </a:xfrm>
        </p:spPr>
        <p:txBody>
          <a:bodyPr/>
          <a:lstStyle/>
          <a:p>
            <a:r>
              <a:rPr lang="en-US" dirty="0" smtClean="0"/>
              <a:t>Our God is greater</a:t>
            </a:r>
          </a:p>
          <a:p>
            <a:r>
              <a:rPr lang="en-US" dirty="0" smtClean="0"/>
              <a:t>Our God is stronger</a:t>
            </a:r>
          </a:p>
          <a:p>
            <a:r>
              <a:rPr lang="en-US" dirty="0" smtClean="0"/>
              <a:t>God You are higher than any other</a:t>
            </a:r>
          </a:p>
          <a:p>
            <a:r>
              <a:rPr lang="en-US" dirty="0" smtClean="0"/>
              <a:t>Our God is healer, awesome in power</a:t>
            </a:r>
          </a:p>
          <a:p>
            <a:r>
              <a:rPr lang="en-US" dirty="0" smtClean="0"/>
              <a:t>Our God, our God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2950"/>
            <a:ext cx="8229600" cy="3394472"/>
          </a:xfrm>
        </p:spPr>
        <p:txBody>
          <a:bodyPr/>
          <a:lstStyle/>
          <a:p>
            <a:r>
              <a:rPr lang="en-US" dirty="0" smtClean="0"/>
              <a:t>And if our God is for us </a:t>
            </a:r>
          </a:p>
          <a:p>
            <a:r>
              <a:rPr lang="en-US" dirty="0" smtClean="0"/>
              <a:t>then who could ever stop us </a:t>
            </a:r>
          </a:p>
          <a:p>
            <a:r>
              <a:rPr lang="en-US" dirty="0" smtClean="0"/>
              <a:t>and if our God is with us </a:t>
            </a:r>
          </a:p>
          <a:p>
            <a:r>
              <a:rPr lang="en-US" dirty="0" smtClean="0"/>
              <a:t>then what could stand against</a:t>
            </a:r>
          </a:p>
          <a:p>
            <a:r>
              <a:rPr lang="en-US" dirty="0" smtClean="0"/>
              <a:t>(repeat)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90550"/>
            <a:ext cx="8686800" cy="3394472"/>
          </a:xfrm>
        </p:spPr>
        <p:txBody>
          <a:bodyPr/>
          <a:lstStyle/>
          <a:p>
            <a:r>
              <a:rPr lang="en-US" dirty="0" smtClean="0"/>
              <a:t>Our God is greater</a:t>
            </a:r>
          </a:p>
          <a:p>
            <a:r>
              <a:rPr lang="en-US" dirty="0" smtClean="0"/>
              <a:t>Our God is stronger</a:t>
            </a:r>
          </a:p>
          <a:p>
            <a:r>
              <a:rPr lang="en-US" dirty="0" smtClean="0"/>
              <a:t>God You are higher than any other</a:t>
            </a:r>
          </a:p>
          <a:p>
            <a:r>
              <a:rPr lang="en-US" dirty="0" smtClean="0"/>
              <a:t>Our God is healer, awesome in power</a:t>
            </a:r>
          </a:p>
          <a:p>
            <a:r>
              <a:rPr lang="en-US" dirty="0" smtClean="0"/>
              <a:t>Our God, our God</a:t>
            </a:r>
          </a:p>
        </p:txBody>
      </p:sp>
      <p:sp>
        <p:nvSpPr>
          <p:cNvPr id="4" name="Rectangle 3"/>
          <p:cNvSpPr/>
          <p:nvPr/>
        </p:nvSpPr>
        <p:spPr>
          <a:xfrm>
            <a:off x="1676400" y="4476750"/>
            <a:ext cx="5715000" cy="369332"/>
          </a:xfrm>
          <a:prstGeom prst="rect">
            <a:avLst/>
          </a:prstGeom>
        </p:spPr>
        <p:txBody>
          <a:bodyPr wrap="square">
            <a:spAutoFit/>
          </a:bodyPr>
          <a:lstStyle/>
          <a:p>
            <a:r>
              <a:rPr lang="en-US" dirty="0">
                <a:solidFill>
                  <a:schemeClr val="bg1"/>
                </a:solidFill>
              </a:rPr>
              <a:t>TEMPLE BIBLE CHURCH Used by Permission CCLI #78316</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normAutofit fontScale="90000"/>
          </a:bodyPr>
          <a:lstStyle/>
          <a:p>
            <a:r>
              <a:rPr lang="en-US" dirty="0"/>
              <a:t>Amazing Grace </a:t>
            </a:r>
            <a:r>
              <a:rPr lang="en-US" sz="4000" dirty="0" smtClean="0"/>
              <a:t/>
            </a:r>
            <a:br>
              <a:rPr lang="en-US" sz="4000" dirty="0" smtClean="0"/>
            </a:br>
            <a:r>
              <a:rPr lang="en-US" sz="3200" dirty="0" smtClean="0"/>
              <a:t>(</a:t>
            </a:r>
            <a:r>
              <a:rPr lang="en-US" sz="3200" dirty="0"/>
              <a:t>my chains are gone)</a:t>
            </a:r>
          </a:p>
        </p:txBody>
      </p:sp>
      <p:sp>
        <p:nvSpPr>
          <p:cNvPr id="2053" name="Rectangle 5"/>
          <p:cNvSpPr>
            <a:spLocks noGrp="1" noChangeArrowheads="1"/>
          </p:cNvSpPr>
          <p:nvPr>
            <p:ph idx="1"/>
          </p:nvPr>
        </p:nvSpPr>
        <p:spPr>
          <a:xfrm>
            <a:off x="457200" y="1504950"/>
            <a:ext cx="8229600" cy="3394472"/>
          </a:xfrm>
        </p:spPr>
        <p:txBody>
          <a:bodyPr/>
          <a:lstStyle/>
          <a:p>
            <a:pPr algn="ctr">
              <a:buFontTx/>
              <a:buNone/>
            </a:pPr>
            <a:r>
              <a:rPr lang="en-US" dirty="0"/>
              <a:t>Amazing grace how sweet the sound</a:t>
            </a:r>
          </a:p>
          <a:p>
            <a:pPr algn="ctr">
              <a:buFontTx/>
              <a:buNone/>
            </a:pPr>
            <a:r>
              <a:rPr lang="en-US" dirty="0"/>
              <a:t>That saved a wretch like me</a:t>
            </a:r>
          </a:p>
          <a:p>
            <a:pPr algn="ctr">
              <a:buFontTx/>
              <a:buNone/>
            </a:pPr>
            <a:r>
              <a:rPr lang="en-US" dirty="0"/>
              <a:t>I once was lost, but now </a:t>
            </a:r>
            <a:r>
              <a:rPr lang="en-US" dirty="0" smtClean="0"/>
              <a:t>I’m </a:t>
            </a:r>
            <a:r>
              <a:rPr lang="en-US" dirty="0"/>
              <a:t>found</a:t>
            </a:r>
          </a:p>
          <a:p>
            <a:pPr algn="ctr">
              <a:buFontTx/>
              <a:buNone/>
            </a:pPr>
            <a:r>
              <a:rPr lang="en-US" dirty="0"/>
              <a:t>Was blind, but now I see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304800" y="666750"/>
            <a:ext cx="8229600" cy="3394472"/>
          </a:xfrm>
        </p:spPr>
        <p:txBody>
          <a:bodyPr/>
          <a:lstStyle/>
          <a:p>
            <a:pPr algn="ctr">
              <a:buFontTx/>
              <a:buNone/>
            </a:pPr>
            <a:r>
              <a:rPr lang="en-US" dirty="0" err="1"/>
              <a:t>T’was</a:t>
            </a:r>
            <a:r>
              <a:rPr lang="en-US" dirty="0"/>
              <a:t> grace that taught </a:t>
            </a:r>
            <a:endParaRPr lang="en-US" dirty="0" smtClean="0"/>
          </a:p>
          <a:p>
            <a:pPr algn="ctr">
              <a:buFontTx/>
              <a:buNone/>
            </a:pPr>
            <a:r>
              <a:rPr lang="en-US" dirty="0" smtClean="0"/>
              <a:t>my </a:t>
            </a:r>
            <a:r>
              <a:rPr lang="en-US" dirty="0"/>
              <a:t>heart to fear</a:t>
            </a:r>
          </a:p>
          <a:p>
            <a:pPr algn="ctr">
              <a:buFontTx/>
              <a:buNone/>
            </a:pPr>
            <a:r>
              <a:rPr lang="en-US" dirty="0"/>
              <a:t>And grace my fears relieved;</a:t>
            </a:r>
          </a:p>
          <a:p>
            <a:pPr algn="ctr">
              <a:buFontTx/>
              <a:buNone/>
            </a:pPr>
            <a:r>
              <a:rPr lang="en-US" dirty="0"/>
              <a:t>How precious did that grace appear</a:t>
            </a:r>
          </a:p>
          <a:p>
            <a:pPr algn="ctr">
              <a:buFontTx/>
              <a:buNone/>
            </a:pPr>
            <a:r>
              <a:rPr lang="en-US" dirty="0"/>
              <a:t>The hour I first believed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819150"/>
            <a:ext cx="8229600" cy="3394472"/>
          </a:xfrm>
        </p:spPr>
        <p:txBody>
          <a:bodyPr>
            <a:normAutofit fontScale="92500" lnSpcReduction="10000"/>
          </a:bodyPr>
          <a:lstStyle/>
          <a:p>
            <a:pPr algn="ctr">
              <a:buFontTx/>
              <a:buNone/>
            </a:pPr>
            <a:r>
              <a:rPr lang="en-US" dirty="0"/>
              <a:t>My chains are gone, </a:t>
            </a:r>
            <a:endParaRPr lang="en-US" dirty="0" smtClean="0"/>
          </a:p>
          <a:p>
            <a:pPr algn="ctr">
              <a:buFontTx/>
              <a:buNone/>
            </a:pPr>
            <a:r>
              <a:rPr lang="en-US" dirty="0" smtClean="0"/>
              <a:t>I've </a:t>
            </a:r>
            <a:r>
              <a:rPr lang="en-US" dirty="0"/>
              <a:t>been set free</a:t>
            </a:r>
          </a:p>
          <a:p>
            <a:pPr algn="ctr">
              <a:buFontTx/>
              <a:buNone/>
            </a:pPr>
            <a:r>
              <a:rPr lang="en-US" dirty="0"/>
              <a:t>My God my Savior has ransomed me</a:t>
            </a:r>
          </a:p>
          <a:p>
            <a:pPr algn="ctr">
              <a:buFontTx/>
              <a:buNone/>
            </a:pPr>
            <a:r>
              <a:rPr lang="en-US" dirty="0"/>
              <a:t>And like a flood His mercy rains</a:t>
            </a:r>
          </a:p>
          <a:p>
            <a:pPr algn="ctr">
              <a:buFontTx/>
              <a:buNone/>
            </a:pPr>
            <a:r>
              <a:rPr lang="en-US" dirty="0"/>
              <a:t>Unending love </a:t>
            </a:r>
            <a:endParaRPr lang="en-US" dirty="0" smtClean="0"/>
          </a:p>
          <a:p>
            <a:pPr algn="ctr">
              <a:buFontTx/>
              <a:buNone/>
            </a:pPr>
            <a:r>
              <a:rPr lang="en-US" dirty="0" smtClean="0"/>
              <a:t>Amazing </a:t>
            </a:r>
            <a:r>
              <a:rPr lang="en-US" dirty="0"/>
              <a:t>Grace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971550"/>
            <a:ext cx="8229600" cy="3394472"/>
          </a:xfrm>
        </p:spPr>
        <p:txBody>
          <a:bodyPr/>
          <a:lstStyle/>
          <a:p>
            <a:pPr algn="ctr">
              <a:buFontTx/>
              <a:buNone/>
            </a:pPr>
            <a:r>
              <a:rPr lang="en-US" dirty="0"/>
              <a:t>The Lord has promised good to me</a:t>
            </a:r>
          </a:p>
          <a:p>
            <a:pPr algn="ctr">
              <a:buFontTx/>
              <a:buNone/>
            </a:pPr>
            <a:r>
              <a:rPr lang="en-US" dirty="0"/>
              <a:t>His word my hope secures</a:t>
            </a:r>
          </a:p>
          <a:p>
            <a:pPr algn="ctr">
              <a:buFontTx/>
              <a:buNone/>
            </a:pPr>
            <a:r>
              <a:rPr lang="en-US" dirty="0"/>
              <a:t>He will my shield and portion be</a:t>
            </a:r>
          </a:p>
          <a:p>
            <a:pPr algn="ctr">
              <a:buFontTx/>
              <a:buNone/>
            </a:pPr>
            <a:r>
              <a:rPr lang="en-US" dirty="0"/>
              <a:t>As long as life endures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742950"/>
            <a:ext cx="8229600" cy="3394472"/>
          </a:xfrm>
        </p:spPr>
        <p:txBody>
          <a:bodyPr>
            <a:normAutofit fontScale="92500" lnSpcReduction="10000"/>
          </a:bodyPr>
          <a:lstStyle/>
          <a:p>
            <a:pPr algn="ctr">
              <a:buFontTx/>
              <a:buNone/>
            </a:pPr>
            <a:r>
              <a:rPr lang="en-US" dirty="0"/>
              <a:t>My chains are gone, </a:t>
            </a:r>
            <a:endParaRPr lang="en-US" dirty="0" smtClean="0"/>
          </a:p>
          <a:p>
            <a:pPr algn="ctr">
              <a:buFontTx/>
              <a:buNone/>
            </a:pPr>
            <a:r>
              <a:rPr lang="en-US" dirty="0" smtClean="0"/>
              <a:t>I've </a:t>
            </a:r>
            <a:r>
              <a:rPr lang="en-US" dirty="0"/>
              <a:t>been set free</a:t>
            </a:r>
          </a:p>
          <a:p>
            <a:pPr algn="ctr">
              <a:buFontTx/>
              <a:buNone/>
            </a:pPr>
            <a:r>
              <a:rPr lang="en-US" dirty="0"/>
              <a:t>My God my Savior has ransomed me</a:t>
            </a:r>
          </a:p>
          <a:p>
            <a:pPr algn="ctr">
              <a:buFontTx/>
              <a:buNone/>
            </a:pPr>
            <a:r>
              <a:rPr lang="en-US" dirty="0"/>
              <a:t>And like a flood His mercy rains</a:t>
            </a:r>
          </a:p>
          <a:p>
            <a:pPr algn="ctr">
              <a:buFontTx/>
              <a:buNone/>
            </a:pPr>
            <a:r>
              <a:rPr lang="en-US" dirty="0"/>
              <a:t>Unending love </a:t>
            </a:r>
            <a:endParaRPr lang="en-US" dirty="0" smtClean="0"/>
          </a:p>
          <a:p>
            <a:pPr algn="ctr">
              <a:buFontTx/>
              <a:buNone/>
            </a:pPr>
            <a:r>
              <a:rPr lang="en-US" dirty="0" smtClean="0"/>
              <a:t>Amazing </a:t>
            </a:r>
            <a:r>
              <a:rPr lang="en-US" dirty="0"/>
              <a:t>Grace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81000" y="133350"/>
            <a:ext cx="8229600" cy="3962400"/>
          </a:xfrm>
        </p:spPr>
        <p:txBody>
          <a:bodyPr>
            <a:normAutofit fontScale="92500" lnSpcReduction="10000"/>
          </a:bodyPr>
          <a:lstStyle/>
          <a:p>
            <a:pPr algn="ctr">
              <a:buFontTx/>
              <a:buNone/>
            </a:pPr>
            <a:r>
              <a:rPr lang="en-US" dirty="0"/>
              <a:t>The earth shall soon </a:t>
            </a:r>
            <a:endParaRPr lang="en-US" dirty="0" smtClean="0"/>
          </a:p>
          <a:p>
            <a:pPr algn="ctr">
              <a:buFontTx/>
              <a:buNone/>
            </a:pPr>
            <a:r>
              <a:rPr lang="en-US" dirty="0" smtClean="0"/>
              <a:t>dissolve </a:t>
            </a:r>
            <a:r>
              <a:rPr lang="en-US" dirty="0"/>
              <a:t>like snow</a:t>
            </a:r>
          </a:p>
          <a:p>
            <a:pPr algn="ctr">
              <a:buFontTx/>
              <a:buNone/>
            </a:pPr>
            <a:r>
              <a:rPr lang="en-US" dirty="0"/>
              <a:t>The sun forbear to shine;</a:t>
            </a:r>
          </a:p>
          <a:p>
            <a:pPr algn="ctr">
              <a:buFontTx/>
              <a:buNone/>
            </a:pPr>
            <a:r>
              <a:rPr lang="en-US" dirty="0"/>
              <a:t>But God, who called me here below</a:t>
            </a:r>
          </a:p>
          <a:p>
            <a:pPr algn="ctr">
              <a:buFontTx/>
              <a:buNone/>
            </a:pPr>
            <a:r>
              <a:rPr lang="en-US" dirty="0"/>
              <a:t>Will be forever </a:t>
            </a:r>
            <a:r>
              <a:rPr lang="en-US" dirty="0" smtClean="0"/>
              <a:t>mine</a:t>
            </a:r>
          </a:p>
          <a:p>
            <a:r>
              <a:rPr lang="en-US" dirty="0" smtClean="0"/>
              <a:t>Will be forever mine</a:t>
            </a:r>
          </a:p>
          <a:p>
            <a:r>
              <a:rPr lang="en-US" dirty="0" smtClean="0"/>
              <a:t>You are forever mine</a:t>
            </a:r>
          </a:p>
          <a:p>
            <a:pPr algn="ctr">
              <a:buFontTx/>
              <a:buNone/>
            </a:pPr>
            <a:endParaRPr lang="en-US" dirty="0"/>
          </a:p>
        </p:txBody>
      </p:sp>
      <p:sp>
        <p:nvSpPr>
          <p:cNvPr id="4" name="Rectangle 4"/>
          <p:cNvSpPr>
            <a:spLocks noChangeArrowheads="1"/>
          </p:cNvSpPr>
          <p:nvPr/>
        </p:nvSpPr>
        <p:spPr bwMode="auto">
          <a:xfrm>
            <a:off x="838201" y="4433887"/>
            <a:ext cx="7129463" cy="338554"/>
          </a:xfrm>
          <a:prstGeom prst="rect">
            <a:avLst/>
          </a:prstGeom>
          <a:noFill/>
          <a:ln w="9525">
            <a:noFill/>
            <a:miter lim="800000"/>
            <a:headEnd/>
            <a:tailEnd/>
          </a:ln>
          <a:effectLst/>
        </p:spPr>
        <p:txBody>
          <a:bodyPr>
            <a:spAutoFit/>
          </a:bodyPr>
          <a:lstStyle/>
          <a:p>
            <a:pPr algn="ctr">
              <a:spcBef>
                <a:spcPct val="20000"/>
              </a:spcBef>
            </a:pPr>
            <a:r>
              <a:rPr lang="en-US" sz="1600" b="1" dirty="0">
                <a:solidFill>
                  <a:prstClr val="white"/>
                </a:solidFill>
              </a:rPr>
              <a:t>TEMPLE BIBLE CHURCH Used by Permission CCLI #78316</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andrums.jpg"/>
          <p:cNvPicPr>
            <a:picLocks noGrp="1" noChangeAspect="1"/>
          </p:cNvPicPr>
          <p:nvPr>
            <p:ph idx="1"/>
          </p:nvPr>
        </p:nvPicPr>
        <p:blipFill>
          <a:blip r:embed="rId2" cstate="print"/>
          <a:stretch>
            <a:fillRect/>
          </a:stretch>
        </p:blipFill>
        <p:spPr>
          <a:xfrm>
            <a:off x="0" y="1"/>
            <a:ext cx="9144000" cy="51435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sz="3800" dirty="0" smtClean="0"/>
              <a:t>YOUR NAME</a:t>
            </a:r>
            <a:endParaRPr lang="en-US" sz="3800" dirty="0"/>
          </a:p>
        </p:txBody>
      </p:sp>
      <p:sp>
        <p:nvSpPr>
          <p:cNvPr id="10243" name="Rectangle 3"/>
          <p:cNvSpPr>
            <a:spLocks noGrp="1" noChangeArrowheads="1"/>
          </p:cNvSpPr>
          <p:nvPr>
            <p:ph idx="1"/>
          </p:nvPr>
        </p:nvSpPr>
        <p:spPr>
          <a:xfrm>
            <a:off x="0" y="1123950"/>
            <a:ext cx="9144000" cy="3394472"/>
          </a:xfrm>
        </p:spPr>
        <p:txBody>
          <a:bodyPr>
            <a:normAutofit/>
          </a:bodyPr>
          <a:lstStyle/>
          <a:p>
            <a:r>
              <a:rPr lang="en-US" dirty="0" smtClean="0"/>
              <a:t>As morning dawns and evening fades</a:t>
            </a:r>
          </a:p>
          <a:p>
            <a:r>
              <a:rPr lang="en-US" dirty="0" smtClean="0"/>
              <a:t>You inspire songs of praise</a:t>
            </a:r>
          </a:p>
          <a:p>
            <a:r>
              <a:rPr lang="en-US" dirty="0" smtClean="0"/>
              <a:t>That rise from earth to touch Your heart</a:t>
            </a:r>
          </a:p>
          <a:p>
            <a:r>
              <a:rPr lang="en-US" dirty="0" smtClean="0"/>
              <a:t>And glorify Your name</a:t>
            </a:r>
          </a:p>
          <a:p>
            <a:r>
              <a:rPr lang="en-US" dirty="0" smtClean="0"/>
              <a:t>(repeat)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228600" y="0"/>
            <a:ext cx="8763000" cy="5010150"/>
          </a:xfrm>
        </p:spPr>
        <p:txBody>
          <a:bodyPr>
            <a:noAutofit/>
          </a:bodyPr>
          <a:lstStyle/>
          <a:p>
            <a:r>
              <a:rPr lang="en-US" sz="3200" dirty="0" smtClean="0"/>
              <a:t>Your name</a:t>
            </a:r>
          </a:p>
          <a:p>
            <a:r>
              <a:rPr lang="en-US" sz="3200" dirty="0" smtClean="0"/>
              <a:t>Is a strong and mighty tower</a:t>
            </a:r>
          </a:p>
          <a:p>
            <a:r>
              <a:rPr lang="en-US" sz="3200" dirty="0" smtClean="0"/>
              <a:t>Your name</a:t>
            </a:r>
          </a:p>
          <a:p>
            <a:r>
              <a:rPr lang="en-US" sz="3200" dirty="0" smtClean="0"/>
              <a:t>Is a shelter like no other</a:t>
            </a:r>
          </a:p>
          <a:p>
            <a:r>
              <a:rPr lang="en-US" sz="3200" dirty="0" smtClean="0"/>
              <a:t>Your name </a:t>
            </a:r>
          </a:p>
          <a:p>
            <a:r>
              <a:rPr lang="en-US" sz="3200" dirty="0" smtClean="0"/>
              <a:t>Let the nations sing it louder</a:t>
            </a:r>
          </a:p>
          <a:p>
            <a:r>
              <a:rPr lang="en-US" sz="3200" dirty="0" smtClean="0"/>
              <a:t>Cause nothing has the power to save</a:t>
            </a:r>
          </a:p>
          <a:p>
            <a:r>
              <a:rPr lang="en-US" sz="3200" dirty="0" smtClean="0"/>
              <a:t>But Your name</a:t>
            </a:r>
            <a:endParaRPr lang="en-U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12290" name="Rectangle 2"/>
          <p:cNvSpPr>
            <a:spLocks noGrp="1" noChangeArrowheads="1"/>
          </p:cNvSpPr>
          <p:nvPr>
            <p:ph idx="1"/>
          </p:nvPr>
        </p:nvSpPr>
        <p:spPr/>
        <p:txBody>
          <a:bodyPr/>
          <a:lstStyle/>
          <a:p>
            <a:r>
              <a:rPr lang="en-US" dirty="0" smtClean="0"/>
              <a:t>Jesus in Your name we pray</a:t>
            </a:r>
          </a:p>
          <a:p>
            <a:r>
              <a:rPr lang="en-US" dirty="0" smtClean="0"/>
              <a:t>Come and fill our hearts today</a:t>
            </a:r>
          </a:p>
          <a:p>
            <a:r>
              <a:rPr lang="en-US" dirty="0" smtClean="0"/>
              <a:t>Lord give us strength</a:t>
            </a:r>
          </a:p>
          <a:p>
            <a:r>
              <a:rPr lang="en-US" dirty="0" smtClean="0"/>
              <a:t>To live for You</a:t>
            </a:r>
          </a:p>
          <a:p>
            <a:r>
              <a:rPr lang="en-US" dirty="0" smtClean="0"/>
              <a:t>And glorify Your name</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idx="1"/>
          </p:nvPr>
        </p:nvSpPr>
        <p:spPr>
          <a:xfrm>
            <a:off x="0" y="0"/>
            <a:ext cx="9144000" cy="5010150"/>
          </a:xfrm>
        </p:spPr>
        <p:txBody>
          <a:bodyPr>
            <a:normAutofit/>
          </a:bodyPr>
          <a:lstStyle/>
          <a:p>
            <a:r>
              <a:rPr lang="en-US" sz="3200" dirty="0" smtClean="0"/>
              <a:t>Your name</a:t>
            </a:r>
          </a:p>
          <a:p>
            <a:r>
              <a:rPr lang="en-US" sz="3200" dirty="0" smtClean="0"/>
              <a:t>Is a strong and mighty tower</a:t>
            </a:r>
          </a:p>
          <a:p>
            <a:r>
              <a:rPr lang="en-US" sz="3200" dirty="0" smtClean="0"/>
              <a:t>Your name</a:t>
            </a:r>
          </a:p>
          <a:p>
            <a:r>
              <a:rPr lang="en-US" sz="3200" dirty="0" smtClean="0"/>
              <a:t>Is a shelter like no other</a:t>
            </a:r>
          </a:p>
          <a:p>
            <a:r>
              <a:rPr lang="en-US" sz="3200" dirty="0" smtClean="0"/>
              <a:t>Your name </a:t>
            </a:r>
          </a:p>
          <a:p>
            <a:r>
              <a:rPr lang="en-US" sz="3200" dirty="0" smtClean="0"/>
              <a:t>Let the nations sing it louder</a:t>
            </a:r>
          </a:p>
          <a:p>
            <a:r>
              <a:rPr lang="en-US" sz="3200" dirty="0" smtClean="0"/>
              <a:t>Cause nothing has the power to save</a:t>
            </a:r>
          </a:p>
          <a:p>
            <a:r>
              <a:rPr lang="en-US" sz="3200" dirty="0" smtClean="0"/>
              <a:t>But Your name</a:t>
            </a:r>
          </a:p>
          <a:p>
            <a:r>
              <a:rPr lang="en-US" sz="1300" dirty="0" smtClean="0"/>
              <a:t>TEMPLE BIBLE CHURCH USED BY PERMISSION CCLI #78316</a:t>
            </a: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Stronger</a:t>
            </a:r>
            <a:endParaRPr lang="en-US" dirty="0"/>
          </a:p>
        </p:txBody>
      </p:sp>
      <p:sp>
        <p:nvSpPr>
          <p:cNvPr id="3" name="Content Placeholder 2"/>
          <p:cNvSpPr>
            <a:spLocks noGrp="1"/>
          </p:cNvSpPr>
          <p:nvPr>
            <p:ph idx="1"/>
          </p:nvPr>
        </p:nvSpPr>
        <p:spPr>
          <a:xfrm>
            <a:off x="381000" y="971550"/>
            <a:ext cx="8229600" cy="3394472"/>
          </a:xfrm>
        </p:spPr>
        <p:txBody>
          <a:bodyPr/>
          <a:lstStyle/>
          <a:p>
            <a:r>
              <a:rPr lang="en-US" dirty="0" smtClean="0"/>
              <a:t>There is love that came for us</a:t>
            </a:r>
          </a:p>
          <a:p>
            <a:r>
              <a:rPr lang="en-US" dirty="0" smtClean="0"/>
              <a:t>Humbled to a sinner’s cross</a:t>
            </a:r>
          </a:p>
          <a:p>
            <a:r>
              <a:rPr lang="en-US" dirty="0" smtClean="0"/>
              <a:t>You broke my shame and sinfulness</a:t>
            </a:r>
          </a:p>
          <a:p>
            <a:r>
              <a:rPr lang="en-US" dirty="0" smtClean="0"/>
              <a:t>You rose again victorious</a:t>
            </a:r>
          </a:p>
          <a:p>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9550"/>
            <a:ext cx="8229600" cy="3394472"/>
          </a:xfrm>
        </p:spPr>
        <p:txBody>
          <a:bodyPr/>
          <a:lstStyle/>
          <a:p>
            <a:r>
              <a:rPr lang="en-US" dirty="0" smtClean="0"/>
              <a:t>Faithfulness none can deny</a:t>
            </a:r>
          </a:p>
          <a:p>
            <a:r>
              <a:rPr lang="en-US" dirty="0" smtClean="0"/>
              <a:t>Through the storm </a:t>
            </a:r>
          </a:p>
          <a:p>
            <a:r>
              <a:rPr lang="en-US" dirty="0" smtClean="0"/>
              <a:t>and through the fire</a:t>
            </a:r>
          </a:p>
          <a:p>
            <a:r>
              <a:rPr lang="en-US" dirty="0" smtClean="0"/>
              <a:t>There is truth that sets me free</a:t>
            </a:r>
          </a:p>
          <a:p>
            <a:r>
              <a:rPr lang="en-US" dirty="0" smtClean="0"/>
              <a:t>Jesus Christ who lives in me</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You are stronger</a:t>
            </a:r>
          </a:p>
          <a:p>
            <a:r>
              <a:rPr lang="en-US" dirty="0" smtClean="0"/>
              <a:t>You are stronger</a:t>
            </a:r>
          </a:p>
          <a:p>
            <a:r>
              <a:rPr lang="en-US" dirty="0" smtClean="0"/>
              <a:t>Sin is broken</a:t>
            </a:r>
          </a:p>
          <a:p>
            <a:r>
              <a:rPr lang="en-US" dirty="0" smtClean="0"/>
              <a:t>You have saved me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It is written</a:t>
            </a:r>
          </a:p>
          <a:p>
            <a:r>
              <a:rPr lang="en-US" dirty="0" smtClean="0"/>
              <a:t>Christ is risen</a:t>
            </a:r>
          </a:p>
          <a:p>
            <a:r>
              <a:rPr lang="en-US" dirty="0" smtClean="0"/>
              <a:t>Jesus You are Lord of all</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90550"/>
            <a:ext cx="8229600" cy="3394472"/>
          </a:xfrm>
        </p:spPr>
        <p:txBody>
          <a:bodyPr/>
          <a:lstStyle/>
          <a:p>
            <a:r>
              <a:rPr lang="en-US" dirty="0" smtClean="0"/>
              <a:t>No beginning and no end</a:t>
            </a:r>
          </a:p>
          <a:p>
            <a:r>
              <a:rPr lang="en-US" dirty="0" smtClean="0"/>
              <a:t>You’re my hope and my defense</a:t>
            </a:r>
          </a:p>
          <a:p>
            <a:r>
              <a:rPr lang="en-US" dirty="0" smtClean="0"/>
              <a:t>You came to seek and save the lost</a:t>
            </a:r>
          </a:p>
          <a:p>
            <a:r>
              <a:rPr lang="en-US" dirty="0" smtClean="0"/>
              <a:t>You paid it all upon the cross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You are stronger</a:t>
            </a:r>
          </a:p>
          <a:p>
            <a:r>
              <a:rPr lang="en-US" dirty="0" smtClean="0"/>
              <a:t>You are stronger</a:t>
            </a:r>
          </a:p>
          <a:p>
            <a:r>
              <a:rPr lang="en-US" dirty="0" smtClean="0"/>
              <a:t>Sin is broken</a:t>
            </a:r>
          </a:p>
          <a:p>
            <a:r>
              <a:rPr lang="en-US" dirty="0" smtClean="0"/>
              <a:t>You have saved me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9550"/>
            <a:ext cx="7772400" cy="1102519"/>
          </a:xfrm>
        </p:spPr>
        <p:txBody>
          <a:bodyPr/>
          <a:lstStyle/>
          <a:p>
            <a:r>
              <a:rPr lang="en-US" dirty="0" smtClean="0"/>
              <a:t>Wonder Of Your Love</a:t>
            </a:r>
            <a:endParaRPr lang="en-US" dirty="0"/>
          </a:p>
        </p:txBody>
      </p:sp>
      <p:sp>
        <p:nvSpPr>
          <p:cNvPr id="3" name="Content Placeholder 2"/>
          <p:cNvSpPr>
            <a:spLocks noGrp="1"/>
          </p:cNvSpPr>
          <p:nvPr>
            <p:ph type="subTitle" idx="1"/>
          </p:nvPr>
        </p:nvSpPr>
        <p:spPr>
          <a:xfrm>
            <a:off x="381000" y="1200150"/>
            <a:ext cx="8229600" cy="3048000"/>
          </a:xfrm>
        </p:spPr>
        <p:txBody>
          <a:bodyPr>
            <a:normAutofit fontScale="92500" lnSpcReduction="20000"/>
          </a:bodyPr>
          <a:lstStyle/>
          <a:p>
            <a:r>
              <a:rPr lang="en-US" dirty="0" smtClean="0">
                <a:solidFill>
                  <a:schemeClr val="bg1"/>
                </a:solidFill>
              </a:rPr>
              <a:t>Your love is higher </a:t>
            </a:r>
          </a:p>
          <a:p>
            <a:r>
              <a:rPr lang="en-US" dirty="0" smtClean="0">
                <a:solidFill>
                  <a:schemeClr val="bg1"/>
                </a:solidFill>
              </a:rPr>
              <a:t>than the mountain peaks</a:t>
            </a:r>
          </a:p>
          <a:p>
            <a:r>
              <a:rPr lang="en-US" dirty="0" smtClean="0">
                <a:solidFill>
                  <a:schemeClr val="bg1"/>
                </a:solidFill>
              </a:rPr>
              <a:t>It calls me out as deep calls to deep</a:t>
            </a:r>
          </a:p>
          <a:p>
            <a:r>
              <a:rPr lang="en-US" dirty="0" smtClean="0">
                <a:solidFill>
                  <a:schemeClr val="bg1"/>
                </a:solidFill>
              </a:rPr>
              <a:t>Your love is stronger </a:t>
            </a:r>
          </a:p>
          <a:p>
            <a:r>
              <a:rPr lang="en-US" dirty="0" smtClean="0">
                <a:solidFill>
                  <a:schemeClr val="bg1"/>
                </a:solidFill>
              </a:rPr>
              <a:t>than the weight of my sin</a:t>
            </a:r>
          </a:p>
          <a:p>
            <a:r>
              <a:rPr lang="en-US" dirty="0" smtClean="0">
                <a:solidFill>
                  <a:schemeClr val="bg1"/>
                </a:solidFill>
              </a:rPr>
              <a:t>I am amazed again</a:t>
            </a:r>
          </a:p>
          <a:p>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It is written</a:t>
            </a:r>
          </a:p>
          <a:p>
            <a:r>
              <a:rPr lang="en-US" dirty="0" smtClean="0"/>
              <a:t>Christ is risen</a:t>
            </a:r>
          </a:p>
          <a:p>
            <a:r>
              <a:rPr lang="en-US" dirty="0" smtClean="0"/>
              <a:t>Jesus You are Lord of all</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So let Your name be lifted higher</a:t>
            </a:r>
          </a:p>
          <a:p>
            <a:r>
              <a:rPr lang="en-US" dirty="0" smtClean="0"/>
              <a:t>Be lifted higher</a:t>
            </a:r>
          </a:p>
          <a:p>
            <a:r>
              <a:rPr lang="en-US" dirty="0" smtClean="0"/>
              <a:t>Be lifted higher</a:t>
            </a:r>
          </a:p>
          <a:p>
            <a:r>
              <a:rPr lang="en-US" dirty="0" smtClean="0"/>
              <a:t>(repeat)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You are stronger</a:t>
            </a:r>
          </a:p>
          <a:p>
            <a:r>
              <a:rPr lang="en-US" dirty="0" smtClean="0"/>
              <a:t>You are stronger</a:t>
            </a:r>
          </a:p>
          <a:p>
            <a:r>
              <a:rPr lang="en-US" dirty="0" smtClean="0"/>
              <a:t>Sin is broken</a:t>
            </a:r>
          </a:p>
          <a:p>
            <a:r>
              <a:rPr lang="en-US" dirty="0" smtClean="0"/>
              <a:t>You have saved me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It is written</a:t>
            </a:r>
          </a:p>
          <a:p>
            <a:r>
              <a:rPr lang="en-US" dirty="0" smtClean="0"/>
              <a:t>Christ is risen</a:t>
            </a:r>
          </a:p>
          <a:p>
            <a:r>
              <a:rPr lang="en-US" dirty="0" smtClean="0"/>
              <a:t>Jesus You are Lord of all</a:t>
            </a:r>
            <a:endParaRPr lang="en-US" dirty="0"/>
          </a:p>
        </p:txBody>
      </p:sp>
      <p:sp>
        <p:nvSpPr>
          <p:cNvPr id="4" name="Rectangle 3"/>
          <p:cNvSpPr/>
          <p:nvPr/>
        </p:nvSpPr>
        <p:spPr>
          <a:xfrm>
            <a:off x="1524000" y="4114800"/>
            <a:ext cx="6248400" cy="369332"/>
          </a:xfrm>
          <a:prstGeom prst="rect">
            <a:avLst/>
          </a:prstGeom>
        </p:spPr>
        <p:txBody>
          <a:bodyPr wrap="square">
            <a:spAutoFit/>
          </a:bodyPr>
          <a:lstStyle/>
          <a:p>
            <a:pPr algn="ctr"/>
            <a:r>
              <a:rPr lang="en-US" b="1" dirty="0" smtClean="0">
                <a:solidFill>
                  <a:schemeClr val="bg1"/>
                </a:solidFill>
              </a:rPr>
              <a:t>TEMPLE BIBLE CHURCH Used by Permission CCLI #78316</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alpha ppt.jpg"/>
          <p:cNvPicPr>
            <a:picLocks noChangeAspect="1"/>
          </p:cNvPicPr>
          <p:nvPr/>
        </p:nvPicPr>
        <p:blipFill>
          <a:blip r:embed="rId2" cstate="print"/>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o to guys.jpg"/>
          <p:cNvPicPr>
            <a:picLocks noGrp="1" noChangeAspect="1"/>
          </p:cNvPicPr>
          <p:nvPr>
            <p:ph idx="1"/>
          </p:nvPr>
        </p:nvPicPr>
        <p:blipFill>
          <a:blip r:embed="rId2" cstate="print"/>
          <a:stretch>
            <a:fillRect/>
          </a:stretch>
        </p:blipFill>
        <p:spPr>
          <a:xfrm>
            <a:off x="0" y="1"/>
            <a:ext cx="9144000" cy="5143500"/>
          </a:xfrm>
        </p:spPr>
      </p:pic>
      <p:sp>
        <p:nvSpPr>
          <p:cNvPr id="5" name="TextBox 4"/>
          <p:cNvSpPr txBox="1"/>
          <p:nvPr/>
        </p:nvSpPr>
        <p:spPr>
          <a:xfrm>
            <a:off x="685800" y="3105150"/>
            <a:ext cx="3581400" cy="369332"/>
          </a:xfrm>
          <a:prstGeom prst="rect">
            <a:avLst/>
          </a:prstGeom>
          <a:noFill/>
        </p:spPr>
        <p:txBody>
          <a:bodyPr wrap="square" rtlCol="0">
            <a:spAutoFit/>
          </a:bodyPr>
          <a:lstStyle/>
          <a:p>
            <a:endParaRPr lang="en-US" dirty="0"/>
          </a:p>
        </p:txBody>
      </p:sp>
      <p:sp>
        <p:nvSpPr>
          <p:cNvPr id="2" name="Title 1"/>
          <p:cNvSpPr>
            <a:spLocks noGrp="1"/>
          </p:cNvSpPr>
          <p:nvPr>
            <p:ph type="title"/>
          </p:nvPr>
        </p:nvSpPr>
        <p:spPr>
          <a:xfrm>
            <a:off x="0" y="4019550"/>
            <a:ext cx="6019800" cy="1123950"/>
          </a:xfrm>
          <a:solidFill>
            <a:srgbClr val="D6A300"/>
          </a:solidFill>
        </p:spPr>
        <p:txBody>
          <a:bodyPr>
            <a:noAutofit/>
          </a:bodyPr>
          <a:lstStyle/>
          <a:p>
            <a:r>
              <a:rPr lang="en-US" b="1" dirty="0" smtClean="0"/>
              <a:t>VOLUNTEERS NEEDED!</a:t>
            </a:r>
            <a:r>
              <a:rPr lang="en-US" sz="3600" b="1" dirty="0" smtClean="0"/>
              <a:t/>
            </a:r>
            <a:br>
              <a:rPr lang="en-US" sz="3600" b="1" dirty="0" smtClean="0"/>
            </a:br>
            <a:r>
              <a:rPr lang="en-US" sz="2400" b="1" dirty="0" smtClean="0"/>
              <a:t>See bulletin insert for details</a:t>
            </a:r>
            <a:endParaRPr lang="en-US" sz="36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Israel with </a:t>
            </a:r>
            <a:r>
              <a:rPr lang="en-US" dirty="0" err="1" smtClean="0"/>
              <a:t>desalvo</a:t>
            </a:r>
            <a:endParaRPr lang="en-US" dirty="0"/>
          </a:p>
        </p:txBody>
      </p:sp>
      <p:pic>
        <p:nvPicPr>
          <p:cNvPr id="4" name="Content Placeholder 3" descr="jerusalem-panorama-500.jpg"/>
          <p:cNvPicPr>
            <a:picLocks noGrp="1" noChangeAspect="1"/>
          </p:cNvPicPr>
          <p:nvPr>
            <p:ph idx="1"/>
          </p:nvPr>
        </p:nvPicPr>
        <p:blipFill>
          <a:blip r:embed="rId2" cstate="print"/>
          <a:stretch>
            <a:fillRect/>
          </a:stretch>
        </p:blipFill>
        <p:spPr>
          <a:xfrm>
            <a:off x="0" y="-32918"/>
            <a:ext cx="9144000" cy="5176418"/>
          </a:xfrm>
        </p:spPr>
      </p:pic>
      <p:sp>
        <p:nvSpPr>
          <p:cNvPr id="5" name="TextBox 4"/>
          <p:cNvSpPr txBox="1"/>
          <p:nvPr/>
        </p:nvSpPr>
        <p:spPr>
          <a:xfrm>
            <a:off x="3276600" y="3257550"/>
            <a:ext cx="5486400" cy="1323439"/>
          </a:xfrm>
          <a:prstGeom prst="rect">
            <a:avLst/>
          </a:prstGeom>
          <a:solidFill>
            <a:srgbClr val="FFC000"/>
          </a:solidFill>
          <a:ln w="57150">
            <a:solidFill>
              <a:schemeClr val="tx1"/>
            </a:solidFill>
          </a:ln>
        </p:spPr>
        <p:txBody>
          <a:bodyPr wrap="square" rtlCol="0">
            <a:spAutoFit/>
          </a:bodyPr>
          <a:lstStyle/>
          <a:p>
            <a:pPr algn="ctr"/>
            <a:r>
              <a:rPr lang="en-US" sz="4000" dirty="0" smtClean="0"/>
              <a:t>JOURNEY TO </a:t>
            </a:r>
          </a:p>
          <a:p>
            <a:pPr algn="ctr"/>
            <a:r>
              <a:rPr lang="en-US" sz="4000" dirty="0" smtClean="0"/>
              <a:t>THE LAND OF THE BIBLE</a:t>
            </a:r>
            <a:endParaRPr lang="en-US" sz="4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a:p>
        </p:txBody>
      </p:sp>
      <p:pic>
        <p:nvPicPr>
          <p:cNvPr id="62468" name="Picture 2" descr="\\TBCSERVER\ServerFiles\Sarah W's Files\sermon ppt\delusionsTitleSlide.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lide1.JPG"/>
          <p:cNvPicPr>
            <a:picLocks noChangeAspect="1"/>
          </p:cNvPicPr>
          <p:nvPr/>
        </p:nvPicPr>
        <p:blipFill>
          <a:blip r:embed="rId2" cstate="print"/>
          <a:stretch>
            <a:fillRect/>
          </a:stretch>
        </p:blipFill>
        <p:spPr>
          <a:xfrm>
            <a:off x="0" y="0"/>
            <a:ext cx="9144000" cy="5143500"/>
          </a:xfrm>
          <a:prstGeom prst="rect">
            <a:avLst/>
          </a:prstGeom>
        </p:spPr>
      </p:pic>
      <p:sp>
        <p:nvSpPr>
          <p:cNvPr id="5" name="Rectangle 4"/>
          <p:cNvSpPr/>
          <p:nvPr/>
        </p:nvSpPr>
        <p:spPr>
          <a:xfrm>
            <a:off x="76200" y="2148572"/>
            <a:ext cx="8305800" cy="2785378"/>
          </a:xfrm>
          <a:prstGeom prst="rect">
            <a:avLst/>
          </a:prstGeom>
          <a:noFill/>
        </p:spPr>
        <p:txBody>
          <a:bodyPr wrap="square" lIns="91440" tIns="45720" rIns="91440" bIns="45720">
            <a:spAutoFit/>
          </a:bodyPr>
          <a:lstStyle/>
          <a:p>
            <a:r>
              <a:rPr lang="en-US" sz="17500" b="1" cap="none" spc="0" dirty="0" smtClean="0">
                <a:ln w="12700">
                  <a:solidFill>
                    <a:schemeClr val="bg2">
                      <a:lumMod val="10000"/>
                    </a:schemeClr>
                  </a:solidFill>
                  <a:prstDash val="solid"/>
                </a:ln>
                <a:solidFill>
                  <a:srgbClr val="FFFFCC"/>
                </a:solidFill>
                <a:effectLst>
                  <a:outerShdw blurRad="41275" dist="20320" dir="1800000" algn="tl" rotWithShape="0">
                    <a:srgbClr val="000000">
                      <a:alpha val="40000"/>
                    </a:srgbClr>
                  </a:outerShdw>
                </a:effectLst>
                <a:latin typeface="Aharoni" pitchFamily="2" charset="-79"/>
                <a:cs typeface="Aharoni" pitchFamily="2" charset="-79"/>
              </a:rPr>
              <a:t>GRACE</a:t>
            </a:r>
            <a:endParaRPr lang="en-US" sz="17500" b="1" cap="none" spc="0" dirty="0">
              <a:ln w="12700">
                <a:solidFill>
                  <a:schemeClr val="bg2">
                    <a:lumMod val="10000"/>
                  </a:schemeClr>
                </a:solidFill>
                <a:prstDash val="solid"/>
              </a:ln>
              <a:solidFill>
                <a:srgbClr val="FFFFCC"/>
              </a:solidFill>
              <a:effectLst>
                <a:outerShdw blurRad="41275" dist="20320" dir="1800000" algn="tl" rotWithShape="0">
                  <a:srgbClr val="000000">
                    <a:alpha val="40000"/>
                  </a:srgbClr>
                </a:outerShdw>
              </a:effectLst>
              <a:latin typeface="Aharoni" pitchFamily="2" charset="-79"/>
              <a:cs typeface="Aharoni" pitchFamily="2" charset="-79"/>
            </a:endParaRPr>
          </a:p>
        </p:txBody>
      </p:sp>
      <p:sp>
        <p:nvSpPr>
          <p:cNvPr id="6" name="Rectangle 5"/>
          <p:cNvSpPr/>
          <p:nvPr/>
        </p:nvSpPr>
        <p:spPr>
          <a:xfrm>
            <a:off x="4885105" y="4349175"/>
            <a:ext cx="3602268" cy="584775"/>
          </a:xfrm>
          <a:prstGeom prst="rect">
            <a:avLst/>
          </a:prstGeom>
          <a:noFill/>
        </p:spPr>
        <p:txBody>
          <a:bodyPr wrap="none" lIns="91440" tIns="45720" rIns="91440" bIns="45720">
            <a:spAutoFit/>
          </a:bodyPr>
          <a:lstStyle/>
          <a:p>
            <a:pPr algn="ctr"/>
            <a:r>
              <a:rPr lang="en-US" sz="3200" b="1" dirty="0">
                <a:ln w="12700">
                  <a:solidFill>
                    <a:schemeClr val="bg2">
                      <a:lumMod val="10000"/>
                    </a:schemeClr>
                  </a:solidFill>
                  <a:prstDash val="solid"/>
                </a:ln>
                <a:solidFill>
                  <a:srgbClr val="FFFFCC"/>
                </a:solidFill>
                <a:effectLst>
                  <a:outerShdw blurRad="41275" dist="20320" dir="1800000" algn="tl" rotWithShape="0">
                    <a:srgbClr val="000000">
                      <a:alpha val="40000"/>
                    </a:srgbClr>
                  </a:outerShdw>
                </a:effectLst>
                <a:latin typeface="Aharoni" pitchFamily="2" charset="-79"/>
                <a:cs typeface="Aharoni" pitchFamily="2" charset="-79"/>
              </a:rPr>
              <a:t>i</a:t>
            </a:r>
            <a:r>
              <a:rPr lang="en-US" sz="3200" b="1" cap="none" spc="0" dirty="0" smtClean="0">
                <a:ln w="12700">
                  <a:solidFill>
                    <a:schemeClr val="bg2">
                      <a:lumMod val="10000"/>
                    </a:schemeClr>
                  </a:solidFill>
                  <a:prstDash val="solid"/>
                </a:ln>
                <a:solidFill>
                  <a:srgbClr val="FFFFCC"/>
                </a:solidFill>
                <a:effectLst>
                  <a:outerShdw blurRad="41275" dist="20320" dir="1800000" algn="tl" rotWithShape="0">
                    <a:srgbClr val="000000">
                      <a:alpha val="40000"/>
                    </a:srgbClr>
                  </a:outerShdw>
                </a:effectLst>
                <a:latin typeface="Aharoni" pitchFamily="2" charset="-79"/>
                <a:cs typeface="Aharoni" pitchFamily="2" charset="-79"/>
              </a:rPr>
              <a:t>n a barren place </a:t>
            </a:r>
            <a:endParaRPr lang="en-US" sz="3200" b="1" cap="none" spc="0" dirty="0">
              <a:ln w="12700">
                <a:solidFill>
                  <a:schemeClr val="bg2">
                    <a:lumMod val="10000"/>
                  </a:schemeClr>
                </a:solidFill>
                <a:prstDash val="solid"/>
              </a:ln>
              <a:solidFill>
                <a:srgbClr val="FFFFCC"/>
              </a:solidFill>
              <a:effectLst>
                <a:outerShdw blurRad="41275" dist="20320" dir="1800000" algn="tl" rotWithShape="0">
                  <a:srgbClr val="000000">
                    <a:alpha val="40000"/>
                  </a:srgbClr>
                </a:outerShdw>
              </a:effectLst>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329782">
            <a:off x="4980659" y="1427603"/>
            <a:ext cx="3886200" cy="857250"/>
          </a:xfrm>
        </p:spPr>
        <p:txBody>
          <a:bodyPr>
            <a:normAutofit/>
          </a:bodyPr>
          <a:lstStyle/>
          <a:p>
            <a:pPr algn="r"/>
            <a:r>
              <a:rPr lang="en-US" sz="3400" dirty="0" smtClean="0"/>
              <a:t>Baron Rothschild</a:t>
            </a:r>
            <a:endParaRPr lang="en-US" sz="3400" dirty="0"/>
          </a:p>
        </p:txBody>
      </p:sp>
      <p:pic>
        <p:nvPicPr>
          <p:cNvPr id="4" name="Content Placeholder 3" descr="Baron_Rothschild.jpg"/>
          <p:cNvPicPr>
            <a:picLocks noGrp="1" noChangeAspect="1"/>
          </p:cNvPicPr>
          <p:nvPr>
            <p:ph idx="1"/>
          </p:nvPr>
        </p:nvPicPr>
        <p:blipFill>
          <a:blip r:embed="rId2" cstate="print"/>
          <a:stretch>
            <a:fillRect/>
          </a:stretch>
        </p:blipFill>
        <p:spPr>
          <a:xfrm rot="21292688">
            <a:off x="1600200" y="438150"/>
            <a:ext cx="3199158" cy="396180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371600" y="361950"/>
            <a:ext cx="6400800" cy="3638550"/>
          </a:xfrm>
        </p:spPr>
        <p:txBody>
          <a:bodyPr>
            <a:normAutofit/>
          </a:bodyPr>
          <a:lstStyle/>
          <a:p>
            <a:r>
              <a:rPr lang="en-US" dirty="0" smtClean="0">
                <a:solidFill>
                  <a:schemeClr val="bg1"/>
                </a:solidFill>
              </a:rPr>
              <a:t>Cause it’s higher, it’s deeper</a:t>
            </a:r>
          </a:p>
          <a:p>
            <a:r>
              <a:rPr lang="en-US" dirty="0" smtClean="0">
                <a:solidFill>
                  <a:schemeClr val="bg1"/>
                </a:solidFill>
              </a:rPr>
              <a:t>It’s stronger than anything</a:t>
            </a:r>
          </a:p>
          <a:p>
            <a:r>
              <a:rPr lang="en-US" dirty="0" smtClean="0">
                <a:solidFill>
                  <a:schemeClr val="bg1"/>
                </a:solidFill>
              </a:rPr>
              <a:t>I worship, You Jesus</a:t>
            </a:r>
          </a:p>
          <a:p>
            <a:r>
              <a:rPr lang="en-US" dirty="0" smtClean="0">
                <a:solidFill>
                  <a:schemeClr val="bg1"/>
                </a:solidFill>
              </a:rPr>
              <a:t>For the wonder</a:t>
            </a:r>
          </a:p>
          <a:p>
            <a:r>
              <a:rPr lang="en-US" dirty="0" smtClean="0">
                <a:solidFill>
                  <a:schemeClr val="bg1"/>
                </a:solidFill>
              </a:rPr>
              <a:t>Oh, the wonder of Your love</a:t>
            </a:r>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lide1.JPG"/>
          <p:cNvPicPr>
            <a:picLocks noChangeAspect="1"/>
          </p:cNvPicPr>
          <p:nvPr/>
        </p:nvPicPr>
        <p:blipFill>
          <a:blip r:embed="rId2" cstate="print"/>
          <a:stretch>
            <a:fillRect/>
          </a:stretch>
        </p:blipFill>
        <p:spPr>
          <a:xfrm>
            <a:off x="0" y="0"/>
            <a:ext cx="9144000" cy="5143500"/>
          </a:xfrm>
          <a:prstGeom prst="rect">
            <a:avLst/>
          </a:prstGeom>
        </p:spPr>
      </p:pic>
      <p:sp>
        <p:nvSpPr>
          <p:cNvPr id="5" name="Rectangle 4"/>
          <p:cNvSpPr/>
          <p:nvPr/>
        </p:nvSpPr>
        <p:spPr>
          <a:xfrm>
            <a:off x="76200" y="2224772"/>
            <a:ext cx="8305800" cy="2785378"/>
          </a:xfrm>
          <a:prstGeom prst="rect">
            <a:avLst/>
          </a:prstGeom>
          <a:noFill/>
        </p:spPr>
        <p:txBody>
          <a:bodyPr wrap="square" lIns="91440" tIns="45720" rIns="91440" bIns="45720">
            <a:spAutoFit/>
          </a:bodyPr>
          <a:lstStyle/>
          <a:p>
            <a:r>
              <a:rPr lang="en-US" sz="17500" b="1" cap="none" spc="0" dirty="0" smtClean="0">
                <a:ln w="12700">
                  <a:solidFill>
                    <a:schemeClr val="bg2">
                      <a:lumMod val="10000"/>
                    </a:schemeClr>
                  </a:solidFill>
                  <a:prstDash val="solid"/>
                </a:ln>
                <a:solidFill>
                  <a:srgbClr val="FFFFCC"/>
                </a:solidFill>
                <a:effectLst>
                  <a:outerShdw blurRad="41275" dist="20320" dir="1800000" algn="tl" rotWithShape="0">
                    <a:srgbClr val="000000">
                      <a:alpha val="40000"/>
                    </a:srgbClr>
                  </a:outerShdw>
                </a:effectLst>
                <a:latin typeface="Aharoni" pitchFamily="2" charset="-79"/>
                <a:cs typeface="Aharoni" pitchFamily="2" charset="-79"/>
              </a:rPr>
              <a:t>GRACE</a:t>
            </a:r>
            <a:endParaRPr lang="en-US" sz="17500" b="1" cap="none" spc="0" dirty="0">
              <a:ln w="12700">
                <a:solidFill>
                  <a:schemeClr val="bg2">
                    <a:lumMod val="10000"/>
                  </a:schemeClr>
                </a:solidFill>
                <a:prstDash val="solid"/>
              </a:ln>
              <a:solidFill>
                <a:srgbClr val="FFFFCC"/>
              </a:solidFill>
              <a:effectLst>
                <a:outerShdw blurRad="41275" dist="20320" dir="1800000" algn="tl" rotWithShape="0">
                  <a:srgbClr val="000000">
                    <a:alpha val="40000"/>
                  </a:srgbClr>
                </a:outerShdw>
              </a:effectLst>
              <a:latin typeface="Aharoni" pitchFamily="2" charset="-79"/>
              <a:cs typeface="Aharoni" pitchFamily="2" charset="-79"/>
            </a:endParaRPr>
          </a:p>
        </p:txBody>
      </p:sp>
      <p:sp>
        <p:nvSpPr>
          <p:cNvPr id="6" name="Rectangle 5"/>
          <p:cNvSpPr/>
          <p:nvPr/>
        </p:nvSpPr>
        <p:spPr>
          <a:xfrm>
            <a:off x="4885105" y="4349175"/>
            <a:ext cx="3602268" cy="584775"/>
          </a:xfrm>
          <a:prstGeom prst="rect">
            <a:avLst/>
          </a:prstGeom>
          <a:noFill/>
        </p:spPr>
        <p:txBody>
          <a:bodyPr wrap="none" lIns="91440" tIns="45720" rIns="91440" bIns="45720">
            <a:spAutoFit/>
          </a:bodyPr>
          <a:lstStyle/>
          <a:p>
            <a:pPr algn="ctr"/>
            <a:r>
              <a:rPr lang="en-US" sz="3200" b="1" dirty="0">
                <a:ln w="12700">
                  <a:solidFill>
                    <a:schemeClr val="bg2">
                      <a:lumMod val="10000"/>
                    </a:schemeClr>
                  </a:solidFill>
                  <a:prstDash val="solid"/>
                </a:ln>
                <a:solidFill>
                  <a:srgbClr val="FFFFCC"/>
                </a:solidFill>
                <a:effectLst>
                  <a:outerShdw blurRad="41275" dist="20320" dir="1800000" algn="tl" rotWithShape="0">
                    <a:srgbClr val="000000">
                      <a:alpha val="40000"/>
                    </a:srgbClr>
                  </a:outerShdw>
                </a:effectLst>
                <a:latin typeface="Aharoni" pitchFamily="2" charset="-79"/>
                <a:cs typeface="Aharoni" pitchFamily="2" charset="-79"/>
              </a:rPr>
              <a:t>i</a:t>
            </a:r>
            <a:r>
              <a:rPr lang="en-US" sz="3200" b="1" cap="none" spc="0" dirty="0" smtClean="0">
                <a:ln w="12700">
                  <a:solidFill>
                    <a:schemeClr val="bg2">
                      <a:lumMod val="10000"/>
                    </a:schemeClr>
                  </a:solidFill>
                  <a:prstDash val="solid"/>
                </a:ln>
                <a:solidFill>
                  <a:srgbClr val="FFFFCC"/>
                </a:solidFill>
                <a:effectLst>
                  <a:outerShdw blurRad="41275" dist="20320" dir="1800000" algn="tl" rotWithShape="0">
                    <a:srgbClr val="000000">
                      <a:alpha val="40000"/>
                    </a:srgbClr>
                  </a:outerShdw>
                </a:effectLst>
                <a:latin typeface="Aharoni" pitchFamily="2" charset="-79"/>
                <a:cs typeface="Aharoni" pitchFamily="2" charset="-79"/>
              </a:rPr>
              <a:t>n a barren place </a:t>
            </a:r>
            <a:endParaRPr lang="en-US" sz="3200" b="1" cap="none" spc="0" dirty="0">
              <a:ln w="12700">
                <a:solidFill>
                  <a:schemeClr val="bg2">
                    <a:lumMod val="10000"/>
                  </a:schemeClr>
                </a:solidFill>
                <a:prstDash val="solid"/>
              </a:ln>
              <a:solidFill>
                <a:srgbClr val="FFFFCC"/>
              </a:solidFill>
              <a:effectLst>
                <a:outerShdw blurRad="41275" dist="20320" dir="1800000" algn="tl" rotWithShape="0">
                  <a:srgbClr val="000000">
                    <a:alpha val="40000"/>
                  </a:srgbClr>
                </a:outerShdw>
              </a:effectLst>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lide1.JPG"/>
          <p:cNvPicPr>
            <a:picLocks noChangeAspect="1"/>
          </p:cNvPicPr>
          <p:nvPr/>
        </p:nvPicPr>
        <p:blipFill>
          <a:blip r:embed="rId2" cstate="print"/>
          <a:stretch>
            <a:fillRect/>
          </a:stretch>
        </p:blipFill>
        <p:spPr>
          <a:xfrm>
            <a:off x="0" y="0"/>
            <a:ext cx="9144000" cy="5143500"/>
          </a:xfrm>
          <a:prstGeom prst="rect">
            <a:avLst/>
          </a:prstGeom>
        </p:spPr>
      </p:pic>
      <p:sp>
        <p:nvSpPr>
          <p:cNvPr id="5" name="Rectangle 4"/>
          <p:cNvSpPr/>
          <p:nvPr/>
        </p:nvSpPr>
        <p:spPr>
          <a:xfrm>
            <a:off x="76200" y="2224772"/>
            <a:ext cx="8305800" cy="2785378"/>
          </a:xfrm>
          <a:prstGeom prst="rect">
            <a:avLst/>
          </a:prstGeom>
          <a:noFill/>
        </p:spPr>
        <p:txBody>
          <a:bodyPr wrap="square" lIns="91440" tIns="45720" rIns="91440" bIns="45720">
            <a:spAutoFit/>
          </a:bodyPr>
          <a:lstStyle/>
          <a:p>
            <a:r>
              <a:rPr lang="en-US" sz="17500" b="1" cap="none" spc="0" dirty="0" smtClean="0">
                <a:ln w="12700">
                  <a:solidFill>
                    <a:schemeClr val="tx1"/>
                  </a:solidFill>
                  <a:prstDash val="solid"/>
                </a:ln>
                <a:solidFill>
                  <a:srgbClr val="FFFFCC"/>
                </a:solidFill>
                <a:effectLst>
                  <a:outerShdw blurRad="41275" dist="20320" dir="1800000" algn="tl" rotWithShape="0">
                    <a:srgbClr val="000000">
                      <a:alpha val="40000"/>
                    </a:srgbClr>
                  </a:outerShdw>
                </a:effectLst>
                <a:latin typeface="Aharoni" pitchFamily="2" charset="-79"/>
                <a:cs typeface="Aharoni" pitchFamily="2" charset="-79"/>
              </a:rPr>
              <a:t>DAVID</a:t>
            </a:r>
            <a:endParaRPr lang="en-US" sz="17500" b="1" cap="none" spc="0" dirty="0">
              <a:ln w="12700">
                <a:solidFill>
                  <a:schemeClr val="tx1"/>
                </a:solidFill>
                <a:prstDash val="solid"/>
              </a:ln>
              <a:solidFill>
                <a:srgbClr val="FFFFCC"/>
              </a:solidFill>
              <a:effectLst>
                <a:outerShdw blurRad="41275" dist="20320" dir="1800000" algn="tl" rotWithShape="0">
                  <a:srgbClr val="000000">
                    <a:alpha val="40000"/>
                  </a:srgbClr>
                </a:outerShdw>
              </a:effectLst>
              <a:latin typeface="Aharoni" pitchFamily="2" charset="-79"/>
              <a:cs typeface="Aharoni" pitchFamily="2" charset="-79"/>
            </a:endParaRPr>
          </a:p>
        </p:txBody>
      </p:sp>
      <p:sp>
        <p:nvSpPr>
          <p:cNvPr id="6" name="Rectangle 5"/>
          <p:cNvSpPr/>
          <p:nvPr/>
        </p:nvSpPr>
        <p:spPr>
          <a:xfrm>
            <a:off x="4750456" y="4349175"/>
            <a:ext cx="3871573" cy="584775"/>
          </a:xfrm>
          <a:prstGeom prst="rect">
            <a:avLst/>
          </a:prstGeom>
          <a:noFill/>
        </p:spPr>
        <p:txBody>
          <a:bodyPr wrap="none" lIns="91440" tIns="45720" rIns="91440" bIns="45720">
            <a:spAutoFit/>
          </a:bodyPr>
          <a:lstStyle/>
          <a:p>
            <a:pPr algn="ctr"/>
            <a:r>
              <a:rPr lang="en-US" sz="3200" b="1" dirty="0" smtClean="0">
                <a:ln w="12700">
                  <a:solidFill>
                    <a:schemeClr val="tx1"/>
                  </a:solidFill>
                  <a:prstDash val="solid"/>
                </a:ln>
                <a:solidFill>
                  <a:srgbClr val="FFFFCC"/>
                </a:solidFill>
                <a:effectLst>
                  <a:outerShdw blurRad="41275" dist="20320" dir="1800000" algn="tl" rotWithShape="0">
                    <a:srgbClr val="000000">
                      <a:alpha val="40000"/>
                    </a:srgbClr>
                  </a:outerShdw>
                </a:effectLst>
                <a:latin typeface="Aharoni" pitchFamily="2" charset="-79"/>
                <a:cs typeface="Aharoni" pitchFamily="2" charset="-79"/>
              </a:rPr>
              <a:t>A PROMISE KEEPER</a:t>
            </a:r>
            <a:endParaRPr lang="en-US" sz="3200" b="1" cap="none" spc="0" dirty="0">
              <a:ln w="12700">
                <a:solidFill>
                  <a:schemeClr val="tx1"/>
                </a:solidFill>
                <a:prstDash val="solid"/>
              </a:ln>
              <a:solidFill>
                <a:srgbClr val="FFFFCC"/>
              </a:solidFill>
              <a:effectLst>
                <a:outerShdw blurRad="41275" dist="20320" dir="1800000" algn="tl" rotWithShape="0">
                  <a:srgbClr val="000000">
                    <a:alpha val="40000"/>
                  </a:srgbClr>
                </a:outerShdw>
              </a:effectLst>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2.JPG"/>
          <p:cNvPicPr>
            <a:picLocks noGrp="1" noChangeAspect="1"/>
          </p:cNvPicPr>
          <p:nvPr>
            <p:ph idx="1"/>
          </p:nvPr>
        </p:nvPicPr>
        <p:blipFill>
          <a:blip r:embed="rId2" cstate="print"/>
          <a:stretch>
            <a:fillRect/>
          </a:stretch>
        </p:blipFill>
        <p:spPr>
          <a:xfrm>
            <a:off x="0" y="1"/>
            <a:ext cx="9144000" cy="5143500"/>
          </a:xfrm>
        </p:spPr>
      </p:pic>
      <p:sp>
        <p:nvSpPr>
          <p:cNvPr id="6" name="Rectangle 5"/>
          <p:cNvSpPr/>
          <p:nvPr/>
        </p:nvSpPr>
        <p:spPr>
          <a:xfrm>
            <a:off x="0" y="1885950"/>
            <a:ext cx="9144000" cy="707886"/>
          </a:xfrm>
          <a:prstGeom prst="rect">
            <a:avLst/>
          </a:prstGeom>
          <a:noFill/>
        </p:spPr>
        <p:txBody>
          <a:bodyPr wrap="square" lIns="91440" tIns="45720" rIns="91440" bIns="45720">
            <a:spAutoFit/>
          </a:bodyPr>
          <a:lstStyle/>
          <a:p>
            <a:pPr algn="ctr"/>
            <a:r>
              <a:rPr lang="en-US" sz="4000" b="1" dirty="0" smtClean="0">
                <a:ln>
                  <a:solidFill>
                    <a:srgbClr val="FFFFCC"/>
                  </a:solidFill>
                </a:ln>
                <a:latin typeface="Aharoni" pitchFamily="2" charset="-79"/>
                <a:cs typeface="Aharoni" pitchFamily="2" charset="-79"/>
              </a:rPr>
              <a:t>DAVID… </a:t>
            </a:r>
            <a:r>
              <a:rPr lang="en-US" sz="4000" b="1" cap="none" spc="0" dirty="0" smtClean="0">
                <a:ln>
                  <a:solidFill>
                    <a:srgbClr val="FFFFCC"/>
                  </a:solidFill>
                </a:ln>
                <a:effectLst>
                  <a:outerShdw blurRad="41275" dist="20320" dir="1800000" algn="tl" rotWithShape="0">
                    <a:srgbClr val="000000">
                      <a:alpha val="40000"/>
                    </a:srgbClr>
                  </a:outerShdw>
                </a:effectLst>
                <a:latin typeface="Aharoni" pitchFamily="2" charset="-79"/>
                <a:cs typeface="Aharoni" pitchFamily="2" charset="-79"/>
              </a:rPr>
              <a:t>a man of his word</a:t>
            </a:r>
            <a:endParaRPr lang="en-US" sz="4000" b="1" cap="none" spc="0" dirty="0">
              <a:ln>
                <a:solidFill>
                  <a:srgbClr val="FFFFCC"/>
                </a:solidFill>
              </a:ln>
              <a:effectLst>
                <a:outerShdw blurRad="41275" dist="20320" dir="1800000" algn="tl" rotWithShape="0">
                  <a:srgbClr val="000000">
                    <a:alpha val="40000"/>
                  </a:srgbClr>
                </a:outerShdw>
              </a:effectLst>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3.JPG"/>
          <p:cNvPicPr>
            <a:picLocks noGrp="1" noChangeAspect="1"/>
          </p:cNvPicPr>
          <p:nvPr>
            <p:ph idx="1"/>
          </p:nvPr>
        </p:nvPicPr>
        <p:blipFill>
          <a:blip r:embed="rId2" cstate="print"/>
          <a:stretch>
            <a:fillRect/>
          </a:stretch>
        </p:blipFill>
        <p:spPr>
          <a:xfrm>
            <a:off x="0" y="1"/>
            <a:ext cx="9144000" cy="5143500"/>
          </a:xfrm>
        </p:spPr>
      </p:pic>
      <p:sp>
        <p:nvSpPr>
          <p:cNvPr id="6" name="Rectangle 5"/>
          <p:cNvSpPr/>
          <p:nvPr/>
        </p:nvSpPr>
        <p:spPr>
          <a:xfrm>
            <a:off x="0" y="0"/>
            <a:ext cx="9144000" cy="5143500"/>
          </a:xfrm>
          <a:prstGeom prst="rect">
            <a:avLst/>
          </a:prstGeom>
          <a:solidFill>
            <a:schemeClr val="bg2">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361950"/>
            <a:ext cx="8534400" cy="2000548"/>
          </a:xfrm>
          <a:prstGeom prst="rect">
            <a:avLst/>
          </a:prstGeom>
          <a:noFill/>
        </p:spPr>
        <p:txBody>
          <a:bodyPr wrap="square" rtlCol="0">
            <a:spAutoFit/>
          </a:bodyPr>
          <a:lstStyle/>
          <a:p>
            <a:r>
              <a:rPr lang="en-US" sz="3200" b="1" dirty="0" smtClean="0"/>
              <a:t>Therefore each of you must put off falsehood and speak truthfully to his neighbor, for we are all members of one body. </a:t>
            </a:r>
            <a:r>
              <a:rPr lang="en-US" sz="2500" b="1" dirty="0" smtClean="0"/>
              <a:t>						</a:t>
            </a:r>
            <a:r>
              <a:rPr lang="en-US" sz="2800" b="1" dirty="0" smtClean="0"/>
              <a:t> 					Ephesians 4:25</a:t>
            </a:r>
            <a:endParaRPr lang="en-US" sz="25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3.JPG"/>
          <p:cNvPicPr>
            <a:picLocks noGrp="1" noChangeAspect="1"/>
          </p:cNvPicPr>
          <p:nvPr>
            <p:ph idx="1"/>
          </p:nvPr>
        </p:nvPicPr>
        <p:blipFill>
          <a:blip r:embed="rId2" cstate="print"/>
          <a:stretch>
            <a:fillRect/>
          </a:stretch>
        </p:blipFill>
        <p:spPr>
          <a:xfrm>
            <a:off x="0" y="1"/>
            <a:ext cx="9144000" cy="5143500"/>
          </a:xfrm>
        </p:spPr>
      </p:pic>
      <p:sp>
        <p:nvSpPr>
          <p:cNvPr id="6" name="Rectangle 5"/>
          <p:cNvSpPr/>
          <p:nvPr/>
        </p:nvSpPr>
        <p:spPr>
          <a:xfrm>
            <a:off x="0" y="0"/>
            <a:ext cx="9144000" cy="5143500"/>
          </a:xfrm>
          <a:prstGeom prst="rect">
            <a:avLst/>
          </a:prstGeom>
          <a:solidFill>
            <a:schemeClr val="bg2">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361950"/>
            <a:ext cx="8534400" cy="1508105"/>
          </a:xfrm>
          <a:prstGeom prst="rect">
            <a:avLst/>
          </a:prstGeom>
          <a:noFill/>
        </p:spPr>
        <p:txBody>
          <a:bodyPr wrap="square" rtlCol="0">
            <a:spAutoFit/>
          </a:bodyPr>
          <a:lstStyle/>
          <a:p>
            <a:r>
              <a:rPr lang="en-US" sz="3200" b="1" dirty="0" smtClean="0"/>
              <a:t>Do not lie to each other, since you have taken off your old self with its practices. </a:t>
            </a:r>
            <a:r>
              <a:rPr lang="en-US" sz="2500" b="1" dirty="0" smtClean="0"/>
              <a:t>						</a:t>
            </a:r>
            <a:r>
              <a:rPr lang="en-US" sz="2800" b="1" dirty="0" smtClean="0"/>
              <a:t> 				    Colossians 3:9</a:t>
            </a:r>
            <a:endParaRPr lang="en-US" sz="25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3.JPG"/>
          <p:cNvPicPr>
            <a:picLocks noGrp="1" noChangeAspect="1"/>
          </p:cNvPicPr>
          <p:nvPr>
            <p:ph idx="1"/>
          </p:nvPr>
        </p:nvPicPr>
        <p:blipFill>
          <a:blip r:embed="rId2" cstate="print"/>
          <a:stretch>
            <a:fillRect/>
          </a:stretch>
        </p:blipFill>
        <p:spPr>
          <a:xfrm>
            <a:off x="0" y="1"/>
            <a:ext cx="9144000" cy="5143500"/>
          </a:xfrm>
        </p:spPr>
      </p:pic>
      <p:sp>
        <p:nvSpPr>
          <p:cNvPr id="6" name="Rectangle 5"/>
          <p:cNvSpPr/>
          <p:nvPr/>
        </p:nvSpPr>
        <p:spPr>
          <a:xfrm>
            <a:off x="0" y="0"/>
            <a:ext cx="9144000" cy="5143500"/>
          </a:xfrm>
          <a:prstGeom prst="rect">
            <a:avLst/>
          </a:prstGeom>
          <a:solidFill>
            <a:schemeClr val="bg2">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209550"/>
            <a:ext cx="8534400" cy="1938992"/>
          </a:xfrm>
          <a:prstGeom prst="rect">
            <a:avLst/>
          </a:prstGeom>
          <a:noFill/>
        </p:spPr>
        <p:txBody>
          <a:bodyPr wrap="square" rtlCol="0">
            <a:spAutoFit/>
          </a:bodyPr>
          <a:lstStyle/>
          <a:p>
            <a:r>
              <a:rPr lang="en-US" sz="3200" b="1" dirty="0" smtClean="0"/>
              <a:t>The LORD detests lying lips, </a:t>
            </a:r>
            <a:br>
              <a:rPr lang="en-US" sz="3200" b="1" dirty="0" smtClean="0"/>
            </a:br>
            <a:r>
              <a:rPr lang="en-US" sz="3200" b="1" dirty="0" smtClean="0"/>
              <a:t>   but he delights in men who are truthful.</a:t>
            </a:r>
            <a:r>
              <a:rPr lang="en-US" sz="2500" b="1" dirty="0" smtClean="0"/>
              <a:t>						</a:t>
            </a:r>
            <a:r>
              <a:rPr lang="en-US" sz="2800" b="1" dirty="0" smtClean="0"/>
              <a:t> 				    							     Proverbs 12:22</a:t>
            </a:r>
            <a:endParaRPr lang="en-US" sz="25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2.JPG"/>
          <p:cNvPicPr>
            <a:picLocks noGrp="1" noChangeAspect="1"/>
          </p:cNvPicPr>
          <p:nvPr>
            <p:ph idx="1"/>
          </p:nvPr>
        </p:nvPicPr>
        <p:blipFill>
          <a:blip r:embed="rId2" cstate="print"/>
          <a:stretch>
            <a:fillRect/>
          </a:stretch>
        </p:blipFill>
        <p:spPr>
          <a:xfrm>
            <a:off x="0" y="1"/>
            <a:ext cx="9144000" cy="5143500"/>
          </a:xfrm>
        </p:spPr>
      </p:pic>
      <p:sp>
        <p:nvSpPr>
          <p:cNvPr id="2049" name="Rectangle 1"/>
          <p:cNvSpPr>
            <a:spLocks noChangeArrowheads="1"/>
          </p:cNvSpPr>
          <p:nvPr/>
        </p:nvSpPr>
        <p:spPr bwMode="auto">
          <a:xfrm>
            <a:off x="1371600" y="3409950"/>
            <a:ext cx="70866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r>
              <a:rPr kumimoji="0" lang="en-US" sz="3200" b="1" i="0" u="none" strike="noStrike" cap="none" normalizeH="0" baseline="0" dirty="0" smtClean="0">
                <a:ln>
                  <a:solidFill>
                    <a:srgbClr val="FFFFCC"/>
                  </a:solidFill>
                </a:ln>
                <a:solidFill>
                  <a:schemeClr val="tx1"/>
                </a:solidFill>
                <a:effectLst/>
                <a:latin typeface="Aharoni" pitchFamily="2" charset="-79"/>
                <a:ea typeface="Times New Roman" pitchFamily="18" charset="0"/>
                <a:cs typeface="Aharoni" pitchFamily="2" charset="-79"/>
                <a:sym typeface="Wingdings" pitchFamily="2" charset="2"/>
              </a:rPr>
              <a:t>	</a:t>
            </a:r>
            <a:r>
              <a:rPr kumimoji="0" lang="en-US" sz="3200" b="1" i="0" u="none" strike="noStrike" cap="none" normalizeH="0" baseline="0" dirty="0" smtClean="0">
                <a:ln>
                  <a:solidFill>
                    <a:srgbClr val="FFFFCC"/>
                  </a:solidFill>
                </a:ln>
                <a:solidFill>
                  <a:srgbClr val="000000"/>
                </a:solidFill>
                <a:effectLst/>
                <a:latin typeface="Aharoni" pitchFamily="2" charset="-79"/>
                <a:ea typeface="Times New Roman" pitchFamily="18" charset="0"/>
                <a:cs typeface="Aharoni" pitchFamily="2" charset="-79"/>
              </a:rPr>
              <a:t> </a:t>
            </a:r>
            <a:r>
              <a:rPr kumimoji="0" lang="en-US" sz="3200" b="1" i="0" u="none" strike="noStrike" cap="none" normalizeH="0" baseline="0" dirty="0" smtClean="0">
                <a:ln>
                  <a:solidFill>
                    <a:srgbClr val="FFFFCC"/>
                  </a:solidFill>
                </a:ln>
                <a:solidFill>
                  <a:srgbClr val="000000"/>
                </a:solidFill>
                <a:effectLst/>
                <a:latin typeface="Aharoni" pitchFamily="2" charset="-79"/>
                <a:ea typeface="Times New Roman" pitchFamily="18" charset="0"/>
                <a:cs typeface="Aharoni" pitchFamily="2" charset="-79"/>
                <a:sym typeface="Wingdings" pitchFamily="2" charset="2"/>
              </a:rPr>
              <a:t> the LOST </a:t>
            </a:r>
            <a:r>
              <a:rPr kumimoji="0" lang="en-US" sz="3200" b="1" i="0" u="sng" strike="noStrike" cap="none" normalizeH="0" baseline="0" dirty="0" smtClean="0">
                <a:ln>
                  <a:solidFill>
                    <a:srgbClr val="FFFFCC"/>
                  </a:solidFill>
                </a:ln>
                <a:solidFill>
                  <a:srgbClr val="000000"/>
                </a:solidFill>
                <a:effectLst/>
                <a:latin typeface="Aharoni" pitchFamily="2" charset="-79"/>
                <a:ea typeface="Times New Roman" pitchFamily="18" charset="0"/>
                <a:cs typeface="Aharoni" pitchFamily="2" charset="-79"/>
                <a:sym typeface="Wingdings" pitchFamily="2" charset="2"/>
              </a:rPr>
              <a:t>SOUGHT</a:t>
            </a:r>
            <a:endParaRPr kumimoji="0" lang="en-US" sz="3200" b="1" i="0" u="none" strike="noStrike" cap="none" normalizeH="0" baseline="0" dirty="0" smtClean="0">
              <a:ln>
                <a:solidFill>
                  <a:srgbClr val="FFFFCC"/>
                </a:solidFill>
              </a:ln>
              <a:solidFill>
                <a:srgbClr val="000000"/>
              </a:solidFill>
              <a:effectLst/>
              <a:latin typeface="Aharoni" pitchFamily="2" charset="-79"/>
              <a:cs typeface="Aharoni" pitchFamily="2" charset="-79"/>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2743200" algn="l"/>
              </a:tabLst>
            </a:pPr>
            <a:r>
              <a:rPr kumimoji="0" lang="en-US" sz="3200" b="1" i="0" u="none" strike="noStrike" cap="none" normalizeH="0" baseline="0" dirty="0" smtClean="0">
                <a:ln>
                  <a:solidFill>
                    <a:srgbClr val="FFFFCC"/>
                  </a:solidFill>
                </a:ln>
                <a:solidFill>
                  <a:srgbClr val="000000"/>
                </a:solidFill>
                <a:effectLst/>
                <a:latin typeface="Aharoni" pitchFamily="2" charset="-79"/>
                <a:ea typeface="Times New Roman" pitchFamily="18" charset="0"/>
                <a:cs typeface="Aharoni" pitchFamily="2" charset="-79"/>
                <a:sym typeface="Wingdings" pitchFamily="2" charset="2"/>
              </a:rPr>
              <a:t>	</a:t>
            </a:r>
            <a:r>
              <a:rPr kumimoji="0" lang="en-US" sz="3200" b="1" i="0" u="none" strike="noStrike" cap="none" normalizeH="0" baseline="0" dirty="0" smtClean="0">
                <a:ln>
                  <a:solidFill>
                    <a:srgbClr val="FFFFCC"/>
                  </a:solidFill>
                </a:ln>
                <a:solidFill>
                  <a:srgbClr val="000000"/>
                </a:solidFill>
                <a:effectLst/>
                <a:latin typeface="Aharoni" pitchFamily="2" charset="-79"/>
                <a:ea typeface="Times New Roman" pitchFamily="18" charset="0"/>
                <a:cs typeface="Aharoni" pitchFamily="2" charset="-79"/>
              </a:rPr>
              <a:t> </a:t>
            </a:r>
            <a:r>
              <a:rPr kumimoji="0" lang="en-US" sz="3200" b="1" i="0" u="none" strike="noStrike" cap="none" normalizeH="0" baseline="0" dirty="0" smtClean="0">
                <a:ln>
                  <a:solidFill>
                    <a:srgbClr val="FFFFCC"/>
                  </a:solidFill>
                </a:ln>
                <a:solidFill>
                  <a:srgbClr val="000000"/>
                </a:solidFill>
                <a:effectLst/>
                <a:latin typeface="Aharoni" pitchFamily="2" charset="-79"/>
                <a:ea typeface="Times New Roman" pitchFamily="18" charset="0"/>
                <a:cs typeface="Aharoni" pitchFamily="2" charset="-79"/>
                <a:sym typeface="Wingdings" pitchFamily="2" charset="2"/>
              </a:rPr>
              <a:t> the King’s GRACE </a:t>
            </a:r>
            <a:r>
              <a:rPr kumimoji="0" lang="en-US" sz="3200" b="1" i="0" u="sng" strike="noStrike" cap="none" normalizeH="0" baseline="0" dirty="0" smtClean="0">
                <a:ln>
                  <a:solidFill>
                    <a:srgbClr val="FFFFCC"/>
                  </a:solidFill>
                </a:ln>
                <a:solidFill>
                  <a:srgbClr val="000000"/>
                </a:solidFill>
                <a:effectLst/>
                <a:latin typeface="Aharoni" pitchFamily="2" charset="-79"/>
                <a:ea typeface="Times New Roman" pitchFamily="18" charset="0"/>
                <a:cs typeface="Aharoni" pitchFamily="2" charset="-79"/>
                <a:sym typeface="Wingdings" pitchFamily="2" charset="2"/>
              </a:rPr>
              <a:t>EXTENDED</a:t>
            </a:r>
            <a:endParaRPr kumimoji="0" lang="en-US" sz="3200" b="1" i="0" u="none" strike="noStrike" cap="none" normalizeH="0" baseline="0" dirty="0" smtClean="0">
              <a:ln>
                <a:solidFill>
                  <a:srgbClr val="FFFFCC"/>
                </a:solidFill>
              </a:ln>
              <a:solidFill>
                <a:srgbClr val="000000"/>
              </a:solidFill>
              <a:effectLst/>
              <a:latin typeface="Aharoni" pitchFamily="2" charset="-79"/>
              <a:ea typeface="Times New Roman" pitchFamily="18" charset="0"/>
              <a:cs typeface="Aharoni" pitchFamily="2" charset="-79"/>
              <a:sym typeface="Wingdings" pitchFamily="2" charset="2"/>
            </a:endParaRPr>
          </a:p>
        </p:txBody>
      </p:sp>
      <p:sp>
        <p:nvSpPr>
          <p:cNvPr id="6" name="Rectangle 5"/>
          <p:cNvSpPr/>
          <p:nvPr/>
        </p:nvSpPr>
        <p:spPr>
          <a:xfrm>
            <a:off x="0" y="1885950"/>
            <a:ext cx="9144000" cy="707886"/>
          </a:xfrm>
          <a:prstGeom prst="rect">
            <a:avLst/>
          </a:prstGeom>
          <a:noFill/>
        </p:spPr>
        <p:txBody>
          <a:bodyPr wrap="square" lIns="91440" tIns="45720" rIns="91440" bIns="45720">
            <a:spAutoFit/>
          </a:bodyPr>
          <a:lstStyle/>
          <a:p>
            <a:pPr algn="ctr"/>
            <a:r>
              <a:rPr lang="en-US" sz="4000" b="1" dirty="0" smtClean="0">
                <a:ln>
                  <a:solidFill>
                    <a:srgbClr val="FFFFCC"/>
                  </a:solidFill>
                </a:ln>
                <a:latin typeface="Aharoni" pitchFamily="2" charset="-79"/>
                <a:cs typeface="Aharoni" pitchFamily="2" charset="-79"/>
              </a:rPr>
              <a:t>DAVID… </a:t>
            </a:r>
            <a:r>
              <a:rPr lang="en-US" sz="4000" b="1" cap="none" spc="0" dirty="0" smtClean="0">
                <a:ln>
                  <a:solidFill>
                    <a:srgbClr val="FFFFCC"/>
                  </a:solidFill>
                </a:ln>
                <a:effectLst>
                  <a:outerShdw blurRad="41275" dist="20320" dir="1800000" algn="tl" rotWithShape="0">
                    <a:srgbClr val="000000">
                      <a:alpha val="40000"/>
                    </a:srgbClr>
                  </a:outerShdw>
                </a:effectLst>
                <a:latin typeface="Aharoni" pitchFamily="2" charset="-79"/>
                <a:cs typeface="Aharoni" pitchFamily="2" charset="-79"/>
              </a:rPr>
              <a:t>a man of his word</a:t>
            </a:r>
            <a:endParaRPr lang="en-US" sz="4000" b="1" cap="none" spc="0" dirty="0">
              <a:ln>
                <a:solidFill>
                  <a:srgbClr val="FFFFCC"/>
                </a:solidFill>
              </a:ln>
              <a:effectLst>
                <a:outerShdw blurRad="41275" dist="20320" dir="1800000" algn="tl" rotWithShape="0">
                  <a:srgbClr val="000000">
                    <a:alpha val="40000"/>
                  </a:srgbClr>
                </a:outerShdw>
              </a:effectLst>
              <a:latin typeface="Aharoni" pitchFamily="2" charset="-79"/>
              <a:cs typeface="Aharoni" pitchFamily="2" charset="-79"/>
            </a:endParaRPr>
          </a:p>
        </p:txBody>
      </p:sp>
      <p:sp>
        <p:nvSpPr>
          <p:cNvPr id="7" name="Rectangle 6"/>
          <p:cNvSpPr/>
          <p:nvPr/>
        </p:nvSpPr>
        <p:spPr>
          <a:xfrm>
            <a:off x="228600" y="2724150"/>
            <a:ext cx="8763000" cy="707886"/>
          </a:xfrm>
          <a:prstGeom prst="rect">
            <a:avLst/>
          </a:prstGeom>
          <a:noFill/>
        </p:spPr>
        <p:txBody>
          <a:bodyPr wrap="square" lIns="91440" tIns="45720" rIns="91440" bIns="45720">
            <a:spAutoFit/>
          </a:bodyPr>
          <a:lstStyle/>
          <a:p>
            <a:pPr algn="ctr"/>
            <a:r>
              <a:rPr lang="en-US" sz="4000" b="1" dirty="0" err="1" smtClean="0">
                <a:ln>
                  <a:solidFill>
                    <a:srgbClr val="FFFFCC"/>
                  </a:solidFill>
                </a:ln>
                <a:latin typeface="Aharoni" pitchFamily="2" charset="-79"/>
                <a:cs typeface="Aharoni" pitchFamily="2" charset="-79"/>
              </a:rPr>
              <a:t>Mephibosheth</a:t>
            </a:r>
            <a:r>
              <a:rPr lang="en-US" sz="4000" b="1" dirty="0" smtClean="0">
                <a:ln>
                  <a:solidFill>
                    <a:srgbClr val="FFFFCC"/>
                  </a:solidFill>
                </a:ln>
                <a:latin typeface="Aharoni" pitchFamily="2" charset="-79"/>
                <a:cs typeface="Aharoni" pitchFamily="2" charset="-79"/>
              </a:rPr>
              <a:t>… an object of grace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9">
                                            <p:txEl>
                                              <p:pRg st="0" end="0"/>
                                            </p:txEl>
                                          </p:spTgt>
                                        </p:tgtEl>
                                        <p:attrNameLst>
                                          <p:attrName>style.visibility</p:attrName>
                                        </p:attrNameLst>
                                      </p:cBhvr>
                                      <p:to>
                                        <p:strVal val="visible"/>
                                      </p:to>
                                    </p:set>
                                    <p:animEffect transition="in" filter="fade">
                                      <p:cBhvr>
                                        <p:cTn id="12" dur="2000"/>
                                        <p:tgtEl>
                                          <p:spTgt spid="204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9">
                                            <p:txEl>
                                              <p:pRg st="1" end="1"/>
                                            </p:txEl>
                                          </p:spTgt>
                                        </p:tgtEl>
                                        <p:attrNameLst>
                                          <p:attrName>style.visibility</p:attrName>
                                        </p:attrNameLst>
                                      </p:cBhvr>
                                      <p:to>
                                        <p:strVal val="visible"/>
                                      </p:to>
                                    </p:set>
                                    <p:animEffect transition="in" filter="fade">
                                      <p:cBhvr>
                                        <p:cTn id="17" dur="2000"/>
                                        <p:tgtEl>
                                          <p:spTgt spid="20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build="p"/>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lide1.JPG"/>
          <p:cNvPicPr>
            <a:picLocks noChangeAspect="1"/>
          </p:cNvPicPr>
          <p:nvPr/>
        </p:nvPicPr>
        <p:blipFill>
          <a:blip r:embed="rId2" cstate="print"/>
          <a:stretch>
            <a:fillRect/>
          </a:stretch>
        </p:blipFill>
        <p:spPr>
          <a:xfrm>
            <a:off x="0" y="0"/>
            <a:ext cx="9144000" cy="5143500"/>
          </a:xfrm>
          <a:prstGeom prst="rect">
            <a:avLst/>
          </a:prstGeom>
        </p:spPr>
      </p:pic>
      <p:sp>
        <p:nvSpPr>
          <p:cNvPr id="5" name="Rectangle 4"/>
          <p:cNvSpPr/>
          <p:nvPr/>
        </p:nvSpPr>
        <p:spPr>
          <a:xfrm>
            <a:off x="304800" y="2529572"/>
            <a:ext cx="8305800" cy="2785378"/>
          </a:xfrm>
          <a:prstGeom prst="rect">
            <a:avLst/>
          </a:prstGeom>
          <a:noFill/>
        </p:spPr>
        <p:txBody>
          <a:bodyPr wrap="square" lIns="91440" tIns="45720" rIns="91440" bIns="45720">
            <a:spAutoFit/>
          </a:bodyPr>
          <a:lstStyle/>
          <a:p>
            <a:r>
              <a:rPr lang="en-US" sz="17500" b="1" cap="none" spc="0" dirty="0" smtClean="0">
                <a:ln w="12700">
                  <a:solidFill>
                    <a:schemeClr val="tx1"/>
                  </a:solidFill>
                  <a:prstDash val="solid"/>
                </a:ln>
                <a:solidFill>
                  <a:srgbClr val="FFFFCC"/>
                </a:solidFill>
                <a:effectLst>
                  <a:outerShdw blurRad="41275" dist="20320" dir="1800000" algn="tl" rotWithShape="0">
                    <a:srgbClr val="000000">
                      <a:alpha val="40000"/>
                    </a:srgbClr>
                  </a:outerShdw>
                </a:effectLst>
                <a:latin typeface="Aharoni" pitchFamily="2" charset="-79"/>
                <a:cs typeface="Aharoni" pitchFamily="2" charset="-79"/>
              </a:rPr>
              <a:t>KING</a:t>
            </a:r>
            <a:endParaRPr lang="en-US" sz="17500" b="1" cap="none" spc="0" dirty="0">
              <a:ln w="12700">
                <a:solidFill>
                  <a:schemeClr val="tx1"/>
                </a:solidFill>
                <a:prstDash val="solid"/>
              </a:ln>
              <a:solidFill>
                <a:srgbClr val="FFFFCC"/>
              </a:solidFill>
              <a:effectLst>
                <a:outerShdw blurRad="41275" dist="20320" dir="1800000" algn="tl" rotWithShape="0">
                  <a:srgbClr val="000000">
                    <a:alpha val="40000"/>
                  </a:srgbClr>
                </a:outerShdw>
              </a:effectLst>
              <a:latin typeface="Aharoni" pitchFamily="2" charset="-79"/>
              <a:cs typeface="Aharoni" pitchFamily="2" charset="-79"/>
            </a:endParaRPr>
          </a:p>
        </p:txBody>
      </p:sp>
      <p:sp>
        <p:nvSpPr>
          <p:cNvPr id="6" name="Rectangle 5"/>
          <p:cNvSpPr/>
          <p:nvPr/>
        </p:nvSpPr>
        <p:spPr>
          <a:xfrm>
            <a:off x="381000" y="2571750"/>
            <a:ext cx="3826689" cy="646331"/>
          </a:xfrm>
          <a:prstGeom prst="rect">
            <a:avLst/>
          </a:prstGeom>
          <a:noFill/>
        </p:spPr>
        <p:txBody>
          <a:bodyPr wrap="none" lIns="91440" tIns="45720" rIns="91440" bIns="45720">
            <a:spAutoFit/>
          </a:bodyPr>
          <a:lstStyle/>
          <a:p>
            <a:pPr algn="ctr"/>
            <a:r>
              <a:rPr lang="en-US" sz="3600" b="1" dirty="0" smtClean="0">
                <a:ln w="12700">
                  <a:solidFill>
                    <a:schemeClr val="tx1"/>
                  </a:solidFill>
                  <a:prstDash val="solid"/>
                </a:ln>
                <a:solidFill>
                  <a:srgbClr val="FFFFCC"/>
                </a:solidFill>
                <a:effectLst>
                  <a:outerShdw blurRad="41275" dist="20320" dir="1800000" algn="tl" rotWithShape="0">
                    <a:srgbClr val="000000">
                      <a:alpha val="40000"/>
                    </a:srgbClr>
                  </a:outerShdw>
                </a:effectLst>
                <a:latin typeface="Aharoni" pitchFamily="2" charset="-79"/>
                <a:cs typeface="Aharoni" pitchFamily="2" charset="-79"/>
              </a:rPr>
              <a:t>OUR GRACIOUS</a:t>
            </a:r>
            <a:endParaRPr lang="en-US" sz="3600" b="1" cap="none" spc="0" dirty="0">
              <a:ln w="12700">
                <a:solidFill>
                  <a:schemeClr val="tx1"/>
                </a:solidFill>
                <a:prstDash val="solid"/>
              </a:ln>
              <a:solidFill>
                <a:srgbClr val="FFFFCC"/>
              </a:solidFill>
              <a:effectLst>
                <a:outerShdw blurRad="41275" dist="20320" dir="1800000" algn="tl" rotWithShape="0">
                  <a:srgbClr val="000000">
                    <a:alpha val="40000"/>
                  </a:srgbClr>
                </a:outerShdw>
              </a:effectLst>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2.JPG"/>
          <p:cNvPicPr>
            <a:picLocks noGrp="1" noChangeAspect="1"/>
          </p:cNvPicPr>
          <p:nvPr>
            <p:ph idx="1"/>
          </p:nvPr>
        </p:nvPicPr>
        <p:blipFill>
          <a:blip r:embed="rId2" cstate="print"/>
          <a:stretch>
            <a:fillRect/>
          </a:stretch>
        </p:blipFill>
        <p:spPr>
          <a:xfrm>
            <a:off x="0" y="1"/>
            <a:ext cx="9144000" cy="5143500"/>
          </a:xfrm>
        </p:spPr>
      </p:pic>
      <p:sp>
        <p:nvSpPr>
          <p:cNvPr id="6" name="Rectangle 5"/>
          <p:cNvSpPr/>
          <p:nvPr/>
        </p:nvSpPr>
        <p:spPr>
          <a:xfrm>
            <a:off x="0" y="2168664"/>
            <a:ext cx="9144000" cy="707886"/>
          </a:xfrm>
          <a:prstGeom prst="rect">
            <a:avLst/>
          </a:prstGeom>
          <a:noFill/>
        </p:spPr>
        <p:txBody>
          <a:bodyPr wrap="square" lIns="91440" tIns="45720" rIns="91440" bIns="45720">
            <a:spAutoFit/>
          </a:bodyPr>
          <a:lstStyle/>
          <a:p>
            <a:pPr algn="ctr"/>
            <a:r>
              <a:rPr lang="en-US" sz="4000" b="1" dirty="0" smtClean="0">
                <a:ln>
                  <a:solidFill>
                    <a:srgbClr val="FFFFCC"/>
                  </a:solidFill>
                </a:ln>
                <a:latin typeface="Aharoni" pitchFamily="2" charset="-79"/>
                <a:cs typeface="Aharoni" pitchFamily="2" charset="-79"/>
              </a:rPr>
              <a:t>He </a:t>
            </a:r>
            <a:r>
              <a:rPr lang="en-US" sz="4000" b="1" u="sng" dirty="0" smtClean="0">
                <a:ln>
                  <a:solidFill>
                    <a:srgbClr val="FFFFCC"/>
                  </a:solidFill>
                </a:ln>
                <a:latin typeface="Aharoni" pitchFamily="2" charset="-79"/>
                <a:cs typeface="Aharoni" pitchFamily="2" charset="-79"/>
              </a:rPr>
              <a:t>SEARCHED</a:t>
            </a:r>
            <a:r>
              <a:rPr lang="en-US" sz="4000" b="1" dirty="0" smtClean="0">
                <a:ln>
                  <a:solidFill>
                    <a:srgbClr val="FFFFCC"/>
                  </a:solidFill>
                </a:ln>
                <a:latin typeface="Aharoni" pitchFamily="2" charset="-79"/>
                <a:cs typeface="Aharoni" pitchFamily="2" charset="-79"/>
              </a:rPr>
              <a:t> for you</a:t>
            </a:r>
            <a:endParaRPr lang="en-US" sz="4000" b="1" cap="none" spc="0" dirty="0">
              <a:ln>
                <a:solidFill>
                  <a:srgbClr val="FFFFCC"/>
                </a:solidFill>
              </a:ln>
              <a:effectLst>
                <a:outerShdw blurRad="41275" dist="20320" dir="1800000" algn="tl" rotWithShape="0">
                  <a:srgbClr val="000000">
                    <a:alpha val="40000"/>
                  </a:srgbClr>
                </a:outerShdw>
              </a:effectLst>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3.JPG"/>
          <p:cNvPicPr>
            <a:picLocks noGrp="1" noChangeAspect="1"/>
          </p:cNvPicPr>
          <p:nvPr>
            <p:ph idx="1"/>
          </p:nvPr>
        </p:nvPicPr>
        <p:blipFill>
          <a:blip r:embed="rId2" cstate="print"/>
          <a:stretch>
            <a:fillRect/>
          </a:stretch>
        </p:blipFill>
        <p:spPr>
          <a:xfrm>
            <a:off x="0" y="1"/>
            <a:ext cx="9144000" cy="5143500"/>
          </a:xfrm>
        </p:spPr>
      </p:pic>
      <p:sp>
        <p:nvSpPr>
          <p:cNvPr id="6" name="Rectangle 5"/>
          <p:cNvSpPr/>
          <p:nvPr/>
        </p:nvSpPr>
        <p:spPr>
          <a:xfrm>
            <a:off x="0" y="0"/>
            <a:ext cx="9144000" cy="5143500"/>
          </a:xfrm>
          <a:prstGeom prst="rect">
            <a:avLst/>
          </a:prstGeom>
          <a:solidFill>
            <a:schemeClr val="bg2">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0" y="209550"/>
            <a:ext cx="8763000" cy="4031873"/>
          </a:xfrm>
          <a:prstGeom prst="rect">
            <a:avLst/>
          </a:prstGeom>
          <a:noFill/>
        </p:spPr>
        <p:txBody>
          <a:bodyPr wrap="square" rtlCol="0">
            <a:spAutoFit/>
          </a:bodyPr>
          <a:lstStyle/>
          <a:p>
            <a:r>
              <a:rPr lang="en-US" sz="3200" b="1" dirty="0"/>
              <a:t>As it is written:</a:t>
            </a:r>
          </a:p>
          <a:p>
            <a:r>
              <a:rPr lang="en-US" sz="3200" b="1" dirty="0"/>
              <a:t>   “There is no one righteous, not even one; </a:t>
            </a:r>
            <a:br>
              <a:rPr lang="en-US" sz="3200" b="1" dirty="0"/>
            </a:br>
            <a:r>
              <a:rPr lang="en-US" sz="3200" b="1" dirty="0"/>
              <a:t>  there is no one who understands, </a:t>
            </a:r>
            <a:br>
              <a:rPr lang="en-US" sz="3200" b="1" dirty="0"/>
            </a:br>
            <a:r>
              <a:rPr lang="en-US" sz="3200" b="1" dirty="0"/>
              <a:t>   no one who seeks God. </a:t>
            </a:r>
            <a:br>
              <a:rPr lang="en-US" sz="3200" b="1" dirty="0"/>
            </a:br>
            <a:r>
              <a:rPr lang="en-US" sz="3200" b="1" dirty="0"/>
              <a:t> All have turned away, </a:t>
            </a:r>
            <a:br>
              <a:rPr lang="en-US" sz="3200" b="1" dirty="0"/>
            </a:br>
            <a:r>
              <a:rPr lang="en-US" sz="3200" b="1" dirty="0"/>
              <a:t>   they have together become worthless; </a:t>
            </a:r>
            <a:br>
              <a:rPr lang="en-US" sz="3200" b="1" dirty="0"/>
            </a:br>
            <a:r>
              <a:rPr lang="en-US" sz="3200" b="1" dirty="0"/>
              <a:t>there is no one who does good, </a:t>
            </a:r>
            <a:br>
              <a:rPr lang="en-US" sz="3200" b="1" dirty="0"/>
            </a:br>
            <a:r>
              <a:rPr lang="en-US" sz="3200" b="1" dirty="0"/>
              <a:t>   not even one</a:t>
            </a:r>
            <a:r>
              <a:rPr lang="en-US" sz="3200" b="1" dirty="0" smtClean="0"/>
              <a:t>.”			</a:t>
            </a:r>
            <a:r>
              <a:rPr lang="en-US" sz="2500" b="1" dirty="0" smtClean="0"/>
              <a:t>Romans </a:t>
            </a:r>
            <a:r>
              <a:rPr lang="en-US" sz="2500" b="1" dirty="0"/>
              <a:t>3:10-12</a:t>
            </a:r>
            <a:endParaRPr lang="en-US" sz="25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609600" y="666750"/>
            <a:ext cx="7772400" cy="3562350"/>
          </a:xfrm>
        </p:spPr>
        <p:txBody>
          <a:bodyPr>
            <a:normAutofit fontScale="92500" lnSpcReduction="10000"/>
          </a:bodyPr>
          <a:lstStyle/>
          <a:p>
            <a:r>
              <a:rPr lang="en-US" dirty="0" smtClean="0">
                <a:solidFill>
                  <a:schemeClr val="bg1"/>
                </a:solidFill>
              </a:rPr>
              <a:t>Your love it holds me </a:t>
            </a:r>
          </a:p>
          <a:p>
            <a:r>
              <a:rPr lang="en-US" dirty="0" smtClean="0">
                <a:solidFill>
                  <a:schemeClr val="bg1"/>
                </a:solidFill>
              </a:rPr>
              <a:t>Through the darkest night</a:t>
            </a:r>
          </a:p>
          <a:p>
            <a:r>
              <a:rPr lang="en-US" dirty="0" smtClean="0">
                <a:solidFill>
                  <a:schemeClr val="bg1"/>
                </a:solidFill>
              </a:rPr>
              <a:t>It calls me out into Your glorious light</a:t>
            </a:r>
          </a:p>
          <a:p>
            <a:r>
              <a:rPr lang="en-US" dirty="0" smtClean="0">
                <a:solidFill>
                  <a:schemeClr val="bg1"/>
                </a:solidFill>
              </a:rPr>
              <a:t>I’m hidden in the shadow </a:t>
            </a:r>
          </a:p>
          <a:p>
            <a:r>
              <a:rPr lang="en-US" dirty="0" smtClean="0">
                <a:solidFill>
                  <a:schemeClr val="bg1"/>
                </a:solidFill>
              </a:rPr>
              <a:t>of Your wings</a:t>
            </a:r>
          </a:p>
          <a:p>
            <a:r>
              <a:rPr lang="en-US" dirty="0" smtClean="0">
                <a:solidFill>
                  <a:schemeClr val="bg1"/>
                </a:solidFill>
              </a:rPr>
              <a:t>Your love is saving me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2.JPG"/>
          <p:cNvPicPr>
            <a:picLocks noGrp="1" noChangeAspect="1"/>
          </p:cNvPicPr>
          <p:nvPr>
            <p:ph idx="1"/>
          </p:nvPr>
        </p:nvPicPr>
        <p:blipFill>
          <a:blip r:embed="rId2" cstate="print"/>
          <a:stretch>
            <a:fillRect/>
          </a:stretch>
        </p:blipFill>
        <p:spPr>
          <a:xfrm>
            <a:off x="0" y="1"/>
            <a:ext cx="9144000" cy="5143500"/>
          </a:xfrm>
        </p:spPr>
      </p:pic>
      <p:sp>
        <p:nvSpPr>
          <p:cNvPr id="6" name="Rectangle 5"/>
          <p:cNvSpPr/>
          <p:nvPr/>
        </p:nvSpPr>
        <p:spPr>
          <a:xfrm>
            <a:off x="0" y="2168664"/>
            <a:ext cx="9144000" cy="707886"/>
          </a:xfrm>
          <a:prstGeom prst="rect">
            <a:avLst/>
          </a:prstGeom>
          <a:noFill/>
        </p:spPr>
        <p:txBody>
          <a:bodyPr wrap="square" lIns="91440" tIns="45720" rIns="91440" bIns="45720">
            <a:spAutoFit/>
          </a:bodyPr>
          <a:lstStyle/>
          <a:p>
            <a:pPr algn="ctr"/>
            <a:r>
              <a:rPr lang="en-US" sz="4000" b="1" dirty="0" smtClean="0">
                <a:ln>
                  <a:solidFill>
                    <a:srgbClr val="FFFFCC"/>
                  </a:solidFill>
                </a:ln>
                <a:latin typeface="Aharoni" pitchFamily="2" charset="-79"/>
                <a:cs typeface="Aharoni" pitchFamily="2" charset="-79"/>
              </a:rPr>
              <a:t>He </a:t>
            </a:r>
            <a:r>
              <a:rPr lang="en-US" sz="4000" b="1" u="sng" dirty="0" smtClean="0">
                <a:ln>
                  <a:solidFill>
                    <a:srgbClr val="FFFFCC"/>
                  </a:solidFill>
                </a:ln>
                <a:latin typeface="Aharoni" pitchFamily="2" charset="-79"/>
                <a:cs typeface="Aharoni" pitchFamily="2" charset="-79"/>
              </a:rPr>
              <a:t>SEARCHED</a:t>
            </a:r>
            <a:r>
              <a:rPr lang="en-US" sz="4000" b="1" dirty="0" smtClean="0">
                <a:ln>
                  <a:solidFill>
                    <a:srgbClr val="FFFFCC"/>
                  </a:solidFill>
                </a:ln>
                <a:latin typeface="Aharoni" pitchFamily="2" charset="-79"/>
                <a:cs typeface="Aharoni" pitchFamily="2" charset="-79"/>
              </a:rPr>
              <a:t> for you</a:t>
            </a:r>
            <a:endParaRPr lang="en-US" sz="4000" b="1" cap="none" spc="0" dirty="0">
              <a:ln>
                <a:solidFill>
                  <a:srgbClr val="FFFFCC"/>
                </a:solidFill>
              </a:ln>
              <a:effectLst>
                <a:outerShdw blurRad="41275" dist="20320" dir="1800000" algn="tl" rotWithShape="0">
                  <a:srgbClr val="000000">
                    <a:alpha val="40000"/>
                  </a:srgbClr>
                </a:outerShdw>
              </a:effectLst>
              <a:latin typeface="Aharoni" pitchFamily="2" charset="-79"/>
              <a:cs typeface="Aharoni" pitchFamily="2" charset="-79"/>
            </a:endParaRPr>
          </a:p>
        </p:txBody>
      </p:sp>
      <p:sp>
        <p:nvSpPr>
          <p:cNvPr id="7" name="Rectangle 6"/>
          <p:cNvSpPr/>
          <p:nvPr/>
        </p:nvSpPr>
        <p:spPr>
          <a:xfrm>
            <a:off x="228600" y="2952750"/>
            <a:ext cx="8763000" cy="707886"/>
          </a:xfrm>
          <a:prstGeom prst="rect">
            <a:avLst/>
          </a:prstGeom>
          <a:noFill/>
        </p:spPr>
        <p:txBody>
          <a:bodyPr wrap="square" lIns="91440" tIns="45720" rIns="91440" bIns="45720">
            <a:spAutoFit/>
          </a:bodyPr>
          <a:lstStyle/>
          <a:p>
            <a:pPr algn="ctr"/>
            <a:r>
              <a:rPr lang="en-US" sz="4000" b="1" dirty="0" smtClean="0">
                <a:ln>
                  <a:solidFill>
                    <a:srgbClr val="FFFFCC"/>
                  </a:solidFill>
                </a:ln>
                <a:latin typeface="Aharoni" pitchFamily="2" charset="-79"/>
                <a:cs typeface="Aharoni" pitchFamily="2" charset="-79"/>
              </a:rPr>
              <a:t>He </a:t>
            </a:r>
            <a:r>
              <a:rPr lang="en-US" sz="4000" b="1" u="sng" dirty="0" smtClean="0">
                <a:ln>
                  <a:solidFill>
                    <a:srgbClr val="FFFFCC"/>
                  </a:solidFill>
                </a:ln>
                <a:latin typeface="Aharoni" pitchFamily="2" charset="-79"/>
                <a:cs typeface="Aharoni" pitchFamily="2" charset="-79"/>
              </a:rPr>
              <a:t>ADOPTED</a:t>
            </a:r>
            <a:r>
              <a:rPr lang="en-US" sz="4000" b="1" dirty="0" smtClean="0">
                <a:ln>
                  <a:solidFill>
                    <a:srgbClr val="FFFFCC"/>
                  </a:solidFill>
                </a:ln>
                <a:latin typeface="Aharoni" pitchFamily="2" charset="-79"/>
                <a:cs typeface="Aharoni" pitchFamily="2" charset="-79"/>
              </a:rPr>
              <a:t>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3.JPG"/>
          <p:cNvPicPr>
            <a:picLocks noGrp="1" noChangeAspect="1"/>
          </p:cNvPicPr>
          <p:nvPr>
            <p:ph idx="1"/>
          </p:nvPr>
        </p:nvPicPr>
        <p:blipFill>
          <a:blip r:embed="rId2" cstate="print"/>
          <a:stretch>
            <a:fillRect/>
          </a:stretch>
        </p:blipFill>
        <p:spPr>
          <a:xfrm>
            <a:off x="0" y="1"/>
            <a:ext cx="9144000" cy="5143500"/>
          </a:xfrm>
        </p:spPr>
      </p:pic>
      <p:sp>
        <p:nvSpPr>
          <p:cNvPr id="6" name="Rectangle 5"/>
          <p:cNvSpPr/>
          <p:nvPr/>
        </p:nvSpPr>
        <p:spPr>
          <a:xfrm>
            <a:off x="0" y="0"/>
            <a:ext cx="9144000" cy="5143500"/>
          </a:xfrm>
          <a:prstGeom prst="rect">
            <a:avLst/>
          </a:prstGeom>
          <a:solidFill>
            <a:schemeClr val="bg2">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90550"/>
            <a:ext cx="8610600" cy="1954381"/>
          </a:xfrm>
          <a:prstGeom prst="rect">
            <a:avLst/>
          </a:prstGeom>
          <a:noFill/>
        </p:spPr>
        <p:txBody>
          <a:bodyPr wrap="square" rtlCol="0">
            <a:spAutoFit/>
          </a:bodyPr>
          <a:lstStyle/>
          <a:p>
            <a:r>
              <a:rPr lang="en-US" sz="3200" b="1" dirty="0" smtClean="0"/>
              <a:t>“he</a:t>
            </a:r>
            <a:r>
              <a:rPr lang="en-US" sz="3200" b="1" dirty="0"/>
              <a:t> predestined us to be adopted as his sons through Jesus Christ, in accordance with his pleasure and </a:t>
            </a:r>
            <a:r>
              <a:rPr lang="en-US" sz="3200" b="1" dirty="0" smtClean="0"/>
              <a:t>will”</a:t>
            </a:r>
          </a:p>
          <a:p>
            <a:r>
              <a:rPr lang="en-US" sz="2500" b="1" dirty="0" smtClean="0"/>
              <a:t>						Ephesians 1:5</a:t>
            </a:r>
            <a:endParaRPr lang="en-US" sz="25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3.JPG"/>
          <p:cNvPicPr>
            <a:picLocks noGrp="1" noChangeAspect="1"/>
          </p:cNvPicPr>
          <p:nvPr>
            <p:ph idx="1"/>
          </p:nvPr>
        </p:nvPicPr>
        <p:blipFill>
          <a:blip r:embed="rId2" cstate="print"/>
          <a:stretch>
            <a:fillRect/>
          </a:stretch>
        </p:blipFill>
        <p:spPr>
          <a:xfrm>
            <a:off x="0" y="1"/>
            <a:ext cx="9144000" cy="5143500"/>
          </a:xfrm>
        </p:spPr>
      </p:pic>
      <p:sp>
        <p:nvSpPr>
          <p:cNvPr id="6" name="Rectangle 5"/>
          <p:cNvSpPr/>
          <p:nvPr/>
        </p:nvSpPr>
        <p:spPr>
          <a:xfrm>
            <a:off x="0" y="0"/>
            <a:ext cx="9144000" cy="5143500"/>
          </a:xfrm>
          <a:prstGeom prst="rect">
            <a:avLst/>
          </a:prstGeom>
          <a:solidFill>
            <a:schemeClr val="bg2">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361950"/>
            <a:ext cx="8763000" cy="3785652"/>
          </a:xfrm>
          <a:prstGeom prst="rect">
            <a:avLst/>
          </a:prstGeom>
          <a:noFill/>
        </p:spPr>
        <p:txBody>
          <a:bodyPr wrap="square" rtlCol="0">
            <a:spAutoFit/>
          </a:bodyPr>
          <a:lstStyle/>
          <a:p>
            <a:r>
              <a:rPr lang="en-US" sz="3000" b="1" dirty="0"/>
              <a:t>But when the time had fully come, God sent his Son, born of a woman, born under law,  to redeem those under law, that we might receive the full rights of sons.  Because you are sons, God sent the Spirit of his Son into our hearts, the Spirit who calls out, “</a:t>
            </a:r>
            <a:r>
              <a:rPr lang="en-US" sz="3000" b="1" i="1" dirty="0"/>
              <a:t>Abba</a:t>
            </a:r>
            <a:r>
              <a:rPr lang="en-US" sz="3000" b="1" dirty="0" smtClean="0"/>
              <a:t>,</a:t>
            </a:r>
            <a:r>
              <a:rPr lang="en-US" sz="3000" b="1" dirty="0"/>
              <a:t> Father.”  So you are no longer a slave, but a son; and since you are a son, God has made you also an </a:t>
            </a:r>
            <a:r>
              <a:rPr lang="en-US" sz="3000" b="1" dirty="0" smtClean="0"/>
              <a:t>heir.</a:t>
            </a:r>
            <a:r>
              <a:rPr lang="en-US" sz="3000" b="1" dirty="0"/>
              <a:t>	</a:t>
            </a:r>
            <a:r>
              <a:rPr lang="en-US" sz="3000" b="1" dirty="0" smtClean="0"/>
              <a:t>					</a:t>
            </a:r>
            <a:r>
              <a:rPr lang="en-US" sz="2500" b="1" dirty="0" smtClean="0"/>
              <a:t>Galatians </a:t>
            </a:r>
            <a:r>
              <a:rPr lang="en-US" sz="2500" b="1" dirty="0"/>
              <a:t>4:4-7</a:t>
            </a:r>
            <a:endParaRPr lang="en-US" sz="25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2.JPG"/>
          <p:cNvPicPr>
            <a:picLocks noGrp="1" noChangeAspect="1"/>
          </p:cNvPicPr>
          <p:nvPr>
            <p:ph idx="1"/>
          </p:nvPr>
        </p:nvPicPr>
        <p:blipFill>
          <a:blip r:embed="rId2" cstate="print"/>
          <a:stretch>
            <a:fillRect/>
          </a:stretch>
        </p:blipFill>
        <p:spPr>
          <a:xfrm>
            <a:off x="0" y="1"/>
            <a:ext cx="9144000" cy="5143500"/>
          </a:xfrm>
        </p:spPr>
      </p:pic>
      <p:sp>
        <p:nvSpPr>
          <p:cNvPr id="6" name="Rectangle 5"/>
          <p:cNvSpPr/>
          <p:nvPr/>
        </p:nvSpPr>
        <p:spPr>
          <a:xfrm>
            <a:off x="0" y="2168664"/>
            <a:ext cx="9144000" cy="707886"/>
          </a:xfrm>
          <a:prstGeom prst="rect">
            <a:avLst/>
          </a:prstGeom>
          <a:noFill/>
        </p:spPr>
        <p:txBody>
          <a:bodyPr wrap="square" lIns="91440" tIns="45720" rIns="91440" bIns="45720">
            <a:spAutoFit/>
          </a:bodyPr>
          <a:lstStyle/>
          <a:p>
            <a:pPr algn="ctr"/>
            <a:r>
              <a:rPr lang="en-US" sz="4000" b="1" dirty="0" smtClean="0">
                <a:ln>
                  <a:solidFill>
                    <a:srgbClr val="FFFFCC"/>
                  </a:solidFill>
                </a:ln>
                <a:latin typeface="Aharoni" pitchFamily="2" charset="-79"/>
                <a:cs typeface="Aharoni" pitchFamily="2" charset="-79"/>
              </a:rPr>
              <a:t>He </a:t>
            </a:r>
            <a:r>
              <a:rPr lang="en-US" sz="4000" b="1" u="sng" dirty="0" smtClean="0">
                <a:ln>
                  <a:solidFill>
                    <a:srgbClr val="FFFFCC"/>
                  </a:solidFill>
                </a:ln>
                <a:latin typeface="Aharoni" pitchFamily="2" charset="-79"/>
                <a:cs typeface="Aharoni" pitchFamily="2" charset="-79"/>
              </a:rPr>
              <a:t>SEARCHED</a:t>
            </a:r>
            <a:r>
              <a:rPr lang="en-US" sz="4000" b="1" dirty="0" smtClean="0">
                <a:ln>
                  <a:solidFill>
                    <a:srgbClr val="FFFFCC"/>
                  </a:solidFill>
                </a:ln>
                <a:latin typeface="Aharoni" pitchFamily="2" charset="-79"/>
                <a:cs typeface="Aharoni" pitchFamily="2" charset="-79"/>
              </a:rPr>
              <a:t> for you</a:t>
            </a:r>
            <a:endParaRPr lang="en-US" sz="4000" b="1" cap="none" spc="0" dirty="0">
              <a:ln>
                <a:solidFill>
                  <a:srgbClr val="FFFFCC"/>
                </a:solidFill>
              </a:ln>
              <a:effectLst>
                <a:outerShdw blurRad="41275" dist="20320" dir="1800000" algn="tl" rotWithShape="0">
                  <a:srgbClr val="000000">
                    <a:alpha val="40000"/>
                  </a:srgbClr>
                </a:outerShdw>
              </a:effectLst>
              <a:latin typeface="Aharoni" pitchFamily="2" charset="-79"/>
              <a:cs typeface="Aharoni" pitchFamily="2" charset="-79"/>
            </a:endParaRPr>
          </a:p>
        </p:txBody>
      </p:sp>
      <p:sp>
        <p:nvSpPr>
          <p:cNvPr id="7" name="Rectangle 6"/>
          <p:cNvSpPr/>
          <p:nvPr/>
        </p:nvSpPr>
        <p:spPr>
          <a:xfrm>
            <a:off x="228600" y="2952750"/>
            <a:ext cx="8763000" cy="707886"/>
          </a:xfrm>
          <a:prstGeom prst="rect">
            <a:avLst/>
          </a:prstGeom>
          <a:noFill/>
        </p:spPr>
        <p:txBody>
          <a:bodyPr wrap="square" lIns="91440" tIns="45720" rIns="91440" bIns="45720">
            <a:spAutoFit/>
          </a:bodyPr>
          <a:lstStyle/>
          <a:p>
            <a:pPr algn="ctr"/>
            <a:r>
              <a:rPr lang="en-US" sz="4000" b="1" dirty="0" smtClean="0">
                <a:ln>
                  <a:solidFill>
                    <a:srgbClr val="FFFFCC"/>
                  </a:solidFill>
                </a:ln>
                <a:latin typeface="Aharoni" pitchFamily="2" charset="-79"/>
                <a:cs typeface="Aharoni" pitchFamily="2" charset="-79"/>
              </a:rPr>
              <a:t>He </a:t>
            </a:r>
            <a:r>
              <a:rPr lang="en-US" sz="4000" b="1" u="sng" dirty="0" smtClean="0">
                <a:ln>
                  <a:solidFill>
                    <a:srgbClr val="FFFFCC"/>
                  </a:solidFill>
                </a:ln>
                <a:latin typeface="Aharoni" pitchFamily="2" charset="-79"/>
                <a:cs typeface="Aharoni" pitchFamily="2" charset="-79"/>
              </a:rPr>
              <a:t>ADOPTED</a:t>
            </a:r>
            <a:r>
              <a:rPr lang="en-US" sz="4000" b="1" dirty="0" smtClean="0">
                <a:ln>
                  <a:solidFill>
                    <a:srgbClr val="FFFFCC"/>
                  </a:solidFill>
                </a:ln>
                <a:latin typeface="Aharoni" pitchFamily="2" charset="-79"/>
                <a:cs typeface="Aharoni" pitchFamily="2" charset="-79"/>
              </a:rPr>
              <a:t> you</a:t>
            </a:r>
          </a:p>
        </p:txBody>
      </p:sp>
      <p:sp>
        <p:nvSpPr>
          <p:cNvPr id="8" name="Rectangle 7"/>
          <p:cNvSpPr/>
          <p:nvPr/>
        </p:nvSpPr>
        <p:spPr>
          <a:xfrm>
            <a:off x="228600" y="3692664"/>
            <a:ext cx="8763000" cy="707886"/>
          </a:xfrm>
          <a:prstGeom prst="rect">
            <a:avLst/>
          </a:prstGeom>
          <a:noFill/>
        </p:spPr>
        <p:txBody>
          <a:bodyPr wrap="square" lIns="91440" tIns="45720" rIns="91440" bIns="45720">
            <a:spAutoFit/>
          </a:bodyPr>
          <a:lstStyle/>
          <a:p>
            <a:pPr algn="ctr"/>
            <a:r>
              <a:rPr lang="en-US" sz="4000" b="1" dirty="0" smtClean="0">
                <a:ln>
                  <a:solidFill>
                    <a:srgbClr val="FFFFCC"/>
                  </a:solidFill>
                </a:ln>
                <a:latin typeface="Aharoni" pitchFamily="2" charset="-79"/>
                <a:cs typeface="Aharoni" pitchFamily="2" charset="-79"/>
              </a:rPr>
              <a:t>He is </a:t>
            </a:r>
            <a:r>
              <a:rPr lang="en-US" sz="4000" b="1" u="sng" dirty="0" smtClean="0">
                <a:ln>
                  <a:solidFill>
                    <a:srgbClr val="FFFFCC"/>
                  </a:solidFill>
                </a:ln>
                <a:latin typeface="Aharoni" pitchFamily="2" charset="-79"/>
                <a:cs typeface="Aharoni" pitchFamily="2" charset="-79"/>
              </a:rPr>
              <a:t>PREPARING</a:t>
            </a:r>
            <a:r>
              <a:rPr lang="en-US" sz="4000" b="1" dirty="0" smtClean="0">
                <a:ln>
                  <a:solidFill>
                    <a:srgbClr val="FFFFCC"/>
                  </a:solidFill>
                </a:ln>
                <a:latin typeface="Aharoni" pitchFamily="2" charset="-79"/>
                <a:cs typeface="Aharoni" pitchFamily="2" charset="-79"/>
              </a:rPr>
              <a:t> a </a:t>
            </a:r>
            <a:r>
              <a:rPr lang="en-US" sz="4000" b="1" u="sng" dirty="0" smtClean="0">
                <a:ln>
                  <a:solidFill>
                    <a:srgbClr val="FFFFCC"/>
                  </a:solidFill>
                </a:ln>
                <a:latin typeface="Aharoni" pitchFamily="2" charset="-79"/>
                <a:cs typeface="Aharoni" pitchFamily="2" charset="-79"/>
              </a:rPr>
              <a:t>HOME</a:t>
            </a:r>
            <a:r>
              <a:rPr lang="en-US" sz="4000" b="1" dirty="0" smtClean="0">
                <a:ln>
                  <a:solidFill>
                    <a:srgbClr val="FFFFCC"/>
                  </a:solidFill>
                </a:ln>
                <a:latin typeface="Aharoni" pitchFamily="2" charset="-79"/>
                <a:cs typeface="Aharoni" pitchFamily="2" charset="-79"/>
              </a:rPr>
              <a:t> for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3.JPG"/>
          <p:cNvPicPr>
            <a:picLocks noGrp="1" noChangeAspect="1"/>
          </p:cNvPicPr>
          <p:nvPr>
            <p:ph idx="1"/>
          </p:nvPr>
        </p:nvPicPr>
        <p:blipFill>
          <a:blip r:embed="rId2" cstate="print"/>
          <a:stretch>
            <a:fillRect/>
          </a:stretch>
        </p:blipFill>
        <p:spPr>
          <a:xfrm>
            <a:off x="0" y="1"/>
            <a:ext cx="9144000" cy="5143500"/>
          </a:xfrm>
        </p:spPr>
      </p:pic>
      <p:sp>
        <p:nvSpPr>
          <p:cNvPr id="6" name="Rectangle 5"/>
          <p:cNvSpPr/>
          <p:nvPr/>
        </p:nvSpPr>
        <p:spPr>
          <a:xfrm>
            <a:off x="0" y="0"/>
            <a:ext cx="9144000" cy="5143500"/>
          </a:xfrm>
          <a:prstGeom prst="rect">
            <a:avLst/>
          </a:prstGeom>
          <a:solidFill>
            <a:schemeClr val="bg2">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361950"/>
            <a:ext cx="8534400" cy="3924151"/>
          </a:xfrm>
          <a:prstGeom prst="rect">
            <a:avLst/>
          </a:prstGeom>
          <a:noFill/>
        </p:spPr>
        <p:txBody>
          <a:bodyPr wrap="square" rtlCol="0">
            <a:spAutoFit/>
          </a:bodyPr>
          <a:lstStyle/>
          <a:p>
            <a:r>
              <a:rPr lang="en-US" sz="3200" b="1" dirty="0"/>
              <a:t>“Do not let your hearts be troubled. Trust in </a:t>
            </a:r>
            <a:r>
              <a:rPr lang="en-US" sz="3200" b="1" dirty="0" smtClean="0"/>
              <a:t>God; </a:t>
            </a:r>
            <a:r>
              <a:rPr lang="en-US" sz="3200" b="1" dirty="0"/>
              <a:t>trust also in me.  In my Father’s house are many rooms; if it were not so, I would have told you. </a:t>
            </a:r>
            <a:endParaRPr lang="en-US" sz="3200" b="1" dirty="0" smtClean="0"/>
          </a:p>
          <a:p>
            <a:r>
              <a:rPr lang="en-US" sz="3200" b="1" dirty="0" smtClean="0"/>
              <a:t>I </a:t>
            </a:r>
            <a:r>
              <a:rPr lang="en-US" sz="3200" b="1" dirty="0"/>
              <a:t>am going there to prepare a place for you.  </a:t>
            </a:r>
            <a:endParaRPr lang="en-US" sz="3200" b="1" dirty="0" smtClean="0"/>
          </a:p>
          <a:p>
            <a:r>
              <a:rPr lang="en-US" sz="3200" b="1" dirty="0" smtClean="0"/>
              <a:t>And </a:t>
            </a:r>
            <a:r>
              <a:rPr lang="en-US" sz="3200" b="1" dirty="0"/>
              <a:t>if I go and prepare a place for you, I will come back and take you to be with me that you also may be where I am.</a:t>
            </a:r>
            <a:endParaRPr lang="en-US" sz="3200" b="1" dirty="0" smtClean="0"/>
          </a:p>
          <a:p>
            <a:r>
              <a:rPr lang="en-US" sz="2500" b="1" dirty="0" smtClean="0"/>
              <a:t>						John </a:t>
            </a:r>
            <a:r>
              <a:rPr lang="en-US" sz="2500" b="1" dirty="0"/>
              <a:t>14:1-3</a:t>
            </a:r>
            <a:endParaRPr lang="en-US" sz="25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lide1.JPG"/>
          <p:cNvPicPr>
            <a:picLocks noChangeAspect="1"/>
          </p:cNvPicPr>
          <p:nvPr/>
        </p:nvPicPr>
        <p:blipFill>
          <a:blip r:embed="rId2" cstate="print"/>
          <a:stretch>
            <a:fillRect/>
          </a:stretch>
        </p:blipFill>
        <p:spPr>
          <a:xfrm>
            <a:off x="0" y="0"/>
            <a:ext cx="9144000" cy="5143500"/>
          </a:xfrm>
          <a:prstGeom prst="rect">
            <a:avLst/>
          </a:prstGeom>
        </p:spPr>
      </p:pic>
      <p:sp>
        <p:nvSpPr>
          <p:cNvPr id="7" name="Rectangle 6"/>
          <p:cNvSpPr/>
          <p:nvPr/>
        </p:nvSpPr>
        <p:spPr>
          <a:xfrm>
            <a:off x="0" y="2224772"/>
            <a:ext cx="8305800" cy="2785378"/>
          </a:xfrm>
          <a:prstGeom prst="rect">
            <a:avLst/>
          </a:prstGeom>
          <a:noFill/>
        </p:spPr>
        <p:txBody>
          <a:bodyPr wrap="square" lIns="91440" tIns="45720" rIns="91440" bIns="45720">
            <a:spAutoFit/>
          </a:bodyPr>
          <a:lstStyle/>
          <a:p>
            <a:r>
              <a:rPr lang="en-US" sz="17500" b="1" cap="none" spc="0" dirty="0" smtClean="0">
                <a:ln w="12700">
                  <a:solidFill>
                    <a:schemeClr val="bg2">
                      <a:lumMod val="10000"/>
                    </a:schemeClr>
                  </a:solidFill>
                  <a:prstDash val="solid"/>
                </a:ln>
                <a:solidFill>
                  <a:srgbClr val="FFFFCC"/>
                </a:solidFill>
                <a:effectLst>
                  <a:outerShdw blurRad="41275" dist="20320" dir="1800000" algn="tl" rotWithShape="0">
                    <a:srgbClr val="000000">
                      <a:alpha val="40000"/>
                    </a:srgbClr>
                  </a:outerShdw>
                </a:effectLst>
                <a:latin typeface="Aharoni" pitchFamily="2" charset="-79"/>
                <a:cs typeface="Aharoni" pitchFamily="2" charset="-79"/>
              </a:rPr>
              <a:t>GRACE</a:t>
            </a:r>
            <a:endParaRPr lang="en-US" sz="17500" b="1" cap="none" spc="0" dirty="0">
              <a:ln w="12700">
                <a:solidFill>
                  <a:schemeClr val="bg2">
                    <a:lumMod val="10000"/>
                  </a:schemeClr>
                </a:solidFill>
                <a:prstDash val="solid"/>
              </a:ln>
              <a:solidFill>
                <a:srgbClr val="FFFFCC"/>
              </a:solidFill>
              <a:effectLst>
                <a:outerShdw blurRad="41275" dist="20320" dir="1800000" algn="tl" rotWithShape="0">
                  <a:srgbClr val="000000">
                    <a:alpha val="40000"/>
                  </a:srgbClr>
                </a:outerShdw>
              </a:effectLst>
              <a:latin typeface="Aharoni" pitchFamily="2" charset="-79"/>
              <a:cs typeface="Aharoni" pitchFamily="2" charset="-79"/>
            </a:endParaRPr>
          </a:p>
        </p:txBody>
      </p:sp>
      <p:sp>
        <p:nvSpPr>
          <p:cNvPr id="6" name="Rectangle 5"/>
          <p:cNvSpPr/>
          <p:nvPr/>
        </p:nvSpPr>
        <p:spPr>
          <a:xfrm>
            <a:off x="0" y="4324350"/>
            <a:ext cx="9144000" cy="553998"/>
          </a:xfrm>
          <a:prstGeom prst="rect">
            <a:avLst/>
          </a:prstGeom>
          <a:noFill/>
        </p:spPr>
        <p:txBody>
          <a:bodyPr wrap="square" lIns="91440" tIns="45720" rIns="91440" bIns="45720">
            <a:spAutoFit/>
          </a:bodyPr>
          <a:lstStyle/>
          <a:p>
            <a:pPr algn="ctr"/>
            <a:r>
              <a:rPr lang="en-US" sz="3000" b="1" dirty="0">
                <a:ln>
                  <a:solidFill>
                    <a:schemeClr val="bg2">
                      <a:lumMod val="10000"/>
                    </a:schemeClr>
                  </a:solidFill>
                </a:ln>
                <a:solidFill>
                  <a:srgbClr val="FFFFCC"/>
                </a:solidFill>
                <a:latin typeface="Aharoni" pitchFamily="2" charset="-79"/>
                <a:cs typeface="Aharoni" pitchFamily="2" charset="-79"/>
              </a:rPr>
              <a:t>an </a:t>
            </a:r>
            <a:r>
              <a:rPr lang="en-US" sz="3000" b="1" u="sng" dirty="0">
                <a:ln>
                  <a:solidFill>
                    <a:schemeClr val="bg2">
                      <a:lumMod val="10000"/>
                    </a:schemeClr>
                  </a:solidFill>
                </a:ln>
                <a:solidFill>
                  <a:srgbClr val="FFFFCC"/>
                </a:solidFill>
                <a:latin typeface="Aharoni" pitchFamily="2" charset="-79"/>
                <a:cs typeface="Aharoni" pitchFamily="2" charset="-79"/>
              </a:rPr>
              <a:t>UNEARNED</a:t>
            </a:r>
            <a:r>
              <a:rPr lang="en-US" sz="3000" b="1" dirty="0">
                <a:ln>
                  <a:solidFill>
                    <a:schemeClr val="bg2">
                      <a:lumMod val="10000"/>
                    </a:schemeClr>
                  </a:solidFill>
                </a:ln>
                <a:solidFill>
                  <a:srgbClr val="FFFFCC"/>
                </a:solidFill>
                <a:latin typeface="Aharoni" pitchFamily="2" charset="-79"/>
                <a:cs typeface="Aharoni" pitchFamily="2" charset="-79"/>
              </a:rPr>
              <a:t> GIFT to an </a:t>
            </a:r>
            <a:r>
              <a:rPr lang="en-US" sz="3000" b="1" u="sng" dirty="0">
                <a:ln>
                  <a:solidFill>
                    <a:schemeClr val="bg2">
                      <a:lumMod val="10000"/>
                    </a:schemeClr>
                  </a:solidFill>
                </a:ln>
                <a:solidFill>
                  <a:srgbClr val="FFFFCC"/>
                </a:solidFill>
                <a:latin typeface="Aharoni" pitchFamily="2" charset="-79"/>
                <a:cs typeface="Aharoni" pitchFamily="2" charset="-79"/>
              </a:rPr>
              <a:t>UNWORTHY</a:t>
            </a:r>
            <a:r>
              <a:rPr lang="en-US" sz="3000" b="1" cap="all" dirty="0">
                <a:ln>
                  <a:solidFill>
                    <a:schemeClr val="bg2">
                      <a:lumMod val="10000"/>
                    </a:schemeClr>
                  </a:solidFill>
                </a:ln>
                <a:solidFill>
                  <a:srgbClr val="FFFFCC"/>
                </a:solidFill>
                <a:latin typeface="Aharoni" pitchFamily="2" charset="-79"/>
                <a:cs typeface="Aharoni" pitchFamily="2" charset="-79"/>
              </a:rPr>
              <a:t> </a:t>
            </a:r>
            <a:r>
              <a:rPr lang="en-US" sz="3000" b="1" cap="all" dirty="0" smtClean="0">
                <a:ln>
                  <a:solidFill>
                    <a:schemeClr val="bg2">
                      <a:lumMod val="10000"/>
                    </a:schemeClr>
                  </a:solidFill>
                </a:ln>
                <a:solidFill>
                  <a:srgbClr val="FFFFCC"/>
                </a:solidFill>
                <a:latin typeface="Aharoni" pitchFamily="2" charset="-79"/>
                <a:cs typeface="Aharoni" pitchFamily="2" charset="-79"/>
              </a:rPr>
              <a:t>SINNER</a:t>
            </a:r>
            <a:endParaRPr lang="en-US" sz="3000" b="1" cap="none" spc="0" dirty="0">
              <a:ln>
                <a:solidFill>
                  <a:schemeClr val="bg2">
                    <a:lumMod val="10000"/>
                  </a:schemeClr>
                </a:solidFill>
              </a:ln>
              <a:solidFill>
                <a:srgbClr val="FFFFCC"/>
              </a:solidFill>
              <a:effectLst>
                <a:outerShdw blurRad="41275" dist="20320" dir="1800000" algn="tl" rotWithShape="0">
                  <a:srgbClr val="000000">
                    <a:alpha val="40000"/>
                  </a:srgbClr>
                </a:outerShdw>
              </a:effectLst>
              <a:latin typeface="Aharoni" pitchFamily="2" charset="-79"/>
              <a:cs typeface="Aharoni" pitchFamily="2" charset="-79"/>
            </a:endParaRPr>
          </a:p>
        </p:txBody>
      </p:sp>
      <p:sp>
        <p:nvSpPr>
          <p:cNvPr id="5" name="Rectangle 4"/>
          <p:cNvSpPr/>
          <p:nvPr/>
        </p:nvSpPr>
        <p:spPr>
          <a:xfrm>
            <a:off x="304800" y="2167920"/>
            <a:ext cx="3124200" cy="784830"/>
          </a:xfrm>
          <a:prstGeom prst="rect">
            <a:avLst/>
          </a:prstGeom>
          <a:noFill/>
        </p:spPr>
        <p:txBody>
          <a:bodyPr wrap="square" lIns="91440" tIns="45720" rIns="91440" bIns="45720">
            <a:spAutoFit/>
          </a:bodyPr>
          <a:lstStyle/>
          <a:p>
            <a:r>
              <a:rPr lang="en-US" sz="4500" b="1" cap="none" spc="0" dirty="0" smtClean="0">
                <a:ln w="12700">
                  <a:solidFill>
                    <a:sysClr val="windowText" lastClr="000000"/>
                  </a:solidFill>
                  <a:prstDash val="solid"/>
                </a:ln>
                <a:solidFill>
                  <a:srgbClr val="FFFFCC"/>
                </a:solidFill>
                <a:effectLst>
                  <a:outerShdw blurRad="41275" dist="20320" dir="1800000" algn="tl" rotWithShape="0">
                    <a:srgbClr val="000000">
                      <a:alpha val="40000"/>
                    </a:srgbClr>
                  </a:outerShdw>
                </a:effectLst>
                <a:latin typeface="Aharoni" pitchFamily="2" charset="-79"/>
                <a:cs typeface="Aharoni" pitchFamily="2" charset="-79"/>
              </a:rPr>
              <a:t>AMAZING</a:t>
            </a:r>
            <a:endParaRPr lang="en-US" sz="4500" b="1" cap="none" spc="0" dirty="0">
              <a:ln w="12700">
                <a:solidFill>
                  <a:sysClr val="windowText" lastClr="000000"/>
                </a:solidFill>
                <a:prstDash val="solid"/>
              </a:ln>
              <a:solidFill>
                <a:srgbClr val="FFFFCC"/>
              </a:solidFill>
              <a:effectLst>
                <a:outerShdw blurRad="41275" dist="20320" dir="1800000" algn="tl" rotWithShape="0">
                  <a:srgbClr val="000000">
                    <a:alpha val="40000"/>
                  </a:srgbClr>
                </a:outerShdw>
              </a:effectLst>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Table of Grace</a:t>
            </a:r>
          </a:p>
        </p:txBody>
      </p:sp>
      <p:sp>
        <p:nvSpPr>
          <p:cNvPr id="6147" name="Rectangle 3"/>
          <p:cNvSpPr>
            <a:spLocks noGrp="1" noChangeArrowheads="1"/>
          </p:cNvSpPr>
          <p:nvPr>
            <p:ph type="body" idx="1"/>
          </p:nvPr>
        </p:nvSpPr>
        <p:spPr/>
        <p:txBody>
          <a:bodyPr/>
          <a:lstStyle/>
          <a:p>
            <a:r>
              <a:rPr lang="en-US" dirty="0"/>
              <a:t>Hear the good news, </a:t>
            </a:r>
            <a:endParaRPr lang="en-US" dirty="0" smtClean="0"/>
          </a:p>
          <a:p>
            <a:r>
              <a:rPr lang="en-US" dirty="0" smtClean="0"/>
              <a:t>you’ve </a:t>
            </a:r>
            <a:r>
              <a:rPr lang="en-US" dirty="0"/>
              <a:t>been invited</a:t>
            </a:r>
          </a:p>
          <a:p>
            <a:r>
              <a:rPr lang="en-US" dirty="0"/>
              <a:t>No matter what others say</a:t>
            </a:r>
          </a:p>
          <a:p>
            <a:r>
              <a:rPr lang="en-US" dirty="0"/>
              <a:t>Your darkest sins will be forgiven</a:t>
            </a:r>
          </a:p>
          <a:p>
            <a:r>
              <a:rPr lang="en-US" dirty="0"/>
              <a:t>You will always have a place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209550"/>
            <a:ext cx="8229600" cy="4648200"/>
          </a:xfrm>
        </p:spPr>
        <p:txBody>
          <a:bodyPr>
            <a:noAutofit/>
          </a:bodyPr>
          <a:lstStyle/>
          <a:p>
            <a:pPr>
              <a:lnSpc>
                <a:spcPct val="110000"/>
              </a:lnSpc>
              <a:spcBef>
                <a:spcPts val="0"/>
              </a:spcBef>
            </a:pPr>
            <a:r>
              <a:rPr lang="en-US" sz="3400" dirty="0" smtClean="0"/>
              <a:t>At the table of grace </a:t>
            </a:r>
          </a:p>
          <a:p>
            <a:pPr>
              <a:lnSpc>
                <a:spcPct val="110000"/>
              </a:lnSpc>
              <a:spcBef>
                <a:spcPts val="0"/>
              </a:spcBef>
            </a:pPr>
            <a:r>
              <a:rPr lang="en-US" sz="3400" dirty="0" smtClean="0"/>
              <a:t>the cup’s never empty</a:t>
            </a:r>
          </a:p>
          <a:p>
            <a:pPr>
              <a:lnSpc>
                <a:spcPct val="110000"/>
              </a:lnSpc>
              <a:spcBef>
                <a:spcPts val="0"/>
              </a:spcBef>
            </a:pPr>
            <a:r>
              <a:rPr lang="en-US" sz="3400" dirty="0" smtClean="0"/>
              <a:t>The plate’s always full </a:t>
            </a:r>
          </a:p>
          <a:p>
            <a:pPr>
              <a:lnSpc>
                <a:spcPct val="110000"/>
              </a:lnSpc>
              <a:spcBef>
                <a:spcPts val="0"/>
              </a:spcBef>
            </a:pPr>
            <a:r>
              <a:rPr lang="en-US" sz="3400" dirty="0" smtClean="0"/>
              <a:t>and it’s never too late</a:t>
            </a:r>
          </a:p>
          <a:p>
            <a:pPr>
              <a:lnSpc>
                <a:spcPct val="110000"/>
              </a:lnSpc>
              <a:spcBef>
                <a:spcPts val="0"/>
              </a:spcBef>
            </a:pPr>
            <a:r>
              <a:rPr lang="en-US" sz="3400" dirty="0" smtClean="0"/>
              <a:t>So come and be filled </a:t>
            </a:r>
          </a:p>
          <a:p>
            <a:pPr>
              <a:lnSpc>
                <a:spcPct val="110000"/>
              </a:lnSpc>
              <a:spcBef>
                <a:spcPts val="0"/>
              </a:spcBef>
            </a:pPr>
            <a:r>
              <a:rPr lang="en-US" sz="3400" dirty="0" smtClean="0"/>
              <a:t>with love never ending</a:t>
            </a:r>
          </a:p>
          <a:p>
            <a:pPr>
              <a:lnSpc>
                <a:spcPct val="110000"/>
              </a:lnSpc>
              <a:spcBef>
                <a:spcPts val="0"/>
              </a:spcBef>
            </a:pPr>
            <a:r>
              <a:rPr lang="en-US" sz="3400" dirty="0" smtClean="0"/>
              <a:t>You’re always welcome </a:t>
            </a:r>
          </a:p>
          <a:p>
            <a:pPr>
              <a:lnSpc>
                <a:spcPct val="110000"/>
              </a:lnSpc>
              <a:spcBef>
                <a:spcPts val="0"/>
              </a:spcBef>
            </a:pPr>
            <a:r>
              <a:rPr lang="en-US" sz="3400" dirty="0" smtClean="0"/>
              <a:t>At the table of grace</a:t>
            </a:r>
            <a:endParaRPr lang="en-US" sz="3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a:p>
        </p:txBody>
      </p:sp>
      <p:sp>
        <p:nvSpPr>
          <p:cNvPr id="8195" name="Rectangle 3"/>
          <p:cNvSpPr>
            <a:spLocks noGrp="1" noChangeArrowheads="1"/>
          </p:cNvSpPr>
          <p:nvPr>
            <p:ph type="body" idx="1"/>
          </p:nvPr>
        </p:nvSpPr>
        <p:spPr>
          <a:xfrm>
            <a:off x="457200" y="895350"/>
            <a:ext cx="8229600" cy="3394472"/>
          </a:xfrm>
        </p:spPr>
        <p:txBody>
          <a:bodyPr/>
          <a:lstStyle/>
          <a:p>
            <a:r>
              <a:rPr lang="en-US" dirty="0"/>
              <a:t>So come weak and heavy hearted</a:t>
            </a:r>
          </a:p>
          <a:p>
            <a:r>
              <a:rPr lang="en-US" dirty="0"/>
              <a:t>Don’t try to hide your earthly scars</a:t>
            </a:r>
          </a:p>
          <a:p>
            <a:r>
              <a:rPr lang="en-US" dirty="0"/>
              <a:t>In His eyes, we all are equal</a:t>
            </a:r>
          </a:p>
          <a:p>
            <a:r>
              <a:rPr lang="en-US" dirty="0"/>
              <a:t>Don’t be afraid, come as you are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209550"/>
            <a:ext cx="8229600" cy="4648200"/>
          </a:xfrm>
        </p:spPr>
        <p:txBody>
          <a:bodyPr>
            <a:noAutofit/>
          </a:bodyPr>
          <a:lstStyle/>
          <a:p>
            <a:pPr>
              <a:lnSpc>
                <a:spcPct val="110000"/>
              </a:lnSpc>
              <a:spcBef>
                <a:spcPts val="0"/>
              </a:spcBef>
            </a:pPr>
            <a:r>
              <a:rPr lang="en-US" sz="3400" dirty="0" smtClean="0"/>
              <a:t>At the table of grace </a:t>
            </a:r>
          </a:p>
          <a:p>
            <a:pPr>
              <a:lnSpc>
                <a:spcPct val="110000"/>
              </a:lnSpc>
              <a:spcBef>
                <a:spcPts val="0"/>
              </a:spcBef>
            </a:pPr>
            <a:r>
              <a:rPr lang="en-US" sz="3400" dirty="0" smtClean="0"/>
              <a:t>the cup’s never empty</a:t>
            </a:r>
          </a:p>
          <a:p>
            <a:pPr>
              <a:lnSpc>
                <a:spcPct val="110000"/>
              </a:lnSpc>
              <a:spcBef>
                <a:spcPts val="0"/>
              </a:spcBef>
            </a:pPr>
            <a:r>
              <a:rPr lang="en-US" sz="3400" dirty="0" smtClean="0"/>
              <a:t>The plate’s always full </a:t>
            </a:r>
          </a:p>
          <a:p>
            <a:pPr>
              <a:lnSpc>
                <a:spcPct val="110000"/>
              </a:lnSpc>
              <a:spcBef>
                <a:spcPts val="0"/>
              </a:spcBef>
            </a:pPr>
            <a:r>
              <a:rPr lang="en-US" sz="3400" dirty="0" smtClean="0"/>
              <a:t>and it’s never too late</a:t>
            </a:r>
          </a:p>
          <a:p>
            <a:pPr>
              <a:lnSpc>
                <a:spcPct val="110000"/>
              </a:lnSpc>
              <a:spcBef>
                <a:spcPts val="0"/>
              </a:spcBef>
            </a:pPr>
            <a:r>
              <a:rPr lang="en-US" sz="3400" dirty="0" smtClean="0"/>
              <a:t>So come and be filled </a:t>
            </a:r>
          </a:p>
          <a:p>
            <a:pPr>
              <a:lnSpc>
                <a:spcPct val="110000"/>
              </a:lnSpc>
              <a:spcBef>
                <a:spcPts val="0"/>
              </a:spcBef>
            </a:pPr>
            <a:r>
              <a:rPr lang="en-US" sz="3400" dirty="0" smtClean="0"/>
              <a:t>with love never ending</a:t>
            </a:r>
          </a:p>
          <a:p>
            <a:pPr>
              <a:lnSpc>
                <a:spcPct val="110000"/>
              </a:lnSpc>
              <a:spcBef>
                <a:spcPts val="0"/>
              </a:spcBef>
            </a:pPr>
            <a:r>
              <a:rPr lang="en-US" sz="3400" dirty="0" smtClean="0"/>
              <a:t>You’re always welcome </a:t>
            </a:r>
          </a:p>
          <a:p>
            <a:pPr>
              <a:lnSpc>
                <a:spcPct val="110000"/>
              </a:lnSpc>
              <a:spcBef>
                <a:spcPts val="0"/>
              </a:spcBef>
            </a:pPr>
            <a:r>
              <a:rPr lang="en-US" sz="3400" dirty="0" smtClean="0"/>
              <a:t>At the table of grace</a:t>
            </a:r>
            <a:endParaRPr lang="en-US" sz="3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52400" y="285750"/>
            <a:ext cx="8382000" cy="3562350"/>
          </a:xfrm>
        </p:spPr>
        <p:txBody>
          <a:bodyPr>
            <a:normAutofit/>
          </a:bodyPr>
          <a:lstStyle/>
          <a:p>
            <a:r>
              <a:rPr lang="en-US" dirty="0" smtClean="0">
                <a:solidFill>
                  <a:schemeClr val="bg1"/>
                </a:solidFill>
              </a:rPr>
              <a:t>Cause it’s higher, it’s deeper</a:t>
            </a:r>
          </a:p>
          <a:p>
            <a:r>
              <a:rPr lang="en-US" dirty="0" smtClean="0">
                <a:solidFill>
                  <a:schemeClr val="bg1"/>
                </a:solidFill>
              </a:rPr>
              <a:t>It’s stronger than anything</a:t>
            </a:r>
          </a:p>
          <a:p>
            <a:r>
              <a:rPr lang="en-US" dirty="0" smtClean="0">
                <a:solidFill>
                  <a:schemeClr val="bg1"/>
                </a:solidFill>
              </a:rPr>
              <a:t>I worship, You Jesus</a:t>
            </a:r>
          </a:p>
          <a:p>
            <a:r>
              <a:rPr lang="en-US" dirty="0" smtClean="0">
                <a:solidFill>
                  <a:schemeClr val="bg1"/>
                </a:solidFill>
              </a:rPr>
              <a:t>For the wonder</a:t>
            </a:r>
          </a:p>
          <a:p>
            <a:r>
              <a:rPr lang="en-US" dirty="0" smtClean="0">
                <a:solidFill>
                  <a:schemeClr val="bg1"/>
                </a:solidFill>
              </a:rPr>
              <a:t>Oh, the wonder of Your love</a:t>
            </a:r>
          </a:p>
          <a:p>
            <a:endParaRPr lang="en-US" dirty="0">
              <a:solidFill>
                <a:schemeClr val="bg1"/>
              </a:solidFill>
            </a:endParaRPr>
          </a:p>
        </p:txBody>
      </p:sp>
      <p:sp>
        <p:nvSpPr>
          <p:cNvPr id="5" name="Rectangle 4"/>
          <p:cNvSpPr/>
          <p:nvPr/>
        </p:nvSpPr>
        <p:spPr>
          <a:xfrm>
            <a:off x="1676400" y="4095750"/>
            <a:ext cx="5715000" cy="369332"/>
          </a:xfrm>
          <a:prstGeom prst="rect">
            <a:avLst/>
          </a:prstGeom>
        </p:spPr>
        <p:txBody>
          <a:bodyPr wrap="square">
            <a:spAutoFit/>
          </a:bodyPr>
          <a:lstStyle/>
          <a:p>
            <a:r>
              <a:rPr lang="en-US" dirty="0">
                <a:solidFill>
                  <a:schemeClr val="bg1"/>
                </a:solidFill>
              </a:rPr>
              <a:t>TEMPLE BIBLE CHURCH Used by Permission CCLI #78316</a:t>
            </a:r>
            <a:endParaRPr lang="en-US" sz="36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en-US"/>
          </a:p>
        </p:txBody>
      </p:sp>
      <p:sp>
        <p:nvSpPr>
          <p:cNvPr id="10243" name="Rectangle 3"/>
          <p:cNvSpPr>
            <a:spLocks noGrp="1" noChangeArrowheads="1"/>
          </p:cNvSpPr>
          <p:nvPr>
            <p:ph type="body" idx="1"/>
          </p:nvPr>
        </p:nvSpPr>
        <p:spPr>
          <a:xfrm>
            <a:off x="304800" y="1200151"/>
            <a:ext cx="8458200" cy="3394472"/>
          </a:xfrm>
        </p:spPr>
        <p:txBody>
          <a:bodyPr/>
          <a:lstStyle/>
          <a:p>
            <a:r>
              <a:rPr lang="en-US" dirty="0"/>
              <a:t>So let the first become the last</a:t>
            </a:r>
          </a:p>
          <a:p>
            <a:r>
              <a:rPr lang="en-US" dirty="0"/>
              <a:t>Let the poor put kings to shame</a:t>
            </a:r>
          </a:p>
          <a:p>
            <a:r>
              <a:rPr lang="en-US" dirty="0"/>
              <a:t>Their willing hearts </a:t>
            </a:r>
            <a:endParaRPr lang="en-US" dirty="0" smtClean="0"/>
          </a:p>
          <a:p>
            <a:r>
              <a:rPr lang="en-US" dirty="0" smtClean="0"/>
              <a:t>will </a:t>
            </a:r>
            <a:r>
              <a:rPr lang="en-US" dirty="0"/>
              <a:t>be their treasure</a:t>
            </a:r>
          </a:p>
          <a:p>
            <a:r>
              <a:rPr lang="en-US" dirty="0"/>
              <a:t>By the power of Jesus’ name</a:t>
            </a: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3350"/>
            <a:ext cx="8229600" cy="4648200"/>
          </a:xfrm>
        </p:spPr>
        <p:txBody>
          <a:bodyPr>
            <a:noAutofit/>
          </a:bodyPr>
          <a:lstStyle/>
          <a:p>
            <a:pPr>
              <a:lnSpc>
                <a:spcPct val="110000"/>
              </a:lnSpc>
              <a:spcBef>
                <a:spcPts val="0"/>
              </a:spcBef>
            </a:pPr>
            <a:r>
              <a:rPr lang="en-US" sz="3400" dirty="0" smtClean="0"/>
              <a:t>At the table of grace </a:t>
            </a:r>
          </a:p>
          <a:p>
            <a:pPr>
              <a:lnSpc>
                <a:spcPct val="110000"/>
              </a:lnSpc>
              <a:spcBef>
                <a:spcPts val="0"/>
              </a:spcBef>
            </a:pPr>
            <a:r>
              <a:rPr lang="en-US" sz="3400" dirty="0" smtClean="0"/>
              <a:t>the cup’s never empty</a:t>
            </a:r>
          </a:p>
          <a:p>
            <a:pPr>
              <a:lnSpc>
                <a:spcPct val="110000"/>
              </a:lnSpc>
              <a:spcBef>
                <a:spcPts val="0"/>
              </a:spcBef>
            </a:pPr>
            <a:r>
              <a:rPr lang="en-US" sz="3400" dirty="0" smtClean="0"/>
              <a:t>The plate’s always full </a:t>
            </a:r>
          </a:p>
          <a:p>
            <a:pPr>
              <a:lnSpc>
                <a:spcPct val="110000"/>
              </a:lnSpc>
              <a:spcBef>
                <a:spcPts val="0"/>
              </a:spcBef>
            </a:pPr>
            <a:r>
              <a:rPr lang="en-US" sz="3400" dirty="0" smtClean="0"/>
              <a:t>and it’s never too late</a:t>
            </a:r>
          </a:p>
          <a:p>
            <a:pPr>
              <a:lnSpc>
                <a:spcPct val="110000"/>
              </a:lnSpc>
              <a:spcBef>
                <a:spcPts val="0"/>
              </a:spcBef>
            </a:pPr>
            <a:r>
              <a:rPr lang="en-US" sz="3400" dirty="0" smtClean="0"/>
              <a:t>So come and be filled </a:t>
            </a:r>
          </a:p>
          <a:p>
            <a:pPr>
              <a:lnSpc>
                <a:spcPct val="110000"/>
              </a:lnSpc>
              <a:spcBef>
                <a:spcPts val="0"/>
              </a:spcBef>
            </a:pPr>
            <a:r>
              <a:rPr lang="en-US" sz="3400" dirty="0" smtClean="0"/>
              <a:t>with love never ending</a:t>
            </a:r>
          </a:p>
          <a:p>
            <a:pPr>
              <a:lnSpc>
                <a:spcPct val="110000"/>
              </a:lnSpc>
              <a:spcBef>
                <a:spcPts val="0"/>
              </a:spcBef>
            </a:pPr>
            <a:r>
              <a:rPr lang="en-US" sz="3400" dirty="0" smtClean="0"/>
              <a:t>You’re always welcome </a:t>
            </a:r>
          </a:p>
          <a:p>
            <a:pPr>
              <a:lnSpc>
                <a:spcPct val="110000"/>
              </a:lnSpc>
              <a:spcBef>
                <a:spcPts val="0"/>
              </a:spcBef>
            </a:pPr>
            <a:r>
              <a:rPr lang="en-US" sz="3400" dirty="0" smtClean="0"/>
              <a:t>At the table of grace</a:t>
            </a:r>
            <a:endParaRPr lang="en-US" sz="3400" dirty="0"/>
          </a:p>
        </p:txBody>
      </p:sp>
      <p:sp>
        <p:nvSpPr>
          <p:cNvPr id="3" name="Rectangle 4"/>
          <p:cNvSpPr>
            <a:spLocks noChangeArrowheads="1"/>
          </p:cNvSpPr>
          <p:nvPr/>
        </p:nvSpPr>
        <p:spPr bwMode="auto">
          <a:xfrm>
            <a:off x="838201" y="4747796"/>
            <a:ext cx="7129463" cy="338554"/>
          </a:xfrm>
          <a:prstGeom prst="rect">
            <a:avLst/>
          </a:prstGeom>
          <a:noFill/>
          <a:ln w="9525">
            <a:noFill/>
            <a:miter lim="800000"/>
            <a:headEnd/>
            <a:tailEnd/>
          </a:ln>
          <a:effectLst/>
        </p:spPr>
        <p:txBody>
          <a:bodyPr>
            <a:spAutoFit/>
          </a:bodyPr>
          <a:lstStyle/>
          <a:p>
            <a:pPr algn="ctr">
              <a:spcBef>
                <a:spcPct val="20000"/>
              </a:spcBef>
            </a:pPr>
            <a:r>
              <a:rPr lang="en-US" sz="1600" b="1" dirty="0">
                <a:solidFill>
                  <a:prstClr val="white"/>
                </a:solidFill>
              </a:rPr>
              <a:t>TEMPLE BIBLE CHURCH Used by Permission CCLI #78316</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a:p>
        </p:txBody>
      </p:sp>
      <p:pic>
        <p:nvPicPr>
          <p:cNvPr id="62468" name="Picture 2" descr="\\TBCSERVER\ServerFiles\Sarah W's Files\sermon ppt\delusionsTitleSlide.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19150"/>
            <a:ext cx="8686800" cy="3394472"/>
          </a:xfrm>
        </p:spPr>
        <p:txBody>
          <a:bodyPr/>
          <a:lstStyle/>
          <a:p>
            <a:r>
              <a:rPr lang="en-US" dirty="0" smtClean="0"/>
              <a:t>Our God is greater</a:t>
            </a:r>
          </a:p>
          <a:p>
            <a:r>
              <a:rPr lang="en-US" dirty="0" smtClean="0"/>
              <a:t>Our God is stronger</a:t>
            </a:r>
          </a:p>
          <a:p>
            <a:r>
              <a:rPr lang="en-US" dirty="0" smtClean="0"/>
              <a:t>God You are higher than any other</a:t>
            </a:r>
          </a:p>
          <a:p>
            <a:r>
              <a:rPr lang="en-US" dirty="0" smtClean="0"/>
              <a:t>Our God is healer, awesome in power</a:t>
            </a:r>
          </a:p>
          <a:p>
            <a:r>
              <a:rPr lang="en-US" dirty="0" smtClean="0"/>
              <a:t>Our God, our God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200151"/>
            <a:ext cx="9144000" cy="3394472"/>
          </a:xfrm>
        </p:spPr>
        <p:txBody>
          <a:bodyPr/>
          <a:lstStyle/>
          <a:p>
            <a:r>
              <a:rPr lang="en-US" dirty="0" smtClean="0"/>
              <a:t>Into the darkness You shine</a:t>
            </a:r>
          </a:p>
          <a:p>
            <a:r>
              <a:rPr lang="en-US" dirty="0" smtClean="0"/>
              <a:t>Out of the ashes we rise</a:t>
            </a:r>
          </a:p>
          <a:p>
            <a:r>
              <a:rPr lang="en-US" dirty="0" smtClean="0"/>
              <a:t>There’s no one like You, none like You</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42950"/>
            <a:ext cx="8686800" cy="3394472"/>
          </a:xfrm>
        </p:spPr>
        <p:txBody>
          <a:bodyPr/>
          <a:lstStyle/>
          <a:p>
            <a:r>
              <a:rPr lang="en-US" dirty="0" smtClean="0"/>
              <a:t>Our God is greater</a:t>
            </a:r>
          </a:p>
          <a:p>
            <a:r>
              <a:rPr lang="en-US" dirty="0" smtClean="0"/>
              <a:t>Our God is stronger</a:t>
            </a:r>
          </a:p>
          <a:p>
            <a:r>
              <a:rPr lang="en-US" dirty="0" smtClean="0"/>
              <a:t>God You are higher than any other</a:t>
            </a:r>
          </a:p>
          <a:p>
            <a:r>
              <a:rPr lang="en-US" dirty="0" smtClean="0"/>
              <a:t>Our God is healer, awesome in power</a:t>
            </a:r>
          </a:p>
          <a:p>
            <a:r>
              <a:rPr lang="en-US" dirty="0" smtClean="0"/>
              <a:t>Our God, our God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ide screen worship u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698</TotalTime>
  <Words>1180</Words>
  <Application>Microsoft Office PowerPoint</Application>
  <PresentationFormat>On-screen Show (16:9)</PresentationFormat>
  <Paragraphs>240</Paragraphs>
  <Slides>62</Slides>
  <Notes>0</Notes>
  <HiddenSlides>0</HiddenSlides>
  <MMClips>0</MMClips>
  <ScaleCrop>false</ScaleCrop>
  <HeadingPairs>
    <vt:vector size="4" baseType="variant">
      <vt:variant>
        <vt:lpstr>Theme</vt:lpstr>
      </vt:variant>
      <vt:variant>
        <vt:i4>3</vt:i4>
      </vt:variant>
      <vt:variant>
        <vt:lpstr>Slide Titles</vt:lpstr>
      </vt:variant>
      <vt:variant>
        <vt:i4>62</vt:i4>
      </vt:variant>
    </vt:vector>
  </HeadingPairs>
  <TitlesOfParts>
    <vt:vector size="65" baseType="lpstr">
      <vt:lpstr>Office Theme</vt:lpstr>
      <vt:lpstr>1_Office Theme</vt:lpstr>
      <vt:lpstr>wide screen worship use</vt:lpstr>
      <vt:lpstr>WELCOME  TO WORSHIP AT TEMPLE BIBLE CHURCH</vt:lpstr>
      <vt:lpstr>Slide 2</vt:lpstr>
      <vt:lpstr>Wonder Of Your Love</vt:lpstr>
      <vt:lpstr>Slide 4</vt:lpstr>
      <vt:lpstr>Slide 5</vt:lpstr>
      <vt:lpstr>Slide 6</vt:lpstr>
      <vt:lpstr>Slide 7</vt:lpstr>
      <vt:lpstr>Slide 8</vt:lpstr>
      <vt:lpstr>Slide 9</vt:lpstr>
      <vt:lpstr>Slide 10</vt:lpstr>
      <vt:lpstr>Slide 11</vt:lpstr>
      <vt:lpstr>Slide 12</vt:lpstr>
      <vt:lpstr>Slide 13</vt:lpstr>
      <vt:lpstr>Amazing Grace  (my chains are gone)</vt:lpstr>
      <vt:lpstr>Slide 15</vt:lpstr>
      <vt:lpstr>Slide 16</vt:lpstr>
      <vt:lpstr>Slide 17</vt:lpstr>
      <vt:lpstr>Slide 18</vt:lpstr>
      <vt:lpstr>Slide 19</vt:lpstr>
      <vt:lpstr>YOUR NAME</vt:lpstr>
      <vt:lpstr>Slide 21</vt:lpstr>
      <vt:lpstr>Slide 22</vt:lpstr>
      <vt:lpstr>Slide 23</vt:lpstr>
      <vt:lpstr>Stronger</vt:lpstr>
      <vt:lpstr>Slide 25</vt:lpstr>
      <vt:lpstr>Slide 26</vt:lpstr>
      <vt:lpstr>Slide 27</vt:lpstr>
      <vt:lpstr>Slide 28</vt:lpstr>
      <vt:lpstr>Slide 29</vt:lpstr>
      <vt:lpstr>Slide 30</vt:lpstr>
      <vt:lpstr>Slide 31</vt:lpstr>
      <vt:lpstr>Slide 32</vt:lpstr>
      <vt:lpstr>Slide 33</vt:lpstr>
      <vt:lpstr>Slide 34</vt:lpstr>
      <vt:lpstr>VOLUNTEERS NEEDED! See bulletin insert for details</vt:lpstr>
      <vt:lpstr>Israel with desalvo</vt:lpstr>
      <vt:lpstr>Slide 37</vt:lpstr>
      <vt:lpstr>Slide 38</vt:lpstr>
      <vt:lpstr>Baron Rothschild</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Table of Grace</vt:lpstr>
      <vt:lpstr>Slide 57</vt:lpstr>
      <vt:lpstr>Slide 58</vt:lpstr>
      <vt:lpstr>Slide 59</vt:lpstr>
      <vt:lpstr>Slide 60</vt:lpstr>
      <vt:lpstr>Slide 61</vt:lpstr>
      <vt:lpstr>Slide 62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sarahw</dc:creator>
  <cp:lastModifiedBy>TBC Media</cp:lastModifiedBy>
  <cp:revision>58</cp:revision>
  <dcterms:created xsi:type="dcterms:W3CDTF">2011-03-04T16:07:51Z</dcterms:created>
  <dcterms:modified xsi:type="dcterms:W3CDTF">2011-03-07T16:45:55Z</dcterms:modified>
</cp:coreProperties>
</file>