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71" r:id="rId4"/>
  </p:sldMasterIdLst>
  <p:notesMasterIdLst>
    <p:notesMasterId r:id="rId49"/>
  </p:notesMasterIdLst>
  <p:sldIdLst>
    <p:sldId id="25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98" r:id="rId22"/>
    <p:sldId id="299" r:id="rId23"/>
    <p:sldId id="300" r:id="rId24"/>
    <p:sldId id="301" r:id="rId25"/>
    <p:sldId id="302" r:id="rId26"/>
    <p:sldId id="303" r:id="rId27"/>
    <p:sldId id="304" r:id="rId28"/>
    <p:sldId id="292" r:id="rId29"/>
    <p:sldId id="293" r:id="rId30"/>
    <p:sldId id="294" r:id="rId31"/>
    <p:sldId id="295" r:id="rId32"/>
    <p:sldId id="296" r:id="rId33"/>
    <p:sldId id="297" r:id="rId34"/>
    <p:sldId id="313" r:id="rId35"/>
    <p:sldId id="314" r:id="rId36"/>
    <p:sldId id="315" r:id="rId37"/>
    <p:sldId id="316" r:id="rId38"/>
    <p:sldId id="259" r:id="rId39"/>
    <p:sldId id="263" r:id="rId40"/>
    <p:sldId id="262" r:id="rId41"/>
    <p:sldId id="264" r:id="rId42"/>
    <p:sldId id="256" r:id="rId43"/>
    <p:sldId id="266" r:id="rId44"/>
    <p:sldId id="265" r:id="rId45"/>
    <p:sldId id="267" r:id="rId46"/>
    <p:sldId id="260" r:id="rId47"/>
    <p:sldId id="261"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108" y="-120"/>
      </p:cViewPr>
      <p:guideLst>
        <p:guide orient="horz" pos="1620"/>
        <p:guide pos="2880"/>
      </p:guideLst>
    </p:cSldViewPr>
  </p:slideViewPr>
  <p:notesTextViewPr>
    <p:cViewPr>
      <p:scale>
        <a:sx n="100" d="100"/>
        <a:sy n="100" d="100"/>
      </p:scale>
      <p:origin x="0" y="0"/>
    </p:cViewPr>
  </p:notesTextViewPr>
  <p:sorterViewPr>
    <p:cViewPr>
      <p:scale>
        <a:sx n="95" d="100"/>
        <a:sy n="95" d="100"/>
      </p:scale>
      <p:origin x="0" y="35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C9AD9A-39BC-4CA1-AD8B-B3EBB6E7CFBE}" type="datetimeFigureOut">
              <a:rPr lang="en-US" smtClean="0"/>
              <a:pPr/>
              <a:t>3/28/2011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8AEBC-CA30-4DFF-A76A-CCEAAC183F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CA52EA-0482-4F3D-947C-2203FEBAC8A6}"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1F27D-5086-47BB-978F-121D4ECB30E2}" type="slidenum">
              <a:rPr lang="en-US"/>
              <a:pPr/>
              <a:t>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6E0B6-4C9E-47F5-B2DE-FD50520777C5}" type="slidenum">
              <a:rPr lang="en-US"/>
              <a:pPr/>
              <a:t>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A1EF-8117-4095-B5FE-4B90EF8A2022}" type="slidenum">
              <a:rPr lang="en-US"/>
              <a:pPr/>
              <a:t>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6438B-8C6F-447B-8F86-5C48574A7FC6}"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B5FF7E-C946-4596-BC3E-6BDF01C69FD2}" type="slidenum">
              <a:rPr lang="en-US"/>
              <a:pPr/>
              <a:t>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CFE2A-57C2-419F-B72F-98D285132139}" type="datetimeFigureOut">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CFE2A-57C2-419F-B72F-98D285132139}" type="datetimeFigureOut">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CFE2A-57C2-419F-B72F-98D285132139}" type="datetimeFigureOut">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C476FC-AE13-492B-8356-BF1015CDF2D0}" type="datetimeFigureOut">
              <a:rPr lang="en-US">
                <a:solidFill>
                  <a:prstClr val="black">
                    <a:tint val="75000"/>
                  </a:prstClr>
                </a:solidFill>
              </a:rPr>
              <a:pPr/>
              <a:t>3/28/2011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C476FC-AE13-492B-8356-BF1015CDF2D0}" type="datetimeFigureOut">
              <a:rPr lang="en-US">
                <a:solidFill>
                  <a:prstClr val="black">
                    <a:tint val="75000"/>
                  </a:prstClr>
                </a:solidFill>
              </a:rPr>
              <a:pPr/>
              <a:t>3/28/2011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7C98DDB-EF1D-43DA-A9C7-AFF9E1FCB6FB}" type="slidenum">
              <a:rPr lang="en-US">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F8797A26-BE05-49F0-BACA-6AB165ECD295}" type="datetimeFigureOut">
              <a:rPr lang="en-US">
                <a:solidFill>
                  <a:srgbClr val="FFFFFF"/>
                </a:solidFill>
              </a:rPr>
              <a:pPr/>
              <a:t>3/28/2011</a:t>
            </a:fld>
            <a:endParaRPr lang="en-US" dirty="0">
              <a:solidFill>
                <a:srgbClr val="FFFFFF"/>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solidFill>
                <a:srgbClr val="FFFFFF"/>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95B0FF52-86EC-4E91-BDC1-A1006C895F37}"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684713"/>
            <a:ext cx="2133600" cy="357187"/>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4" name="Rectangle 5"/>
          <p:cNvSpPr>
            <a:spLocks noGrp="1" noChangeArrowheads="1"/>
          </p:cNvSpPr>
          <p:nvPr>
            <p:ph type="ftr" sz="quarter" idx="11"/>
          </p:nvPr>
        </p:nvSpPr>
        <p:spPr>
          <a:xfrm>
            <a:off x="3124200" y="4684713"/>
            <a:ext cx="2895600" cy="357187"/>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5" name="Rectangle 6"/>
          <p:cNvSpPr>
            <a:spLocks noGrp="1" noChangeArrowheads="1"/>
          </p:cNvSpPr>
          <p:nvPr>
            <p:ph type="sldNum" sz="quarter" idx="12"/>
          </p:nvPr>
        </p:nvSpPr>
        <p:spPr>
          <a:xfrm>
            <a:off x="6553200" y="4684713"/>
            <a:ext cx="2133600" cy="357187"/>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FE264CB-A347-41AF-9119-72CF2C7DBE6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CFE2A-57C2-419F-B72F-98D285132139}" type="datetimeFigureOut">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CFE2A-57C2-419F-B72F-98D285132139}" type="datetimeFigureOut">
              <a:rPr lang="en-US" smtClean="0"/>
              <a:pPr/>
              <a:t>3/28/2011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CFE2A-57C2-419F-B72F-98D285132139}" type="datetimeFigureOut">
              <a:rPr lang="en-US" smtClean="0"/>
              <a:pPr/>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CFE2A-57C2-419F-B72F-98D285132139}" type="datetimeFigureOut">
              <a:rPr lang="en-US" smtClean="0"/>
              <a:pPr/>
              <a:t>3/28/2011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CFE2A-57C2-419F-B72F-98D285132139}" type="datetimeFigureOut">
              <a:rPr lang="en-US" smtClean="0"/>
              <a:pPr/>
              <a:t>3/28/2011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CFE2A-57C2-419F-B72F-98D285132139}" type="datetimeFigureOut">
              <a:rPr lang="en-US" smtClean="0"/>
              <a:pPr/>
              <a:t>3/28/2011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CFE2A-57C2-419F-B72F-98D285132139}" type="datetimeFigureOut">
              <a:rPr lang="en-US" smtClean="0"/>
              <a:pPr/>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CFE2A-57C2-419F-B72F-98D285132139}" type="datetimeFigureOut">
              <a:rPr lang="en-US" smtClean="0"/>
              <a:pPr/>
              <a:t>3/28/2011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F13B6-33E0-4088-87ED-9D6D4BA220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CCFE2A-57C2-419F-B72F-98D285132139}" type="datetimeFigureOut">
              <a:rPr lang="en-US" smtClean="0"/>
              <a:pPr/>
              <a:t>3/28/2011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FCF13B6-33E0-4088-87ED-9D6D4BA220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4C476FC-AE13-492B-8356-BF1015CDF2D0}" type="datetimeFigureOut">
              <a:rPr lang="en-US" smtClean="0">
                <a:solidFill>
                  <a:prstClr val="black">
                    <a:tint val="75000"/>
                  </a:prstClr>
                </a:solidFill>
              </a:rPr>
              <a:pPr/>
              <a:t>3/28/2011</a:t>
            </a:fld>
            <a:endParaRPr lang="en-US" dirty="0" smtClean="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smtClean="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7C98DDB-EF1D-43DA-A9C7-AFF9E1FCB6FB}" type="slidenum">
              <a:rPr lang="en-US" smtClean="0">
                <a:solidFill>
                  <a:prstClr val="black">
                    <a:tint val="75000"/>
                  </a:prstClr>
                </a:solidFill>
              </a:rPr>
              <a:pPr/>
              <a:t>‹#›</a:t>
            </a:fld>
            <a:endParaRPr lang="en-US" dirty="0" smtClean="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3" r:id="rId1"/>
    <p:sldLayoutId id="2147483672" r:id="rId2"/>
    <p:sldLayoutId id="2147483673" r:id="rId3"/>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AB62FC74-9180-47A6-AD50-E3A8BDF632DD}"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2055" name="Picture 170" descr="stories jesus tells, the_c_nt"/>
          <p:cNvPicPr>
            <a:picLocks noChangeAspect="1" noChangeArrowheads="1"/>
          </p:cNvPicPr>
          <p:nvPr userDrawn="1"/>
        </p:nvPicPr>
        <p:blipFill>
          <a:blip r:embed="rId2" cstate="print"/>
          <a:srcRect/>
          <a:stretch>
            <a:fillRect/>
          </a:stretch>
        </p:blipFill>
        <p:spPr bwMode="auto">
          <a:xfrm>
            <a:off x="0" y="1"/>
            <a:ext cx="9145588" cy="514469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8.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9.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xml"/><Relationship Id="rId1" Type="http://schemas.openxmlformats.org/officeDocument/2006/relationships/themeOverride" Target="../theme/themeOverride4.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andelion.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p:txBody>
          <a:bodyPr/>
          <a:lstStyle/>
          <a:p>
            <a:pPr eaLnBrk="1" hangingPunct="1"/>
            <a:endParaRPr lang="en-US" smtClean="0"/>
          </a:p>
        </p:txBody>
      </p:sp>
      <p:sp>
        <p:nvSpPr>
          <p:cNvPr id="4098" name="Rectangle 3"/>
          <p:cNvSpPr>
            <a:spLocks noGrp="1" noChangeArrowheads="1"/>
          </p:cNvSpPr>
          <p:nvPr>
            <p:ph idx="1"/>
          </p:nvPr>
        </p:nvSpPr>
        <p:spPr/>
        <p:txBody>
          <a:bodyPr/>
          <a:lstStyle/>
          <a:p>
            <a:pPr eaLnBrk="1" hangingPunct="1"/>
            <a:r>
              <a:rPr lang="en-US" dirty="0" smtClean="0">
                <a:latin typeface="Arial" pitchFamily="34" charset="0"/>
                <a:cs typeface="Arial" pitchFamily="34" charset="0"/>
              </a:rPr>
              <a:t>Here is our King, Here is our Love</a:t>
            </a:r>
          </a:p>
          <a:p>
            <a:pPr eaLnBrk="1" hangingPunct="1"/>
            <a:r>
              <a:rPr lang="en-US" dirty="0" smtClean="0">
                <a:latin typeface="Arial" pitchFamily="34" charset="0"/>
                <a:cs typeface="Arial" pitchFamily="34" charset="0"/>
              </a:rPr>
              <a:t>Here is our God who’s come </a:t>
            </a:r>
          </a:p>
          <a:p>
            <a:pPr eaLnBrk="1" hangingPunct="1"/>
            <a:r>
              <a:rPr lang="en-US" dirty="0" smtClean="0">
                <a:latin typeface="Arial" pitchFamily="34" charset="0"/>
                <a:cs typeface="Arial" pitchFamily="34" charset="0"/>
              </a:rPr>
              <a:t>to bring us back to Him</a:t>
            </a:r>
          </a:p>
          <a:p>
            <a:pPr eaLnBrk="1" hangingPunct="1"/>
            <a:r>
              <a:rPr lang="en-US" dirty="0" smtClean="0">
                <a:latin typeface="Arial" pitchFamily="34" charset="0"/>
                <a:cs typeface="Arial" pitchFamily="34" charset="0"/>
              </a:rPr>
              <a:t>He is the One, He is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endParaRPr lang="en-US" smtClean="0"/>
          </a:p>
        </p:txBody>
      </p:sp>
      <p:sp>
        <p:nvSpPr>
          <p:cNvPr id="5122" name="Rectangle 3"/>
          <p:cNvSpPr>
            <a:spLocks noGrp="1" noChangeArrowheads="1"/>
          </p:cNvSpPr>
          <p:nvPr>
            <p:ph idx="1"/>
          </p:nvPr>
        </p:nvSpPr>
        <p:spPr/>
        <p:txBody>
          <a:bodyPr/>
          <a:lstStyle/>
          <a:p>
            <a:pPr eaLnBrk="1" hangingPunct="1"/>
            <a:r>
              <a:rPr lang="en-US" dirty="0" smtClean="0">
                <a:latin typeface="Arial" pitchFamily="34" charset="0"/>
                <a:cs typeface="Arial" pitchFamily="34" charset="0"/>
              </a:rPr>
              <a:t>He is our King, He is our Love</a:t>
            </a:r>
          </a:p>
          <a:p>
            <a:pPr eaLnBrk="1" hangingPunct="1"/>
            <a:r>
              <a:rPr lang="en-US" dirty="0" smtClean="0">
                <a:latin typeface="Arial" pitchFamily="34" charset="0"/>
                <a:cs typeface="Arial" pitchFamily="34" charset="0"/>
              </a:rPr>
              <a:t>He is our God who’s come </a:t>
            </a:r>
          </a:p>
          <a:p>
            <a:pPr eaLnBrk="1" hangingPunct="1"/>
            <a:r>
              <a:rPr lang="en-US" dirty="0" smtClean="0">
                <a:latin typeface="Arial" pitchFamily="34" charset="0"/>
                <a:cs typeface="Arial" pitchFamily="34" charset="0"/>
              </a:rPr>
              <a:t>to bring us back to Him</a:t>
            </a:r>
          </a:p>
          <a:p>
            <a:pPr eaLnBrk="1" hangingPunct="1"/>
            <a:r>
              <a:rPr lang="en-US" dirty="0" smtClean="0">
                <a:latin typeface="Arial" pitchFamily="34" charset="0"/>
                <a:cs typeface="Arial" pitchFamily="34" charset="0"/>
              </a:rPr>
              <a:t>He is the One, He is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smtClean="0"/>
          </a:p>
        </p:txBody>
      </p:sp>
      <p:sp>
        <p:nvSpPr>
          <p:cNvPr id="6147" name="Rectangle 3"/>
          <p:cNvSpPr>
            <a:spLocks noGrp="1" noChangeArrowheads="1"/>
          </p:cNvSpPr>
          <p:nvPr>
            <p:ph idx="1"/>
          </p:nvPr>
        </p:nvSpPr>
        <p:spPr/>
        <p:txBody>
          <a:bodyPr/>
          <a:lstStyle/>
          <a:p>
            <a:pPr eaLnBrk="1" hangingPunct="1"/>
            <a:r>
              <a:rPr lang="en-US" dirty="0" smtClean="0">
                <a:latin typeface="Arial" pitchFamily="34" charset="0"/>
                <a:cs typeface="Arial" pitchFamily="34" charset="0"/>
              </a:rPr>
              <a:t>And what was said to the rose </a:t>
            </a:r>
          </a:p>
          <a:p>
            <a:pPr eaLnBrk="1" hangingPunct="1"/>
            <a:r>
              <a:rPr lang="en-US" dirty="0" smtClean="0">
                <a:latin typeface="Arial" pitchFamily="34" charset="0"/>
                <a:cs typeface="Arial" pitchFamily="34" charset="0"/>
              </a:rPr>
              <a:t>To make it unfold</a:t>
            </a:r>
          </a:p>
          <a:p>
            <a:pPr eaLnBrk="1" hangingPunct="1"/>
            <a:r>
              <a:rPr lang="en-US" dirty="0" smtClean="0">
                <a:latin typeface="Arial" pitchFamily="34" charset="0"/>
                <a:cs typeface="Arial" pitchFamily="34" charset="0"/>
              </a:rPr>
              <a:t>Was said to me here in my chest</a:t>
            </a:r>
          </a:p>
          <a:p>
            <a:pPr eaLnBrk="1" hangingPunct="1"/>
            <a:r>
              <a:rPr lang="en-US" dirty="0" smtClean="0">
                <a:latin typeface="Arial" pitchFamily="34" charset="0"/>
                <a:cs typeface="Arial" pitchFamily="34" charset="0"/>
              </a:rPr>
              <a:t>So be quiet now and rest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US" smtClean="0"/>
          </a:p>
        </p:txBody>
      </p:sp>
      <p:sp>
        <p:nvSpPr>
          <p:cNvPr id="7171" name="Rectangle 3"/>
          <p:cNvSpPr>
            <a:spLocks noGrp="1" noChangeArrowheads="1"/>
          </p:cNvSpPr>
          <p:nvPr>
            <p:ph idx="1"/>
          </p:nvPr>
        </p:nvSpPr>
        <p:spPr/>
        <p:txBody>
          <a:bodyPr/>
          <a:lstStyle/>
          <a:p>
            <a:pPr eaLnBrk="1" hangingPunct="1"/>
            <a:r>
              <a:rPr lang="en-US" smtClean="0">
                <a:latin typeface="Arial" pitchFamily="34" charset="0"/>
                <a:cs typeface="Arial" pitchFamily="34" charset="0"/>
              </a:rPr>
              <a:t>The ocean </a:t>
            </a:r>
          </a:p>
          <a:p>
            <a:pPr eaLnBrk="1" hangingPunct="1"/>
            <a:r>
              <a:rPr lang="en-US" smtClean="0">
                <a:latin typeface="Arial" pitchFamily="34" charset="0"/>
                <a:cs typeface="Arial" pitchFamily="34" charset="0"/>
              </a:rPr>
              <a:t>is growing</a:t>
            </a:r>
          </a:p>
          <a:p>
            <a:pPr eaLnBrk="1" hangingPunct="1"/>
            <a:r>
              <a:rPr lang="en-US" smtClean="0">
                <a:latin typeface="Arial" pitchFamily="34" charset="0"/>
                <a:cs typeface="Arial" pitchFamily="34" charset="0"/>
              </a:rPr>
              <a:t>The tide is coming in </a:t>
            </a:r>
          </a:p>
          <a:p>
            <a:pPr eaLnBrk="1" hangingPunct="1"/>
            <a:r>
              <a:rPr lang="en-US" smtClean="0">
                <a:latin typeface="Arial" pitchFamily="34" charset="0"/>
                <a:cs typeface="Arial" pitchFamily="34" charset="0"/>
              </a:rPr>
              <a:t>here it 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lstStyle/>
          <a:p>
            <a:pPr eaLnBrk="1" hangingPunct="1"/>
            <a:endParaRPr lang="en-US" smtClean="0"/>
          </a:p>
        </p:txBody>
      </p:sp>
      <p:sp>
        <p:nvSpPr>
          <p:cNvPr id="8194" name="Rectangle 2"/>
          <p:cNvSpPr>
            <a:spLocks noGrp="1" noChangeArrowheads="1"/>
          </p:cNvSpPr>
          <p:nvPr>
            <p:ph idx="1"/>
          </p:nvPr>
        </p:nvSpPr>
        <p:spPr/>
        <p:txBody>
          <a:bodyPr/>
          <a:lstStyle/>
          <a:p>
            <a:pPr eaLnBrk="1" hangingPunct="1"/>
            <a:r>
              <a:rPr lang="en-US" dirty="0" smtClean="0">
                <a:latin typeface="Arial" pitchFamily="34" charset="0"/>
                <a:cs typeface="Arial" pitchFamily="34" charset="0"/>
              </a:rPr>
              <a:t>Here is our King, Here is our Love</a:t>
            </a:r>
          </a:p>
          <a:p>
            <a:pPr eaLnBrk="1" hangingPunct="1"/>
            <a:r>
              <a:rPr lang="en-US" dirty="0" smtClean="0">
                <a:latin typeface="Arial" pitchFamily="34" charset="0"/>
                <a:cs typeface="Arial" pitchFamily="34" charset="0"/>
              </a:rPr>
              <a:t>Here is our God who’s come </a:t>
            </a:r>
          </a:p>
          <a:p>
            <a:pPr eaLnBrk="1" hangingPunct="1"/>
            <a:r>
              <a:rPr lang="en-US" dirty="0" smtClean="0">
                <a:latin typeface="Arial" pitchFamily="34" charset="0"/>
                <a:cs typeface="Arial" pitchFamily="34" charset="0"/>
              </a:rPr>
              <a:t>to bring us back to Him</a:t>
            </a:r>
          </a:p>
          <a:p>
            <a:pPr eaLnBrk="1" hangingPunct="1"/>
            <a:r>
              <a:rPr lang="en-US" dirty="0" smtClean="0">
                <a:latin typeface="Arial" pitchFamily="34" charset="0"/>
                <a:cs typeface="Arial" pitchFamily="34" charset="0"/>
              </a:rPr>
              <a:t>He is the One, He is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p:txBody>
          <a:bodyPr/>
          <a:lstStyle/>
          <a:p>
            <a:pPr eaLnBrk="1" hangingPunct="1"/>
            <a:endParaRPr lang="en-US" smtClean="0"/>
          </a:p>
        </p:txBody>
      </p:sp>
      <p:sp>
        <p:nvSpPr>
          <p:cNvPr id="9218" name="Rectangle 2"/>
          <p:cNvSpPr>
            <a:spLocks noGrp="1" noChangeArrowheads="1"/>
          </p:cNvSpPr>
          <p:nvPr>
            <p:ph idx="1"/>
          </p:nvPr>
        </p:nvSpPr>
        <p:spPr/>
        <p:txBody>
          <a:bodyPr/>
          <a:lstStyle/>
          <a:p>
            <a:pPr eaLnBrk="1" hangingPunct="1"/>
            <a:r>
              <a:rPr lang="en-US" dirty="0" smtClean="0">
                <a:latin typeface="Arial" pitchFamily="34" charset="0"/>
                <a:cs typeface="Arial" pitchFamily="34" charset="0"/>
              </a:rPr>
              <a:t>He is our King, He is our Love</a:t>
            </a:r>
          </a:p>
          <a:p>
            <a:pPr eaLnBrk="1" hangingPunct="1"/>
            <a:r>
              <a:rPr lang="en-US" dirty="0" smtClean="0">
                <a:latin typeface="Arial" pitchFamily="34" charset="0"/>
                <a:cs typeface="Arial" pitchFamily="34" charset="0"/>
              </a:rPr>
              <a:t>He is our God who’s come </a:t>
            </a:r>
          </a:p>
          <a:p>
            <a:pPr eaLnBrk="1" hangingPunct="1"/>
            <a:r>
              <a:rPr lang="en-US" dirty="0" smtClean="0">
                <a:latin typeface="Arial" pitchFamily="34" charset="0"/>
                <a:cs typeface="Arial" pitchFamily="34" charset="0"/>
              </a:rPr>
              <a:t>to bring us back to Him</a:t>
            </a:r>
          </a:p>
          <a:p>
            <a:pPr eaLnBrk="1" hangingPunct="1"/>
            <a:r>
              <a:rPr lang="en-US" dirty="0" smtClean="0">
                <a:latin typeface="Arial" pitchFamily="34" charset="0"/>
                <a:cs typeface="Arial" pitchFamily="34" charset="0"/>
              </a:rPr>
              <a:t>He is the One, He is Jesus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dirty="0" smtClean="0"/>
          </a:p>
        </p:txBody>
      </p:sp>
      <p:sp>
        <p:nvSpPr>
          <p:cNvPr id="10243" name="Rectangle 3"/>
          <p:cNvSpPr>
            <a:spLocks noGrp="1" noChangeArrowheads="1"/>
          </p:cNvSpPr>
          <p:nvPr>
            <p:ph idx="1"/>
          </p:nvPr>
        </p:nvSpPr>
        <p:spPr/>
        <p:txBody>
          <a:bodyPr/>
          <a:lstStyle/>
          <a:p>
            <a:r>
              <a:rPr lang="en-US" dirty="0" smtClean="0"/>
              <a:t>Here is our King, Here is our Love</a:t>
            </a:r>
          </a:p>
          <a:p>
            <a:r>
              <a:rPr lang="en-US" dirty="0" smtClean="0"/>
              <a:t>Here is our God who’s come </a:t>
            </a:r>
          </a:p>
          <a:p>
            <a:r>
              <a:rPr lang="en-US" dirty="0" smtClean="0"/>
              <a:t>to bring us back to Him</a:t>
            </a:r>
          </a:p>
          <a:p>
            <a:r>
              <a:rPr lang="en-US" dirty="0" smtClean="0"/>
              <a:t>He is the One, He is Jesus</a:t>
            </a:r>
          </a:p>
          <a:p>
            <a:pPr eaLnBrk="1" hangingPunct="1"/>
            <a:endParaRPr lang="en-US" dirty="0" smtClean="0">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pPr eaLnBrk="1" hangingPunct="1"/>
            <a:endParaRPr lang="en-US" smtClean="0"/>
          </a:p>
        </p:txBody>
      </p:sp>
      <p:sp>
        <p:nvSpPr>
          <p:cNvPr id="11266" name="Rectangle 2"/>
          <p:cNvSpPr>
            <a:spLocks noGrp="1" noChangeArrowheads="1"/>
          </p:cNvSpPr>
          <p:nvPr>
            <p:ph idx="1"/>
          </p:nvPr>
        </p:nvSpPr>
        <p:spPr/>
        <p:txBody>
          <a:bodyPr/>
          <a:lstStyle/>
          <a:p>
            <a:pPr eaLnBrk="1" hangingPunct="1"/>
            <a:r>
              <a:rPr lang="en-US" dirty="0" smtClean="0">
                <a:latin typeface="Arial" pitchFamily="34" charset="0"/>
                <a:cs typeface="Arial" pitchFamily="34" charset="0"/>
              </a:rPr>
              <a:t>He is our King, He is our Love</a:t>
            </a:r>
          </a:p>
          <a:p>
            <a:pPr eaLnBrk="1" hangingPunct="1"/>
            <a:r>
              <a:rPr lang="en-US" dirty="0" smtClean="0">
                <a:latin typeface="Arial" pitchFamily="34" charset="0"/>
                <a:cs typeface="Arial" pitchFamily="34" charset="0"/>
              </a:rPr>
              <a:t>He is our God who’s come </a:t>
            </a:r>
          </a:p>
          <a:p>
            <a:pPr eaLnBrk="1" hangingPunct="1"/>
            <a:r>
              <a:rPr lang="en-US" dirty="0" smtClean="0">
                <a:latin typeface="Arial" pitchFamily="34" charset="0"/>
                <a:cs typeface="Arial" pitchFamily="34" charset="0"/>
              </a:rPr>
              <a:t>to bring us back to Him</a:t>
            </a:r>
          </a:p>
          <a:p>
            <a:pPr eaLnBrk="1" hangingPunct="1"/>
            <a:r>
              <a:rPr lang="en-US" dirty="0" smtClean="0">
                <a:latin typeface="Arial" pitchFamily="34" charset="0"/>
                <a:cs typeface="Arial" pitchFamily="34" charset="0"/>
              </a:rPr>
              <a:t>He is the One, He is Jesus</a:t>
            </a:r>
          </a:p>
        </p:txBody>
      </p:sp>
      <p:sp>
        <p:nvSpPr>
          <p:cNvPr id="11268" name="Rectangle 4"/>
          <p:cNvSpPr>
            <a:spLocks noChangeArrowheads="1"/>
          </p:cNvSpPr>
          <p:nvPr/>
        </p:nvSpPr>
        <p:spPr bwMode="auto">
          <a:xfrm>
            <a:off x="2971800" y="4552950"/>
            <a:ext cx="3121367" cy="369332"/>
          </a:xfrm>
          <a:prstGeom prst="rect">
            <a:avLst/>
          </a:prstGeom>
          <a:noFill/>
          <a:ln w="9525">
            <a:noFill/>
            <a:miter lim="800000"/>
            <a:headEnd/>
            <a:tailEnd/>
          </a:ln>
        </p:spPr>
        <p:txBody>
          <a:bodyPr wrap="none">
            <a:spAutoFit/>
          </a:bodyPr>
          <a:lstStyle/>
          <a:p>
            <a:r>
              <a:rPr lang="en-US" b="1" dirty="0">
                <a:latin typeface="Abscissa" pitchFamily="2" charset="0"/>
              </a:rPr>
              <a:t>USED BY PERMISSION CCLI#78316</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342900"/>
            <a:ext cx="7772400" cy="971550"/>
          </a:xfrm>
          <a:noFill/>
          <a:ln/>
        </p:spPr>
        <p:txBody>
          <a:bodyPr/>
          <a:lstStyle/>
          <a:p>
            <a:r>
              <a:rPr lang="en-US"/>
              <a:t>BREATHE</a:t>
            </a:r>
          </a:p>
        </p:txBody>
      </p:sp>
      <p:sp>
        <p:nvSpPr>
          <p:cNvPr id="4099" name="Rectangle 3"/>
          <p:cNvSpPr>
            <a:spLocks noGrp="1" noChangeArrowheads="1"/>
          </p:cNvSpPr>
          <p:nvPr>
            <p:ph idx="1"/>
          </p:nvPr>
        </p:nvSpPr>
        <p:spPr>
          <a:xfrm>
            <a:off x="0" y="1314450"/>
            <a:ext cx="9067800" cy="3086100"/>
          </a:xfrm>
          <a:noFill/>
          <a:ln/>
        </p:spPr>
        <p:txBody>
          <a:bodyPr/>
          <a:lstStyle/>
          <a:p>
            <a:endParaRPr lang="en-US" sz="3600"/>
          </a:p>
          <a:p>
            <a:r>
              <a:rPr lang="en-US" sz="3600"/>
              <a:t>This is the air I breathe</a:t>
            </a:r>
          </a:p>
          <a:p>
            <a:r>
              <a:rPr lang="en-US" sz="3600"/>
              <a:t>This is the air I breathe</a:t>
            </a:r>
          </a:p>
          <a:p>
            <a:r>
              <a:rPr lang="en-US" sz="3600"/>
              <a:t>Your Holy presence living in me</a:t>
            </a:r>
            <a:endParaRPr lang="en-US"/>
          </a:p>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762000" y="1371600"/>
            <a:ext cx="7772400" cy="3714750"/>
          </a:xfrm>
          <a:noFill/>
          <a:ln/>
        </p:spPr>
        <p:txBody>
          <a:bodyPr/>
          <a:lstStyle/>
          <a:p>
            <a:r>
              <a:rPr lang="en-US" sz="3600"/>
              <a:t>This is my daily bread</a:t>
            </a:r>
          </a:p>
          <a:p>
            <a:r>
              <a:rPr lang="en-US" sz="3600"/>
              <a:t>This is my daily bread</a:t>
            </a:r>
          </a:p>
          <a:p>
            <a:r>
              <a:rPr lang="en-US" sz="3600"/>
              <a:t>Your very word spoken in me</a:t>
            </a:r>
            <a:endParaRPr lang="en-US"/>
          </a:p>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p:txBody>
          <a:bodyPr/>
          <a:lstStyle/>
          <a:p>
            <a:r>
              <a:rPr lang="en-US"/>
              <a:t>SING TO THE KING</a:t>
            </a:r>
          </a:p>
        </p:txBody>
      </p:sp>
      <p:sp>
        <p:nvSpPr>
          <p:cNvPr id="17412" name="Rectangle 4"/>
          <p:cNvSpPr>
            <a:spLocks noGrp="1" noChangeArrowheads="1"/>
          </p:cNvSpPr>
          <p:nvPr>
            <p:ph idx="1"/>
          </p:nvPr>
        </p:nvSpPr>
        <p:spPr>
          <a:xfrm>
            <a:off x="457200" y="1028700"/>
            <a:ext cx="8229600" cy="3657600"/>
          </a:xfrm>
        </p:spPr>
        <p:txBody>
          <a:bodyPr/>
          <a:lstStyle/>
          <a:p>
            <a:endParaRPr lang="en-US"/>
          </a:p>
          <a:p>
            <a:r>
              <a:rPr lang="en-US"/>
              <a:t>Sing to the King </a:t>
            </a:r>
          </a:p>
          <a:p>
            <a:r>
              <a:rPr lang="en-US"/>
              <a:t>who is coming to reign</a:t>
            </a:r>
          </a:p>
          <a:p>
            <a:r>
              <a:rPr lang="en-US"/>
              <a:t>Glory to Jesus </a:t>
            </a:r>
          </a:p>
          <a:p>
            <a:r>
              <a:rPr lang="en-US"/>
              <a:t>the Lamb that was slain</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idx="1"/>
          </p:nvPr>
        </p:nvSpPr>
        <p:spPr>
          <a:xfrm>
            <a:off x="914400" y="914400"/>
            <a:ext cx="7772400" cy="3086100"/>
          </a:xfrm>
          <a:noFill/>
          <a:ln/>
        </p:spPr>
        <p:txBody>
          <a:bodyPr/>
          <a:lstStyle/>
          <a:p>
            <a:r>
              <a:rPr lang="en-US" sz="3600"/>
              <a:t>And I</a:t>
            </a:r>
          </a:p>
          <a:p>
            <a:r>
              <a:rPr lang="en-US" sz="3600"/>
              <a:t>And I’m desperate for you</a:t>
            </a:r>
          </a:p>
          <a:p>
            <a:r>
              <a:rPr lang="en-US" sz="3600"/>
              <a:t>And I</a:t>
            </a:r>
          </a:p>
          <a:p>
            <a:r>
              <a:rPr lang="en-US" sz="3600"/>
              <a:t>I’m lost without You</a:t>
            </a:r>
          </a:p>
          <a:p>
            <a:endParaRPr lang="en-US" sz="3600" i="1"/>
          </a:p>
          <a:p>
            <a:endParaRPr lang="en-US" sz="3600" i="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1314450"/>
            <a:ext cx="9067800" cy="3086100"/>
          </a:xfrm>
          <a:noFill/>
          <a:ln/>
        </p:spPr>
        <p:txBody>
          <a:bodyPr/>
          <a:lstStyle/>
          <a:p>
            <a:r>
              <a:rPr lang="en-US" sz="3600"/>
              <a:t>You are the air I breathe</a:t>
            </a:r>
          </a:p>
          <a:p>
            <a:r>
              <a:rPr lang="en-US" sz="3600"/>
              <a:t>You are the air I breathe</a:t>
            </a:r>
          </a:p>
          <a:p>
            <a:r>
              <a:rPr lang="en-US" sz="3600"/>
              <a:t>Your Holy presence living in me</a:t>
            </a:r>
            <a:endParaRPr lang="en-US"/>
          </a:p>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762000" y="1257300"/>
            <a:ext cx="7772400" cy="3714750"/>
          </a:xfrm>
          <a:noFill/>
          <a:ln/>
        </p:spPr>
        <p:txBody>
          <a:bodyPr/>
          <a:lstStyle/>
          <a:p>
            <a:r>
              <a:rPr lang="en-US" sz="3600"/>
              <a:t>You are my daily bread</a:t>
            </a:r>
          </a:p>
          <a:p>
            <a:r>
              <a:rPr lang="en-US" sz="3600"/>
              <a:t>You are my daily bread</a:t>
            </a:r>
          </a:p>
          <a:p>
            <a:r>
              <a:rPr lang="en-US" sz="3600"/>
              <a:t>Your very word spoken in me</a:t>
            </a:r>
            <a:endParaRPr lang="en-US"/>
          </a:p>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914400" y="857250"/>
            <a:ext cx="7772400" cy="3086100"/>
          </a:xfrm>
          <a:noFill/>
          <a:ln/>
        </p:spPr>
        <p:txBody>
          <a:bodyPr>
            <a:normAutofit lnSpcReduction="10000"/>
          </a:bodyPr>
          <a:lstStyle/>
          <a:p>
            <a:r>
              <a:rPr lang="en-US" sz="3600"/>
              <a:t>And I</a:t>
            </a:r>
          </a:p>
          <a:p>
            <a:r>
              <a:rPr lang="en-US" sz="3600"/>
              <a:t>And I’m desperate for you</a:t>
            </a:r>
          </a:p>
          <a:p>
            <a:r>
              <a:rPr lang="en-US" sz="3600"/>
              <a:t>And I</a:t>
            </a:r>
          </a:p>
          <a:p>
            <a:r>
              <a:rPr lang="en-US" sz="3600"/>
              <a:t>I’m lost without You</a:t>
            </a:r>
          </a:p>
          <a:p>
            <a:r>
              <a:rPr lang="en-US" sz="3600" i="1"/>
              <a:t>(Repeat)</a:t>
            </a:r>
          </a:p>
          <a:p>
            <a:endParaRPr lang="en-US" sz="3600" i="1"/>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0" y="1428750"/>
            <a:ext cx="9067800" cy="3086100"/>
          </a:xfrm>
          <a:noFill/>
          <a:ln/>
        </p:spPr>
        <p:txBody>
          <a:bodyPr/>
          <a:lstStyle/>
          <a:p>
            <a:r>
              <a:rPr lang="en-US" sz="3600"/>
              <a:t>You are the air I breathe</a:t>
            </a:r>
          </a:p>
          <a:p>
            <a:r>
              <a:rPr lang="en-US" sz="3600"/>
              <a:t>You are the air I breathe</a:t>
            </a:r>
          </a:p>
          <a:p>
            <a:r>
              <a:rPr lang="en-US" sz="1000"/>
              <a:t>TEMPLE BIBLE CHURCH Used by Permission CCLI #78316</a:t>
            </a:r>
          </a:p>
          <a:p>
            <a:endParaRPr lang="en-US" sz="3600"/>
          </a:p>
          <a:p>
            <a:endParaRPr lang="en-US"/>
          </a:p>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lstStyle/>
          <a:p>
            <a:r>
              <a:rPr lang="en-US" smtClean="0"/>
              <a:t>MADE ME GLAD</a:t>
            </a:r>
            <a:endParaRPr lang="en-US" dirty="0" smtClean="0"/>
          </a:p>
        </p:txBody>
      </p:sp>
      <p:sp>
        <p:nvSpPr>
          <p:cNvPr id="10244" name="Rectangle 4"/>
          <p:cNvSpPr>
            <a:spLocks noGrp="1" noChangeArrowheads="1"/>
          </p:cNvSpPr>
          <p:nvPr>
            <p:ph idx="1"/>
          </p:nvPr>
        </p:nvSpPr>
        <p:spPr/>
        <p:txBody>
          <a:bodyPr>
            <a:normAutofit fontScale="92500" lnSpcReduction="10000"/>
          </a:bodyPr>
          <a:lstStyle/>
          <a:p>
            <a:r>
              <a:rPr lang="en-US" smtClean="0"/>
              <a:t>I will bless the Lord forever</a:t>
            </a:r>
          </a:p>
          <a:p>
            <a:r>
              <a:rPr lang="en-US" smtClean="0"/>
              <a:t>I will trust Him at all times</a:t>
            </a:r>
          </a:p>
          <a:p>
            <a:r>
              <a:rPr lang="en-US" smtClean="0"/>
              <a:t>He has delivered me from all fear</a:t>
            </a:r>
          </a:p>
          <a:p>
            <a:r>
              <a:rPr lang="en-US" smtClean="0"/>
              <a:t>He has set my feet upon a rock</a:t>
            </a:r>
          </a:p>
          <a:p>
            <a:r>
              <a:rPr lang="en-US" smtClean="0"/>
              <a:t>I will not be moved</a:t>
            </a:r>
          </a:p>
          <a:p>
            <a:r>
              <a:rPr lang="en-US" smtClean="0"/>
              <a:t>And I’ll say of the Lord</a:t>
            </a:r>
          </a:p>
          <a:p>
            <a:endParaRPr lang="en-US" dirty="0" smtClean="0"/>
          </a:p>
        </p:txBody>
      </p:sp>
    </p:spTree>
    <p:custDataLst>
      <p:tags r:id="rId1"/>
    </p:custData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p:nvPr>
        </p:nvSpPr>
        <p:spPr>
          <a:xfrm>
            <a:off x="457200" y="666750"/>
            <a:ext cx="8229600" cy="3584970"/>
          </a:xfrm>
        </p:spPr>
        <p:txBody>
          <a:bodyPr/>
          <a:lstStyle/>
          <a:p>
            <a:r>
              <a:rPr lang="en-US" dirty="0" smtClean="0"/>
              <a:t>You are my Shield</a:t>
            </a:r>
          </a:p>
          <a:p>
            <a:r>
              <a:rPr lang="en-US" dirty="0" smtClean="0"/>
              <a:t>My Strength, My Portion</a:t>
            </a:r>
          </a:p>
          <a:p>
            <a:r>
              <a:rPr lang="en-US" dirty="0" smtClean="0"/>
              <a:t>Deliverer</a:t>
            </a:r>
          </a:p>
          <a:p>
            <a:r>
              <a:rPr lang="en-US" dirty="0" smtClean="0"/>
              <a:t>My Shelter, Strong Tower</a:t>
            </a:r>
          </a:p>
          <a:p>
            <a:r>
              <a:rPr lang="en-US" dirty="0" smtClean="0"/>
              <a:t>My very present help in time of need</a:t>
            </a: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p:nvPr>
        </p:nvSpPr>
        <p:spPr>
          <a:xfrm>
            <a:off x="457200" y="895350"/>
            <a:ext cx="8229600" cy="2899170"/>
          </a:xfrm>
        </p:spPr>
        <p:txBody>
          <a:bodyPr/>
          <a:lstStyle/>
          <a:p>
            <a:r>
              <a:rPr lang="en-US" dirty="0" smtClean="0"/>
              <a:t>Whom have I in heaven but You</a:t>
            </a:r>
          </a:p>
          <a:p>
            <a:r>
              <a:rPr lang="en-US" dirty="0" smtClean="0"/>
              <a:t>There’s none I desire besides You</a:t>
            </a:r>
          </a:p>
          <a:p>
            <a:r>
              <a:rPr lang="en-US" dirty="0" smtClean="0"/>
              <a:t>You have made me glad</a:t>
            </a:r>
          </a:p>
          <a:p>
            <a:r>
              <a:rPr lang="en-US" dirty="0" smtClean="0"/>
              <a:t>And I’ll say of the Lord</a:t>
            </a: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p:nvPr>
        </p:nvSpPr>
        <p:spPr/>
        <p:txBody>
          <a:bodyPr/>
          <a:lstStyle/>
          <a:p>
            <a:r>
              <a:rPr lang="en-US" dirty="0" smtClean="0"/>
              <a:t>You are my Shield</a:t>
            </a:r>
          </a:p>
          <a:p>
            <a:r>
              <a:rPr lang="en-US" dirty="0" smtClean="0"/>
              <a:t>My Strength, My Portion</a:t>
            </a:r>
          </a:p>
          <a:p>
            <a:r>
              <a:rPr lang="en-US" dirty="0" smtClean="0"/>
              <a:t>Deliverer</a:t>
            </a:r>
          </a:p>
          <a:p>
            <a:r>
              <a:rPr lang="en-US" dirty="0" smtClean="0"/>
              <a:t>My Shelter, Strong Tower</a:t>
            </a:r>
          </a:p>
          <a:p>
            <a:r>
              <a:rPr lang="en-US" dirty="0" smtClean="0"/>
              <a:t>My very present help in time of need</a:t>
            </a: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9" name="Rectangle 3"/>
          <p:cNvSpPr>
            <a:spLocks noGrp="1" noChangeArrowheads="1"/>
          </p:cNvSpPr>
          <p:nvPr>
            <p:ph/>
          </p:nvPr>
        </p:nvSpPr>
        <p:spPr>
          <a:xfrm>
            <a:off x="457200" y="1428750"/>
            <a:ext cx="8229600" cy="1527570"/>
          </a:xfrm>
        </p:spPr>
        <p:txBody>
          <a:bodyPr/>
          <a:lstStyle/>
          <a:p>
            <a:r>
              <a:rPr lang="en-US" dirty="0" smtClean="0"/>
              <a:t>You have made me glad</a:t>
            </a:r>
          </a:p>
          <a:p>
            <a:r>
              <a:rPr lang="en-US" dirty="0" smtClean="0"/>
              <a:t>And I’ll say of the Lord</a:t>
            </a: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8600" y="571500"/>
            <a:ext cx="8763000" cy="4286250"/>
          </a:xfrm>
        </p:spPr>
        <p:txBody>
          <a:bodyPr/>
          <a:lstStyle/>
          <a:p>
            <a:endParaRPr lang="en-US"/>
          </a:p>
          <a:p>
            <a:r>
              <a:rPr lang="en-US"/>
              <a:t>Life of salvation </a:t>
            </a:r>
          </a:p>
          <a:p>
            <a:r>
              <a:rPr lang="en-US"/>
              <a:t>His empire shall bring</a:t>
            </a:r>
          </a:p>
          <a:p>
            <a:r>
              <a:rPr lang="en-US"/>
              <a:t>Joy to the nations </a:t>
            </a:r>
          </a:p>
          <a:p>
            <a:r>
              <a:rPr lang="en-US"/>
              <a:t>when Jesus is King</a:t>
            </a:r>
          </a:p>
          <a:p>
            <a:endParaRPr lang="en-US"/>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p:nvPr>
        </p:nvSpPr>
        <p:spPr/>
        <p:txBody>
          <a:bodyPr/>
          <a:lstStyle/>
          <a:p>
            <a:r>
              <a:rPr lang="en-US" dirty="0" smtClean="0"/>
              <a:t>You are my Shield</a:t>
            </a:r>
          </a:p>
          <a:p>
            <a:r>
              <a:rPr lang="en-US" dirty="0" smtClean="0"/>
              <a:t>My Strength, My Portion</a:t>
            </a:r>
          </a:p>
          <a:p>
            <a:r>
              <a:rPr lang="en-US" dirty="0" smtClean="0"/>
              <a:t>Deliverer</a:t>
            </a:r>
          </a:p>
          <a:p>
            <a:r>
              <a:rPr lang="en-US" dirty="0" smtClean="0"/>
              <a:t>My Shelter, Strong Tower</a:t>
            </a:r>
          </a:p>
          <a:p>
            <a:r>
              <a:rPr lang="en-US" dirty="0" smtClean="0"/>
              <a:t>My very present help in time of need</a:t>
            </a:r>
          </a:p>
        </p:txBody>
      </p:sp>
      <p:sp>
        <p:nvSpPr>
          <p:cNvPr id="12291" name="Rectangle 2"/>
          <p:cNvSpPr>
            <a:spLocks noChangeArrowheads="1"/>
          </p:cNvSpPr>
          <p:nvPr/>
        </p:nvSpPr>
        <p:spPr bwMode="auto">
          <a:xfrm>
            <a:off x="1066800" y="4629150"/>
            <a:ext cx="6934200" cy="369332"/>
          </a:xfrm>
          <a:prstGeom prst="rect">
            <a:avLst/>
          </a:prstGeom>
          <a:noFill/>
          <a:ln w="9525">
            <a:noFill/>
            <a:miter lim="800000"/>
            <a:headEnd/>
            <a:tailEnd/>
          </a:ln>
        </p:spPr>
        <p:txBody>
          <a:bodyPr>
            <a:spAutoFit/>
          </a:bodyPr>
          <a:lstStyle/>
          <a:p>
            <a:pPr algn="ctr"/>
            <a:r>
              <a:rPr lang="en-US" b="1" dirty="0">
                <a:solidFill>
                  <a:srgbClr val="FFFFFF"/>
                </a:solidFill>
                <a:latin typeface="Abscissa" pitchFamily="2" charset="0"/>
              </a:rPr>
              <a:t>TEMPLE BIBLE CHURCH  Used by Permission  CCLI# </a:t>
            </a:r>
            <a:r>
              <a:rPr lang="en-US" b="1" dirty="0" smtClean="0">
                <a:solidFill>
                  <a:srgbClr val="FFFFFF"/>
                </a:solidFill>
                <a:latin typeface="Abscissa" pitchFamily="2" charset="0"/>
              </a:rPr>
              <a:t>78316</a:t>
            </a:r>
            <a:endParaRPr lang="en-US" b="1" dirty="0">
              <a:solidFill>
                <a:srgbClr val="FFFFFF"/>
              </a:solidFill>
              <a:latin typeface="Abscissa" pitchFamily="2" charset="0"/>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ctrTitle"/>
          </p:nvPr>
        </p:nvSpPr>
        <p:spPr>
          <a:xfrm>
            <a:off x="685800" y="133350"/>
            <a:ext cx="7772400" cy="1101725"/>
          </a:xfrm>
        </p:spPr>
        <p:txBody>
          <a:bodyPr/>
          <a:lstStyle/>
          <a:p>
            <a:r>
              <a:rPr lang="en-US" dirty="0" smtClean="0"/>
              <a:t>I SURRENDER ALL</a:t>
            </a:r>
          </a:p>
        </p:txBody>
      </p:sp>
      <p:sp>
        <p:nvSpPr>
          <p:cNvPr id="10244" name="Rectangle 4"/>
          <p:cNvSpPr>
            <a:spLocks noGrp="1" noChangeArrowheads="1"/>
          </p:cNvSpPr>
          <p:nvPr>
            <p:ph type="subTitle" idx="1"/>
          </p:nvPr>
        </p:nvSpPr>
        <p:spPr>
          <a:xfrm>
            <a:off x="533400" y="1276350"/>
            <a:ext cx="7772400" cy="3733800"/>
          </a:xfrm>
        </p:spPr>
        <p:txBody>
          <a:bodyPr>
            <a:normAutofit/>
          </a:bodyPr>
          <a:lstStyle/>
          <a:p>
            <a:r>
              <a:rPr lang="en-US" dirty="0" smtClean="0">
                <a:solidFill>
                  <a:schemeClr val="bg1"/>
                </a:solidFill>
              </a:rPr>
              <a:t>I surrender all</a:t>
            </a:r>
          </a:p>
          <a:p>
            <a:r>
              <a:rPr lang="en-US" dirty="0" smtClean="0">
                <a:solidFill>
                  <a:schemeClr val="bg1"/>
                </a:solidFill>
              </a:rPr>
              <a:t>I surrender all </a:t>
            </a:r>
          </a:p>
          <a:p>
            <a:r>
              <a:rPr lang="en-US" dirty="0" smtClean="0">
                <a:solidFill>
                  <a:schemeClr val="bg1"/>
                </a:solidFill>
              </a:rPr>
              <a:t>All to thee, my blessed Savior</a:t>
            </a:r>
          </a:p>
          <a:p>
            <a:r>
              <a:rPr lang="en-US" dirty="0" smtClean="0">
                <a:solidFill>
                  <a:schemeClr val="bg1"/>
                </a:solidFill>
              </a:rPr>
              <a:t>I surrender all</a:t>
            </a:r>
          </a:p>
          <a:p>
            <a:endParaRPr lang="en-US" dirty="0" smtClean="0"/>
          </a:p>
        </p:txBody>
      </p:sp>
    </p:spTree>
    <p:custDataLst>
      <p:tags r:id="rId2"/>
    </p:custData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subTitle" idx="1"/>
          </p:nvPr>
        </p:nvSpPr>
        <p:spPr>
          <a:xfrm>
            <a:off x="533400" y="209550"/>
            <a:ext cx="8153400" cy="4572000"/>
          </a:xfrm>
        </p:spPr>
        <p:txBody>
          <a:bodyPr>
            <a:normAutofit lnSpcReduction="10000"/>
          </a:bodyPr>
          <a:lstStyle/>
          <a:p>
            <a:r>
              <a:rPr lang="en-US" dirty="0" smtClean="0">
                <a:solidFill>
                  <a:schemeClr val="bg1"/>
                </a:solidFill>
              </a:rPr>
              <a:t>All to Jesus, I surrender</a:t>
            </a:r>
          </a:p>
          <a:p>
            <a:r>
              <a:rPr lang="en-US" dirty="0" smtClean="0">
                <a:solidFill>
                  <a:schemeClr val="bg1"/>
                </a:solidFill>
              </a:rPr>
              <a:t>All to Him I freely give</a:t>
            </a:r>
          </a:p>
          <a:p>
            <a:r>
              <a:rPr lang="en-US" dirty="0" smtClean="0">
                <a:solidFill>
                  <a:schemeClr val="bg1"/>
                </a:solidFill>
              </a:rPr>
              <a:t>I will ever love and trust Him</a:t>
            </a:r>
          </a:p>
          <a:p>
            <a:r>
              <a:rPr lang="en-US" dirty="0" smtClean="0">
                <a:solidFill>
                  <a:schemeClr val="bg1"/>
                </a:solidFill>
              </a:rPr>
              <a:t>In His presence daily live</a:t>
            </a:r>
          </a:p>
          <a:p>
            <a:r>
              <a:rPr lang="en-US" dirty="0" smtClean="0">
                <a:solidFill>
                  <a:schemeClr val="bg1"/>
                </a:solidFill>
              </a:rPr>
              <a:t>I surrender all, I surrender all</a:t>
            </a:r>
          </a:p>
          <a:p>
            <a:r>
              <a:rPr lang="en-US" dirty="0" smtClean="0">
                <a:solidFill>
                  <a:schemeClr val="bg1"/>
                </a:solidFill>
              </a:rPr>
              <a:t>All to Thee, my blessed Savior</a:t>
            </a:r>
          </a:p>
          <a:p>
            <a:r>
              <a:rPr lang="en-US" dirty="0" smtClean="0">
                <a:solidFill>
                  <a:schemeClr val="bg1"/>
                </a:solidFill>
              </a:rPr>
              <a:t>I surrender all</a:t>
            </a: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12291" name="Rectangle 3"/>
          <p:cNvSpPr>
            <a:spLocks noGrp="1" noChangeArrowheads="1"/>
          </p:cNvSpPr>
          <p:nvPr>
            <p:ph type="subTitle" idx="1"/>
          </p:nvPr>
        </p:nvSpPr>
        <p:spPr>
          <a:xfrm>
            <a:off x="685800" y="133350"/>
            <a:ext cx="7772400" cy="4724400"/>
          </a:xfrm>
        </p:spPr>
        <p:txBody>
          <a:bodyPr>
            <a:normAutofit/>
          </a:bodyPr>
          <a:lstStyle/>
          <a:p>
            <a:r>
              <a:rPr lang="en-US" dirty="0" smtClean="0">
                <a:solidFill>
                  <a:schemeClr val="bg1"/>
                </a:solidFill>
              </a:rPr>
              <a:t>All to Jesus, I surrender</a:t>
            </a:r>
          </a:p>
          <a:p>
            <a:r>
              <a:rPr lang="en-US" dirty="0" smtClean="0">
                <a:solidFill>
                  <a:schemeClr val="bg1"/>
                </a:solidFill>
              </a:rPr>
              <a:t>Make me Savior, wholly Thine</a:t>
            </a:r>
          </a:p>
          <a:p>
            <a:r>
              <a:rPr lang="en-US" dirty="0" smtClean="0">
                <a:solidFill>
                  <a:schemeClr val="bg1"/>
                </a:solidFill>
              </a:rPr>
              <a:t>May Thy Holy Spirit fill me</a:t>
            </a:r>
          </a:p>
          <a:p>
            <a:r>
              <a:rPr lang="en-US" dirty="0" smtClean="0">
                <a:solidFill>
                  <a:schemeClr val="bg1"/>
                </a:solidFill>
              </a:rPr>
              <a:t>May I know Thy power divine</a:t>
            </a:r>
          </a:p>
          <a:p>
            <a:r>
              <a:rPr lang="en-US" dirty="0" smtClean="0">
                <a:solidFill>
                  <a:schemeClr val="bg1"/>
                </a:solidFill>
              </a:rPr>
              <a:t>I surrender all, I surrender all</a:t>
            </a:r>
          </a:p>
          <a:p>
            <a:r>
              <a:rPr lang="en-US" dirty="0" smtClean="0">
                <a:solidFill>
                  <a:schemeClr val="bg1"/>
                </a:solidFill>
              </a:rPr>
              <a:t>All to Thee, my blessed Savior</a:t>
            </a:r>
          </a:p>
          <a:p>
            <a:r>
              <a:rPr lang="en-US" dirty="0" smtClean="0">
                <a:solidFill>
                  <a:schemeClr val="bg1"/>
                </a:solidFill>
              </a:rPr>
              <a:t>I surrender all</a:t>
            </a: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4" cstate="prin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304800" y="209550"/>
            <a:ext cx="8534400" cy="4572000"/>
          </a:xfrm>
        </p:spPr>
        <p:txBody>
          <a:bodyPr>
            <a:normAutofit lnSpcReduction="10000"/>
          </a:bodyPr>
          <a:lstStyle/>
          <a:p>
            <a:r>
              <a:rPr lang="en-US" dirty="0" smtClean="0">
                <a:solidFill>
                  <a:schemeClr val="bg1"/>
                </a:solidFill>
              </a:rPr>
              <a:t>All to Jesus, I surrender</a:t>
            </a:r>
          </a:p>
          <a:p>
            <a:r>
              <a:rPr lang="en-US" dirty="0" smtClean="0">
                <a:solidFill>
                  <a:schemeClr val="bg1"/>
                </a:solidFill>
              </a:rPr>
              <a:t>Lord I give myself to Thee</a:t>
            </a:r>
          </a:p>
          <a:p>
            <a:r>
              <a:rPr lang="en-US" dirty="0" smtClean="0">
                <a:solidFill>
                  <a:schemeClr val="bg1"/>
                </a:solidFill>
              </a:rPr>
              <a:t>Fill me with Thy love and power</a:t>
            </a:r>
          </a:p>
          <a:p>
            <a:r>
              <a:rPr lang="en-US" dirty="0" smtClean="0">
                <a:solidFill>
                  <a:schemeClr val="bg1"/>
                </a:solidFill>
              </a:rPr>
              <a:t>Let Thy blessing fall on me</a:t>
            </a:r>
          </a:p>
          <a:p>
            <a:r>
              <a:rPr lang="en-US" dirty="0" smtClean="0">
                <a:solidFill>
                  <a:schemeClr val="bg1"/>
                </a:solidFill>
              </a:rPr>
              <a:t>I surrender all, I surrender all</a:t>
            </a:r>
          </a:p>
          <a:p>
            <a:r>
              <a:rPr lang="en-US" dirty="0" smtClean="0">
                <a:solidFill>
                  <a:schemeClr val="bg1"/>
                </a:solidFill>
              </a:rPr>
              <a:t>All to Thee, my blessed Savior</a:t>
            </a:r>
          </a:p>
          <a:p>
            <a:r>
              <a:rPr lang="en-US" dirty="0" smtClean="0">
                <a:solidFill>
                  <a:schemeClr val="bg1"/>
                </a:solidFill>
              </a:rPr>
              <a:t>I surrender all</a:t>
            </a:r>
          </a:p>
          <a:p>
            <a:endParaRPr lang="en-US" dirty="0" smtClean="0">
              <a:solidFill>
                <a:schemeClr val="bg1"/>
              </a:solidFill>
            </a:endParaRPr>
          </a:p>
        </p:txBody>
      </p:sp>
      <p:sp>
        <p:nvSpPr>
          <p:cNvPr id="4" name="Rectangle 2"/>
          <p:cNvSpPr>
            <a:spLocks noChangeArrowheads="1"/>
          </p:cNvSpPr>
          <p:nvPr/>
        </p:nvSpPr>
        <p:spPr bwMode="auto">
          <a:xfrm>
            <a:off x="1066800" y="4629150"/>
            <a:ext cx="6934200" cy="369332"/>
          </a:xfrm>
          <a:prstGeom prst="rect">
            <a:avLst/>
          </a:prstGeom>
          <a:noFill/>
          <a:ln w="9525">
            <a:noFill/>
            <a:miter lim="800000"/>
            <a:headEnd/>
            <a:tailEnd/>
          </a:ln>
        </p:spPr>
        <p:txBody>
          <a:bodyPr>
            <a:spAutoFit/>
          </a:bodyPr>
          <a:lstStyle/>
          <a:p>
            <a:pPr algn="ctr"/>
            <a:r>
              <a:rPr lang="en-US" b="1" dirty="0">
                <a:solidFill>
                  <a:srgbClr val="FFFFFF"/>
                </a:solidFill>
                <a:latin typeface="Abscissa" pitchFamily="2" charset="0"/>
              </a:rPr>
              <a:t>TEMPLE BIBLE CHURCH  Used by Permission  CCLI# </a:t>
            </a:r>
            <a:r>
              <a:rPr lang="en-US" b="1" dirty="0" smtClean="0">
                <a:solidFill>
                  <a:srgbClr val="FFFFFF"/>
                </a:solidFill>
                <a:latin typeface="Abscissa" pitchFamily="2" charset="0"/>
              </a:rPr>
              <a:t>78316</a:t>
            </a:r>
            <a:endParaRPr lang="en-US" b="1" dirty="0">
              <a:solidFill>
                <a:srgbClr val="FFFFFF"/>
              </a:solidFill>
              <a:latin typeface="Abscissa" pitchFamily="2"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shing back the darkness_wide_c_nt.jpg"/>
          <p:cNvPicPr>
            <a:picLocks noChangeAspect="1"/>
          </p:cNvPicPr>
          <p:nvPr/>
        </p:nvPicPr>
        <p:blipFill>
          <a:blip r:embed="rId2" cstate="print"/>
          <a:stretch>
            <a:fillRect/>
          </a:stretch>
        </p:blipFill>
        <p:spPr>
          <a:xfrm>
            <a:off x="0" y="0"/>
            <a:ext cx="9144000" cy="5143500"/>
          </a:xfrm>
          <a:prstGeom prst="rect">
            <a:avLst/>
          </a:prstGeom>
        </p:spPr>
      </p:pic>
      <p:sp>
        <p:nvSpPr>
          <p:cNvPr id="2" name="Rectangle 1"/>
          <p:cNvSpPr/>
          <p:nvPr/>
        </p:nvSpPr>
        <p:spPr>
          <a:xfrm>
            <a:off x="1028330" y="1276350"/>
            <a:ext cx="6797053" cy="1938992"/>
          </a:xfrm>
          <a:prstGeom prst="rect">
            <a:avLst/>
          </a:prstGeom>
          <a:noFill/>
        </p:spPr>
        <p:txBody>
          <a:bodyPr wrap="none" lIns="91440" tIns="45720" rIns="91440" bIns="45720">
            <a:spAutoFit/>
          </a:bodyPr>
          <a:lstStyle/>
          <a:p>
            <a:pPr algn="ctr"/>
            <a:r>
              <a:rPr lang="en-US" sz="8000" cap="none" spc="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Mouth Breather BB" pitchFamily="34" charset="0"/>
              </a:rPr>
              <a:t>Loose Ends</a:t>
            </a:r>
          </a:p>
          <a:p>
            <a:pPr algn="ctr"/>
            <a:r>
              <a:rPr lang="en-US" sz="4000"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Mouth Breather BB" pitchFamily="34" charset="0"/>
              </a:rPr>
              <a:t>2 Samuel 12-18</a:t>
            </a:r>
            <a:endParaRPr lang="en-US" sz="4000" cap="none" spc="0"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Mouth Breather BB"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90550"/>
            <a:ext cx="7772400" cy="1447800"/>
          </a:xfrm>
        </p:spPr>
        <p:txBody>
          <a:bodyPr>
            <a:noAutofit/>
          </a:bodyPr>
          <a:lstStyle/>
          <a:p>
            <a:r>
              <a:rPr lang="en-US" sz="3600" b="1" dirty="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 forest took more lives </a:t>
            </a:r>
            <a:r>
              <a:rPr lang="en-US" sz="3600" b="1"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sz="3600" b="1"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3600" b="1"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that </a:t>
            </a:r>
            <a:r>
              <a:rPr lang="en-US" sz="3600" b="1" dirty="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day than the </a:t>
            </a:r>
            <a:r>
              <a:rPr lang="en-US" sz="3600" b="1"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sword</a:t>
            </a:r>
            <a:endParaRPr lang="en-US" sz="3600" b="1" dirty="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4337" name="Rectangle 1"/>
          <p:cNvSpPr>
            <a:spLocks noChangeArrowheads="1"/>
          </p:cNvSpPr>
          <p:nvPr/>
        </p:nvSpPr>
        <p:spPr bwMode="auto">
          <a:xfrm>
            <a:off x="914401" y="2419350"/>
            <a:ext cx="70104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 Absalom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happened to meet David’s men.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Samuel 18:9</a:t>
            </a:r>
            <a:endParaRPr kumimoji="0" lang="en-US" sz="3200" b="0"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1562546"/>
            <a:ext cx="7010400"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Deal</a:t>
            </a:r>
            <a:r>
              <a:rPr kumimoji="0" lang="en-US" sz="3600" b="1" i="0" u="none" strike="noStrike" cap="none" normalizeH="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gently with</a:t>
            </a:r>
          </a:p>
          <a:p>
            <a:pPr marL="0" marR="0" lvl="0" indent="0" algn="ctr" defTabSz="914400" rtl="0" eaLnBrk="1" fontAlgn="base" latinLnBrk="0" hangingPunct="1">
              <a:lnSpc>
                <a:spcPct val="100000"/>
              </a:lnSpc>
              <a:spcBef>
                <a:spcPct val="0"/>
              </a:spcBef>
              <a:spcAft>
                <a:spcPct val="0"/>
              </a:spcAft>
              <a:buClrTx/>
              <a:buSzTx/>
              <a:buFontTx/>
              <a:buNone/>
              <a:tabLst/>
            </a:pPr>
            <a:r>
              <a:rPr lang="en-US" sz="3600" b="1" dirty="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a:t>
            </a:r>
            <a:r>
              <a:rPr lang="en-US" sz="3600" b="1"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a:t>
            </a:r>
            <a:r>
              <a:rPr lang="en-US" sz="3600" b="1"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young man Absalom.</a:t>
            </a:r>
            <a:endParaRPr kumimoji="0" lang="en-US" sz="3600" b="1"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2 Samuel 18:5</a:t>
            </a:r>
            <a:endParaRPr kumimoji="0" lang="en-US" sz="3200" b="0" i="0" u="none" strike="noStrike" cap="none" normalizeH="0" baseline="0" dirty="0" smtClean="0">
              <a:ln w="3175">
                <a:no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19150"/>
            <a:ext cx="7772400" cy="3657600"/>
          </a:xfrm>
        </p:spPr>
        <p:txBody>
          <a:bodyPr>
            <a:noAutofit/>
          </a:bodyPr>
          <a:lstStyle/>
          <a:p>
            <a:pPr algn="l"/>
            <a:r>
              <a:rPr lang="en-US" sz="2500" dirty="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…these objections that skeptics make to religious thinking are themselves part of religious thinking; rather than being swept under the rug of a seamless discourse, they are the very motor of that discourse, impelling the conflicted questioning of theologians and poets (not to mention Jesus who cried my God my God why have you forsaken me? And every verse of the book of Job).’ </a:t>
            </a:r>
            <a:br>
              <a:rPr lang="en-US" sz="2500" dirty="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sz="2500"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Stanley </a:t>
            </a:r>
            <a:r>
              <a:rPr lang="en-US" sz="2500" dirty="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Fish,  Philosopher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0" y="571500"/>
            <a:ext cx="8763000" cy="3657600"/>
          </a:xfrm>
        </p:spPr>
        <p:txBody>
          <a:bodyPr>
            <a:normAutofit lnSpcReduction="10000"/>
          </a:bodyPr>
          <a:lstStyle/>
          <a:p>
            <a:r>
              <a:rPr lang="en-US"/>
              <a:t>So come let us sing a song</a:t>
            </a:r>
          </a:p>
          <a:p>
            <a:r>
              <a:rPr lang="en-US"/>
              <a:t>A song declaring we belong</a:t>
            </a:r>
          </a:p>
          <a:p>
            <a:r>
              <a:rPr lang="en-US"/>
              <a:t>To Jesus, He is all we need</a:t>
            </a:r>
          </a:p>
          <a:p>
            <a:r>
              <a:rPr lang="en-US"/>
              <a:t>Lift up a heart of praise </a:t>
            </a:r>
          </a:p>
          <a:p>
            <a:r>
              <a:rPr lang="en-US"/>
              <a:t>Sing now with voices raised</a:t>
            </a:r>
          </a:p>
          <a:p>
            <a:r>
              <a:rPr lang="en-US"/>
              <a:t>To Jesus, sing to the King</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086600" cy="4724400"/>
          </a:xfrm>
        </p:spPr>
        <p:txBody>
          <a:bodyPr>
            <a:noAutofit/>
          </a:bodyPr>
          <a:lstStyle/>
          <a:p>
            <a:pPr algn="l"/>
            <a:r>
              <a:rPr lang="en-US" sz="2800"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‘Now… the sword will never depart from your house, because you despised me and took the wife of Uriah the Hittite to be your own…. Out of your own household I am going to bring calamity upon you….You did it in secret but I will do this thing in broad daylight before all Israel…the son born to you will die. </a:t>
            </a:r>
            <a:r>
              <a:rPr lang="en-US" sz="2800"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
            </a:r>
            <a:br>
              <a:rPr lang="en-US" sz="2800"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br>
            <a:r>
              <a:rPr lang="en-US" sz="2800"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	</a:t>
            </a:r>
            <a:r>
              <a:rPr lang="en-US" sz="2800"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			2 </a:t>
            </a:r>
            <a:r>
              <a:rPr lang="en-US" sz="2800"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Samuel 12:10-14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772400" cy="4724400"/>
          </a:xfrm>
        </p:spPr>
        <p:txBody>
          <a:bodyPr>
            <a:noAutofit/>
          </a:bodyPr>
          <a:lstStyle/>
          <a:p>
            <a:pPr algn="l"/>
            <a:r>
              <a:rPr lang="en-US" sz="2800" i="1"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today you have humiliated all your men, who have just saved your life and the lives of your sons and daughters and the lives of your wives and your concubines. You love those who hate you and hate those who love you, you have made it clear today that the commanders and their men mean nothing to you, I see that you would be pleased if Absalom were alive today and all of us were dead. </a:t>
            </a:r>
            <a:r>
              <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	-2 </a:t>
            </a:r>
            <a:r>
              <a:rPr lang="en-US" sz="2800" i="1"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Samuel 19:5-7</a:t>
            </a:r>
            <a:endParaRPr lang="en-US" sz="2800"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38150"/>
            <a:ext cx="7772400" cy="1576393"/>
          </a:xfrm>
        </p:spPr>
        <p:txBody>
          <a:bodyPr>
            <a:normAutofit/>
          </a:bodyPr>
          <a:lstStyle/>
          <a:p>
            <a:r>
              <a:rPr lang="en-US" b="1" i="1" dirty="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now go out </a:t>
            </a:r>
            <a:r>
              <a:rPr lang="en-US" b="1" i="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r>
            <a:br>
              <a:rPr lang="en-US" b="1" i="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br>
            <a:r>
              <a:rPr lang="en-US" b="1" i="1" dirty="0" smtClean="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and </a:t>
            </a:r>
            <a:r>
              <a:rPr lang="en-US" b="1" i="1" dirty="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encourage your men </a:t>
            </a:r>
            <a:endParaRPr lang="en-US" b="1" dirty="0">
              <a:ln>
                <a:solidFill>
                  <a:schemeClr val="tx1"/>
                </a:solidFill>
              </a:ln>
              <a:effectLst>
                <a:glow rad="101600">
                  <a:schemeClr val="bg2">
                    <a:alpha val="60000"/>
                  </a:schemeClr>
                </a:glow>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14337" name="Rectangle 1"/>
          <p:cNvSpPr>
            <a:spLocks noChangeArrowheads="1"/>
          </p:cNvSpPr>
          <p:nvPr/>
        </p:nvSpPr>
        <p:spPr bwMode="auto">
          <a:xfrm>
            <a:off x="609600" y="2520683"/>
            <a:ext cx="8077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800" i="1"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I swear by the Lord that if you don’t go out, </a:t>
            </a:r>
            <a:endPar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endParaRPr>
          </a:p>
          <a:p>
            <a:pPr lvl="0" fontAlgn="base">
              <a:spcBef>
                <a:spcPct val="0"/>
              </a:spcBef>
              <a:spcAft>
                <a:spcPct val="0"/>
              </a:spcAft>
            </a:pPr>
            <a:r>
              <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not </a:t>
            </a:r>
            <a:r>
              <a:rPr lang="en-US" sz="2800" i="1"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a man will be left with you by nightfall, </a:t>
            </a:r>
            <a:endPar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endParaRPr>
          </a:p>
          <a:p>
            <a:pPr lvl="0" fontAlgn="base">
              <a:spcBef>
                <a:spcPct val="0"/>
              </a:spcBef>
              <a:spcAft>
                <a:spcPct val="0"/>
              </a:spcAft>
            </a:pPr>
            <a:r>
              <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this </a:t>
            </a:r>
            <a:r>
              <a:rPr lang="en-US" sz="2800" i="1"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will be worse for you than all the calamities </a:t>
            </a:r>
            <a:endPar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endParaRPr>
          </a:p>
          <a:p>
            <a:pPr lvl="0" fontAlgn="base">
              <a:spcBef>
                <a:spcPct val="0"/>
              </a:spcBef>
              <a:spcAft>
                <a:spcPct val="0"/>
              </a:spcAft>
            </a:pPr>
            <a:r>
              <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that </a:t>
            </a:r>
            <a:r>
              <a:rPr lang="en-US" sz="2800" i="1" dirty="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have come upon you from your youth to </a:t>
            </a:r>
            <a:r>
              <a:rPr lang="en-US" sz="2800" i="1"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rPr>
              <a:t>now.</a:t>
            </a:r>
            <a:endParaRPr kumimoji="0" lang="en-US" sz="2800" b="0" i="0" u="none" strike="noStrike" cap="none" normalizeH="0" baseline="0" dirty="0" smtClean="0">
              <a:ln>
                <a:solidFill>
                  <a:schemeClr val="tx1"/>
                </a:solidFill>
              </a:ln>
              <a:effectLst>
                <a:glow rad="101600">
                  <a:schemeClr val="bg2">
                    <a:alpha val="60000"/>
                  </a:schemeClr>
                </a:glow>
              </a:effectLst>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andelion.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28600" y="685800"/>
            <a:ext cx="8763000" cy="4171950"/>
          </a:xfrm>
        </p:spPr>
        <p:txBody>
          <a:bodyPr/>
          <a:lstStyle/>
          <a:p>
            <a:endParaRPr lang="en-US"/>
          </a:p>
          <a:p>
            <a:r>
              <a:rPr lang="en-US"/>
              <a:t>For He’s returning </a:t>
            </a:r>
          </a:p>
          <a:p>
            <a:r>
              <a:rPr lang="en-US"/>
              <a:t>We watch and we pray </a:t>
            </a:r>
          </a:p>
          <a:p>
            <a:r>
              <a:rPr lang="en-US"/>
              <a:t>We will be ready </a:t>
            </a:r>
          </a:p>
          <a:p>
            <a:r>
              <a:rPr lang="en-US"/>
              <a:t>The dawn of that day</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200150"/>
            <a:ext cx="8763000" cy="3657600"/>
          </a:xfrm>
        </p:spPr>
        <p:txBody>
          <a:bodyPr/>
          <a:lstStyle/>
          <a:p>
            <a:r>
              <a:rPr lang="en-US"/>
              <a:t>We’ll join in singing</a:t>
            </a:r>
          </a:p>
          <a:p>
            <a:r>
              <a:rPr lang="en-US"/>
              <a:t>With all the redeemed</a:t>
            </a:r>
          </a:p>
          <a:p>
            <a:r>
              <a:rPr lang="en-US"/>
              <a:t>Satan is vanquished</a:t>
            </a:r>
          </a:p>
          <a:p>
            <a:r>
              <a:rPr lang="en-US"/>
              <a:t>And Jesus is King</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514350"/>
            <a:ext cx="8763000" cy="3829050"/>
          </a:xfrm>
        </p:spPr>
        <p:txBody>
          <a:bodyPr>
            <a:normAutofit fontScale="92500" lnSpcReduction="20000"/>
          </a:bodyPr>
          <a:lstStyle/>
          <a:p>
            <a:r>
              <a:rPr lang="en-US"/>
              <a:t>So come let us sing a song</a:t>
            </a:r>
          </a:p>
          <a:p>
            <a:r>
              <a:rPr lang="en-US"/>
              <a:t>A song declaring we belong</a:t>
            </a:r>
          </a:p>
          <a:p>
            <a:r>
              <a:rPr lang="en-US"/>
              <a:t>To Jesus, He is all we need</a:t>
            </a:r>
          </a:p>
          <a:p>
            <a:r>
              <a:rPr lang="en-US"/>
              <a:t>Lift up a heart of praise </a:t>
            </a:r>
          </a:p>
          <a:p>
            <a:r>
              <a:rPr lang="en-US"/>
              <a:t>Sing now with voices raised</a:t>
            </a:r>
          </a:p>
          <a:p>
            <a:r>
              <a:rPr lang="en-US"/>
              <a:t>To Jesus, sing to the King</a:t>
            </a:r>
          </a:p>
          <a:p>
            <a:r>
              <a:rPr lang="en-US"/>
              <a:t>(repeat)</a:t>
            </a:r>
          </a:p>
        </p:txBody>
      </p:sp>
      <p:sp>
        <p:nvSpPr>
          <p:cNvPr id="27652" name="Rectangle 4"/>
          <p:cNvSpPr>
            <a:spLocks noChangeArrowheads="1"/>
          </p:cNvSpPr>
          <p:nvPr/>
        </p:nvSpPr>
        <p:spPr bwMode="auto">
          <a:xfrm>
            <a:off x="0" y="4629150"/>
            <a:ext cx="9144000" cy="369332"/>
          </a:xfrm>
          <a:prstGeom prst="rect">
            <a:avLst/>
          </a:prstGeom>
          <a:noFill/>
          <a:ln w="9525">
            <a:noFill/>
            <a:miter lim="800000"/>
            <a:headEnd/>
            <a:tailEnd/>
          </a:ln>
          <a:effectLst/>
        </p:spPr>
        <p:txBody>
          <a:bodyPr>
            <a:spAutoFit/>
          </a:bodyPr>
          <a:lstStyle/>
          <a:p>
            <a:pPr algn="ctr"/>
            <a:r>
              <a:rPr lang="en-US" b="1" dirty="0">
                <a:latin typeface="Abscissa" pitchFamily="2" charset="0"/>
              </a:rPr>
              <a:t>TEMPLE BIBLE CHURCH Used by Permission CCLI #78316</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b="1" smtClean="0">
                <a:latin typeface="Arial" pitchFamily="34" charset="0"/>
                <a:cs typeface="Arial" pitchFamily="34" charset="0"/>
              </a:rPr>
              <a:t>Here is Our King</a:t>
            </a:r>
          </a:p>
        </p:txBody>
      </p:sp>
      <p:sp>
        <p:nvSpPr>
          <p:cNvPr id="2051" name="Rectangle 3"/>
          <p:cNvSpPr>
            <a:spLocks noGrp="1" noChangeArrowheads="1"/>
          </p:cNvSpPr>
          <p:nvPr>
            <p:ph idx="1"/>
          </p:nvPr>
        </p:nvSpPr>
        <p:spPr/>
        <p:txBody>
          <a:bodyPr>
            <a:normAutofit fontScale="92500" lnSpcReduction="10000"/>
          </a:bodyPr>
          <a:lstStyle/>
          <a:p>
            <a:pPr eaLnBrk="1" hangingPunct="1"/>
            <a:r>
              <a:rPr lang="en-US" smtClean="0">
                <a:latin typeface="Arial" pitchFamily="34" charset="0"/>
                <a:cs typeface="Arial" pitchFamily="34" charset="0"/>
              </a:rPr>
              <a:t>From wherever spring arrives </a:t>
            </a:r>
          </a:p>
          <a:p>
            <a:pPr eaLnBrk="1" hangingPunct="1"/>
            <a:r>
              <a:rPr lang="en-US" smtClean="0">
                <a:latin typeface="Arial" pitchFamily="34" charset="0"/>
                <a:cs typeface="Arial" pitchFamily="34" charset="0"/>
              </a:rPr>
              <a:t>to heal the ground</a:t>
            </a:r>
          </a:p>
          <a:p>
            <a:pPr eaLnBrk="1" hangingPunct="1"/>
            <a:r>
              <a:rPr lang="en-US" smtClean="0">
                <a:latin typeface="Arial" pitchFamily="34" charset="0"/>
                <a:cs typeface="Arial" pitchFamily="34" charset="0"/>
              </a:rPr>
              <a:t>From wherever searching comes </a:t>
            </a:r>
          </a:p>
          <a:p>
            <a:pPr eaLnBrk="1" hangingPunct="1"/>
            <a:r>
              <a:rPr lang="en-US" smtClean="0">
                <a:latin typeface="Arial" pitchFamily="34" charset="0"/>
                <a:cs typeface="Arial" pitchFamily="34" charset="0"/>
              </a:rPr>
              <a:t>the look itself</a:t>
            </a:r>
          </a:p>
          <a:p>
            <a:pPr eaLnBrk="1" hangingPunct="1"/>
            <a:r>
              <a:rPr lang="en-US" smtClean="0">
                <a:latin typeface="Arial" pitchFamily="34" charset="0"/>
                <a:cs typeface="Arial" pitchFamily="34" charset="0"/>
              </a:rPr>
              <a:t>A trace of what we’re looking for</a:t>
            </a:r>
          </a:p>
          <a:p>
            <a:pPr eaLnBrk="1" hangingPunct="1"/>
            <a:r>
              <a:rPr lang="en-US" smtClean="0">
                <a:latin typeface="Arial" pitchFamily="34" charset="0"/>
                <a:cs typeface="Arial" pitchFamily="34" charset="0"/>
              </a:rPr>
              <a:t>So be quiet now and wait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idx="1"/>
          </p:nvPr>
        </p:nvSpPr>
        <p:spPr/>
        <p:txBody>
          <a:bodyPr/>
          <a:lstStyle/>
          <a:p>
            <a:pPr eaLnBrk="1" hangingPunct="1"/>
            <a:r>
              <a:rPr lang="en-US" smtClean="0">
                <a:latin typeface="Arial" pitchFamily="34" charset="0"/>
                <a:cs typeface="Arial" pitchFamily="34" charset="0"/>
              </a:rPr>
              <a:t>The ocean </a:t>
            </a:r>
          </a:p>
          <a:p>
            <a:pPr eaLnBrk="1" hangingPunct="1"/>
            <a:r>
              <a:rPr lang="en-US" smtClean="0">
                <a:latin typeface="Arial" pitchFamily="34" charset="0"/>
                <a:cs typeface="Arial" pitchFamily="34" charset="0"/>
              </a:rPr>
              <a:t>is growing</a:t>
            </a:r>
          </a:p>
          <a:p>
            <a:pPr eaLnBrk="1" hangingPunct="1"/>
            <a:r>
              <a:rPr lang="en-US" smtClean="0">
                <a:latin typeface="Arial" pitchFamily="34" charset="0"/>
                <a:cs typeface="Arial" pitchFamily="34" charset="0"/>
              </a:rPr>
              <a:t>The tide is coming in </a:t>
            </a:r>
          </a:p>
          <a:p>
            <a:pPr eaLnBrk="1" hangingPunct="1"/>
            <a:r>
              <a:rPr lang="en-US" smtClean="0">
                <a:latin typeface="Arial" pitchFamily="34" charset="0"/>
                <a:cs typeface="Arial" pitchFamily="34" charset="0"/>
              </a:rPr>
              <a:t>here it 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10.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2.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3.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4.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5.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6.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7.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8.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ags/tag9.xml><?xml version="1.0" encoding="utf-8"?>
<p:tagLst xmlns:a="http://schemas.openxmlformats.org/drawingml/2006/main" xmlns:r="http://schemas.openxmlformats.org/officeDocument/2006/relationships" xmlns:p="http://schemas.openxmlformats.org/presentationml/2006/main">
  <p:tag name="VIDEOFILE" val="My Videos\Candles_In_A_Row.mpg"/>
  <p:tag name="TEMPLATENAME" val="C:\Program Files\PowerPlugs\Video Backgrounds\Templates\Backdrop10.pot"/>
  <p:tag name="VIDEOGRIDCOORDINATE" val="0 1"/>
  <p:tag name="CATEGORYPATH" val="C:\Program Files\PowerPlugs\Video Backgrounds\Videos\My Favorites"/>
  <p:tag name="PATTERNCOLOR" val="0"/>
  <p:tag name="VB" val="1"/>
  <p:tag name="MYFAVORITES" val="1"/>
  <p:tag name="BACKDROP" val="0"/>
  <p:tag name="TRANSPARENCY" val="1"/>
  <p:tag name="LOOPVIDEO" val="1"/>
  <p:tag name="VIDEOOPTION" val="Norm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white back black text">
      <a:dk1>
        <a:srgbClr val="FFFFFF"/>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de screen worship use">
  <a:themeElements>
    <a:clrScheme name="white back black text">
      <a:dk1>
        <a:srgbClr val="FFFFFF"/>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hite back black text">
    <a:dk1>
      <a:srgbClr val="FFFFFF"/>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ppt/theme/themeOverride2.xml><?xml version="1.0" encoding="utf-8"?>
<a:themeOverride xmlns:a="http://schemas.openxmlformats.org/drawingml/2006/main">
  <a:clrScheme name="white back black text">
    <a:dk1>
      <a:srgbClr val="FFFFFF"/>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ppt/theme/themeOverride3.xml><?xml version="1.0" encoding="utf-8"?>
<a:themeOverride xmlns:a="http://schemas.openxmlformats.org/drawingml/2006/main">
  <a:clrScheme name="white back black text">
    <a:dk1>
      <a:srgbClr val="FFFFFF"/>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ppt/theme/themeOverride4.xml><?xml version="1.0" encoding="utf-8"?>
<a:themeOverride xmlns:a="http://schemas.openxmlformats.org/drawingml/2006/main">
  <a:clrScheme name="white back black text">
    <a:dk1>
      <a:srgbClr val="FFFFFF"/>
    </a:dk1>
    <a:lt1>
      <a:srgbClr val="000000"/>
    </a:lt1>
    <a:dk2>
      <a:srgbClr val="FFFFFF"/>
    </a:dk2>
    <a:lt2>
      <a:srgbClr val="FFFFFF"/>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600</TotalTime>
  <Words>1145</Words>
  <Application>Microsoft Office PowerPoint</Application>
  <PresentationFormat>On-screen Show (16:9)</PresentationFormat>
  <Paragraphs>185</Paragraphs>
  <Slides>44</Slides>
  <Notes>6</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1_Office Theme</vt:lpstr>
      <vt:lpstr>wide screen worship use</vt:lpstr>
      <vt:lpstr>1_Custom Design</vt:lpstr>
      <vt:lpstr>Slide 1</vt:lpstr>
      <vt:lpstr>SING TO THE KING</vt:lpstr>
      <vt:lpstr>Slide 3</vt:lpstr>
      <vt:lpstr>Slide 4</vt:lpstr>
      <vt:lpstr>Slide 5</vt:lpstr>
      <vt:lpstr>Slide 6</vt:lpstr>
      <vt:lpstr>Slide 7</vt:lpstr>
      <vt:lpstr>Here is Our King</vt:lpstr>
      <vt:lpstr>Slide 9</vt:lpstr>
      <vt:lpstr>Slide 10</vt:lpstr>
      <vt:lpstr>Slide 11</vt:lpstr>
      <vt:lpstr>Slide 12</vt:lpstr>
      <vt:lpstr>Slide 13</vt:lpstr>
      <vt:lpstr>Slide 14</vt:lpstr>
      <vt:lpstr>Slide 15</vt:lpstr>
      <vt:lpstr>Slide 16</vt:lpstr>
      <vt:lpstr>Slide 17</vt:lpstr>
      <vt:lpstr>BREATHE</vt:lpstr>
      <vt:lpstr>Slide 19</vt:lpstr>
      <vt:lpstr>Slide 20</vt:lpstr>
      <vt:lpstr>Slide 21</vt:lpstr>
      <vt:lpstr>Slide 22</vt:lpstr>
      <vt:lpstr>Slide 23</vt:lpstr>
      <vt:lpstr>Slide 24</vt:lpstr>
      <vt:lpstr>MADE ME GLAD</vt:lpstr>
      <vt:lpstr>Slide 26</vt:lpstr>
      <vt:lpstr>Slide 27</vt:lpstr>
      <vt:lpstr>Slide 28</vt:lpstr>
      <vt:lpstr>Slide 29</vt:lpstr>
      <vt:lpstr>Slide 30</vt:lpstr>
      <vt:lpstr>I SURRENDER ALL</vt:lpstr>
      <vt:lpstr>Slide 32</vt:lpstr>
      <vt:lpstr>Slide 33</vt:lpstr>
      <vt:lpstr>Slide 34</vt:lpstr>
      <vt:lpstr>Slide 35</vt:lpstr>
      <vt:lpstr>Slide 36</vt:lpstr>
      <vt:lpstr>The forest took more lives  that day than the sword</vt:lpstr>
      <vt:lpstr>Slide 38</vt:lpstr>
      <vt:lpstr>…these objections that skeptics make to religious thinking are themselves part of religious thinking; rather than being swept under the rug of a seamless discourse, they are the very motor of that discourse, impelling the conflicted questioning of theologians and poets (not to mention Jesus who cried my God my God why have you forsaken me? And every verse of the book of Job).’      Stanley Fish,  Philosopher</vt:lpstr>
      <vt:lpstr>‘Now… the sword will never depart from your house, because you despised me and took the wife of Uriah the Hittite to be your own…. Out of your own household I am going to bring calamity upon you….You did it in secret but I will do this thing in broad daylight before all Israel…the son born to you will die.      2 Samuel 12:10-14</vt:lpstr>
      <vt:lpstr>today you have humiliated all your men, who have just saved your life and the lives of your sons and daughters and the lives of your wives and your concubines. You love those who hate you and hate those who love you, you have made it clear today that the commanders and their men mean nothing to you, I see that you would be pleased if Absalom were alive today and all of us were dead.  -2 Samuel 19:5-7</vt:lpstr>
      <vt:lpstr>now go out  and encourage your men </vt:lpstr>
      <vt:lpstr>Slide 43</vt:lpstr>
      <vt:lpstr>Slide 44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38</cp:revision>
  <dcterms:created xsi:type="dcterms:W3CDTF">2011-03-25T15:49:36Z</dcterms:created>
  <dcterms:modified xsi:type="dcterms:W3CDTF">2011-03-28T18:47:10Z</dcterms:modified>
</cp:coreProperties>
</file>