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42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Override29.xml" ContentType="application/vnd.openxmlformats-officedocument.themeOverride+xml"/>
  <Override PartName="/ppt/theme/themeOverride38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theme/themeOverride43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37.xml" ContentType="application/vnd.openxmlformats-officedocument.themeOverride+xml"/>
  <Override PartName="/ppt/theme/themeOverride15.xml" ContentType="application/vnd.openxmlformats-officedocument.themeOverride+xml"/>
  <Override PartName="/ppt/theme/themeOverride2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99" r:id="rId16"/>
    <p:sldId id="354" r:id="rId17"/>
    <p:sldId id="300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1" r:id="rId37"/>
    <p:sldId id="342" r:id="rId38"/>
    <p:sldId id="352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7" r:id="rId47"/>
    <p:sldId id="318" r:id="rId48"/>
    <p:sldId id="260" r:id="rId49"/>
    <p:sldId id="274" r:id="rId50"/>
    <p:sldId id="270" r:id="rId51"/>
    <p:sldId id="358" r:id="rId52"/>
    <p:sldId id="350" r:id="rId53"/>
    <p:sldId id="278" r:id="rId54"/>
    <p:sldId id="275" r:id="rId55"/>
    <p:sldId id="280" r:id="rId56"/>
    <p:sldId id="349" r:id="rId57"/>
    <p:sldId id="355" r:id="rId58"/>
    <p:sldId id="285" r:id="rId59"/>
    <p:sldId id="283" r:id="rId60"/>
    <p:sldId id="286" r:id="rId61"/>
    <p:sldId id="277" r:id="rId62"/>
    <p:sldId id="281" r:id="rId63"/>
    <p:sldId id="351" r:id="rId64"/>
    <p:sldId id="359" r:id="rId65"/>
    <p:sldId id="282" r:id="rId66"/>
    <p:sldId id="279" r:id="rId67"/>
    <p:sldId id="261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60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76FC-AE13-492B-8356-BF1015CDF2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DDB-EF1D-43DA-A9C7-AFF9E1FCB6F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76FC-AE13-492B-8356-BF1015CDF2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DDB-EF1D-43DA-A9C7-AFF9E1FCB6F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797A26-BE05-49F0-BACA-6AB165ECD295}" type="datetimeFigureOut">
              <a:rPr lang="en-US">
                <a:solidFill>
                  <a:srgbClr val="FFFFFF"/>
                </a:solidFill>
              </a:rPr>
              <a:pPr/>
              <a:t>3/21/2011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B0FF52-86EC-4E91-BDC1-A1006C895F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05A2-67E3-4860-B9C8-B656A07C337C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8602-65CC-481D-AD28-D2312FEF8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76FC-AE13-492B-8356-BF1015CDF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8DDB-EF1D-43DA-A9C7-AFF9E1FCB6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andel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 I know my God saved the day</a:t>
            </a:r>
          </a:p>
          <a:p>
            <a:r>
              <a:rPr lang="en-US" dirty="0"/>
              <a:t>And I know His word never fails</a:t>
            </a:r>
          </a:p>
          <a:p>
            <a:r>
              <a:rPr lang="en-US" dirty="0"/>
              <a:t>And I know my God </a:t>
            </a:r>
            <a:endParaRPr lang="en-US" dirty="0" smtClean="0"/>
          </a:p>
          <a:p>
            <a:r>
              <a:rPr lang="en-US" dirty="0" smtClean="0"/>
              <a:t>made </a:t>
            </a:r>
            <a:r>
              <a:rPr lang="en-US" dirty="0"/>
              <a:t>a way for me</a:t>
            </a:r>
          </a:p>
          <a:p>
            <a:r>
              <a:rPr lang="en-US" dirty="0"/>
              <a:t>Salvation is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r>
              <a:rPr lang="en-US"/>
              <a:t>God above all the world in motion</a:t>
            </a:r>
          </a:p>
          <a:p>
            <a:r>
              <a:rPr lang="en-US"/>
              <a:t>God above all my hopes and fears</a:t>
            </a:r>
          </a:p>
          <a:p>
            <a:r>
              <a:rPr lang="en-US"/>
              <a:t>I don’t care what the world </a:t>
            </a:r>
          </a:p>
          <a:p>
            <a:r>
              <a:rPr lang="en-US"/>
              <a:t>throws at me now</a:t>
            </a:r>
          </a:p>
          <a:p>
            <a:r>
              <a:rPr lang="en-US"/>
              <a:t>It’s gonna be alright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 I know my God saved the day</a:t>
            </a:r>
          </a:p>
          <a:p>
            <a:r>
              <a:rPr lang="en-US" dirty="0"/>
              <a:t>And I know His word never fails</a:t>
            </a:r>
          </a:p>
          <a:p>
            <a:r>
              <a:rPr lang="en-US" dirty="0"/>
              <a:t>And I know my God </a:t>
            </a:r>
            <a:endParaRPr lang="en-US" dirty="0" smtClean="0"/>
          </a:p>
          <a:p>
            <a:r>
              <a:rPr lang="en-US" dirty="0" smtClean="0"/>
              <a:t>made </a:t>
            </a:r>
            <a:r>
              <a:rPr lang="en-US" dirty="0"/>
              <a:t>a way for me</a:t>
            </a:r>
          </a:p>
          <a:p>
            <a:r>
              <a:rPr lang="en-US" dirty="0"/>
              <a:t>Salvation is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76350"/>
            <a:ext cx="86868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Salvation is here</a:t>
            </a:r>
          </a:p>
          <a:p>
            <a:pPr>
              <a:lnSpc>
                <a:spcPct val="90000"/>
              </a:lnSpc>
            </a:pPr>
            <a:r>
              <a:rPr lang="en-US" dirty="0"/>
              <a:t>Salvation is here and He lives in me</a:t>
            </a:r>
          </a:p>
          <a:p>
            <a:pPr>
              <a:lnSpc>
                <a:spcPct val="90000"/>
              </a:lnSpc>
            </a:pPr>
            <a:r>
              <a:rPr lang="en-US" dirty="0"/>
              <a:t>Salvation is here</a:t>
            </a:r>
          </a:p>
          <a:p>
            <a:pPr>
              <a:lnSpc>
                <a:spcPct val="90000"/>
              </a:lnSpc>
            </a:pPr>
            <a:r>
              <a:rPr lang="en-US" dirty="0"/>
              <a:t>Salvation that died just to set me </a:t>
            </a:r>
            <a:r>
              <a:rPr lang="en-US" dirty="0" smtClean="0"/>
              <a:t>free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4350"/>
            <a:ext cx="9144000" cy="3714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Salvation is here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Salvation is here and He lives in me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Salvation is here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‘Cause You are alive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and You live in 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00151"/>
            <a:ext cx="8686800" cy="3394472"/>
          </a:xfrm>
        </p:spPr>
        <p:txBody>
          <a:bodyPr/>
          <a:lstStyle/>
          <a:p>
            <a:r>
              <a:rPr lang="en-US" dirty="0"/>
              <a:t>Cause I know my God saved the day</a:t>
            </a:r>
          </a:p>
          <a:p>
            <a:r>
              <a:rPr lang="en-US" dirty="0"/>
              <a:t>And I know His word never fails</a:t>
            </a:r>
          </a:p>
          <a:p>
            <a:r>
              <a:rPr lang="en-US" dirty="0"/>
              <a:t>And I know my God made a way for me</a:t>
            </a:r>
          </a:p>
          <a:p>
            <a:r>
              <a:rPr lang="en-US" dirty="0"/>
              <a:t>Salvation is here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5000" y="4476750"/>
            <a:ext cx="5575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1"/>
                </a:solidFill>
              </a:rPr>
              <a:t>TEMPLE BIBLE CHURCH  Used by Permission CCLI 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r>
              <a:rPr lang="en-US" dirty="0" smtClean="0"/>
              <a:t>Where we Belong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8078"/>
            <a:ext cx="8229600" cy="33944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There is no height or depth;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neither life nor death</a:t>
            </a:r>
            <a:br>
              <a:rPr lang="en-US" dirty="0" smtClean="0"/>
            </a:br>
            <a:r>
              <a:rPr lang="en-US" dirty="0" smtClean="0"/>
              <a:t>Can take me from all that I find</a:t>
            </a:r>
            <a:br>
              <a:rPr lang="en-US" dirty="0" smtClean="0"/>
            </a:br>
            <a:r>
              <a:rPr lang="en-US" dirty="0" smtClean="0"/>
              <a:t>Here now in Your glory Lord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1"/>
            <a:ext cx="8229600" cy="2743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No other powers or love;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things of now or to come</a:t>
            </a:r>
            <a:br>
              <a:rPr lang="en-US" dirty="0" smtClean="0"/>
            </a:br>
            <a:r>
              <a:rPr lang="en-US" dirty="0" smtClean="0"/>
              <a:t>There's nothing on earth in this life</a:t>
            </a:r>
            <a:br>
              <a:rPr lang="en-US" dirty="0" smtClean="0"/>
            </a:br>
            <a:r>
              <a:rPr lang="en-US" dirty="0" smtClean="0"/>
              <a:t>That could ever separate us Lord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8991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Your love is never ending;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Your hands we surrender</a:t>
            </a:r>
            <a:br>
              <a:rPr lang="en-US" dirty="0" smtClean="0"/>
            </a:br>
            <a:r>
              <a:rPr lang="en-US" dirty="0" smtClean="0"/>
              <a:t>Where all our sins are washed away</a:t>
            </a:r>
            <a:br>
              <a:rPr lang="en-US" dirty="0" smtClean="0"/>
            </a:br>
            <a:r>
              <a:rPr lang="en-US" dirty="0" smtClean="0"/>
              <a:t>Your grace beyond reason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has paid for our freedom</a:t>
            </a:r>
            <a:br>
              <a:rPr lang="en-US" dirty="0" smtClean="0"/>
            </a:br>
            <a:r>
              <a:rPr lang="en-US" dirty="0" smtClean="0"/>
              <a:t>We're made alive in You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We run to Your throne where we belong</a:t>
            </a:r>
            <a:br>
              <a:rPr lang="en-US" dirty="0" smtClean="0"/>
            </a:br>
            <a:r>
              <a:rPr lang="en-US" dirty="0" smtClean="0"/>
              <a:t>Every heart will sing that Jesus is Lord</a:t>
            </a:r>
            <a:br>
              <a:rPr lang="en-US" dirty="0" smtClean="0"/>
            </a:br>
            <a:r>
              <a:rPr lang="en-US" dirty="0" smtClean="0"/>
              <a:t>Casting all else aside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for the joy of our Christ</a:t>
            </a:r>
            <a:br>
              <a:rPr lang="en-US" dirty="0" smtClean="0"/>
            </a:br>
            <a:r>
              <a:rPr lang="en-US" dirty="0" smtClean="0"/>
              <a:t>Let Your glory fall</a:t>
            </a:r>
            <a:br>
              <a:rPr lang="en-US" dirty="0" smtClean="0"/>
            </a:br>
            <a:r>
              <a:rPr lang="en-US" dirty="0" smtClean="0"/>
              <a:t>Our hearts are filled with Your fire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839200" cy="37337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You created me inside Your great imagination</a:t>
            </a:r>
            <a:br>
              <a:rPr lang="en-US" sz="3000" dirty="0" smtClean="0"/>
            </a:br>
            <a:r>
              <a:rPr lang="en-US" sz="3000" dirty="0" smtClean="0"/>
              <a:t>You're the One who gave me my first breath</a:t>
            </a:r>
            <a:br>
              <a:rPr lang="en-US" sz="3000" dirty="0" smtClean="0"/>
            </a:br>
            <a:r>
              <a:rPr lang="en-US" sz="3000" dirty="0" smtClean="0"/>
              <a:t>You have overseen my life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and brought me to redemption</a:t>
            </a:r>
            <a:br>
              <a:rPr lang="en-US" sz="3000" dirty="0" smtClean="0"/>
            </a:br>
            <a:r>
              <a:rPr lang="en-US" sz="3000" dirty="0" smtClean="0"/>
              <a:t>And I know that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You're not finished with me yet</a:t>
            </a:r>
            <a:endParaRPr 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1"/>
            <a:ext cx="8229600" cy="24383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No other powers or love;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things of now or to come</a:t>
            </a:r>
            <a:br>
              <a:rPr lang="en-US" dirty="0" smtClean="0"/>
            </a:br>
            <a:r>
              <a:rPr lang="en-US" dirty="0" smtClean="0"/>
              <a:t>There's nothing on earth in this life</a:t>
            </a:r>
            <a:br>
              <a:rPr lang="en-US" dirty="0" smtClean="0"/>
            </a:br>
            <a:r>
              <a:rPr lang="en-US" dirty="0" smtClean="0"/>
              <a:t>That could ever separate us Lord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Your love is never ending;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Your hands we surrender</a:t>
            </a:r>
            <a:br>
              <a:rPr lang="en-US" dirty="0" smtClean="0"/>
            </a:br>
            <a:r>
              <a:rPr lang="en-US" dirty="0" smtClean="0"/>
              <a:t>Where all our sins are washed away</a:t>
            </a:r>
            <a:br>
              <a:rPr lang="en-US" dirty="0" smtClean="0"/>
            </a:br>
            <a:r>
              <a:rPr lang="en-US" dirty="0" smtClean="0"/>
              <a:t>Your grace beyond reason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has paid for our freedom</a:t>
            </a:r>
            <a:br>
              <a:rPr lang="en-US" dirty="0" smtClean="0"/>
            </a:br>
            <a:r>
              <a:rPr lang="en-US" dirty="0" smtClean="0"/>
              <a:t>We're made alive in You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8150"/>
            <a:ext cx="9144000" cy="4038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We run to Your throne where we belong</a:t>
            </a:r>
            <a:br>
              <a:rPr lang="en-US" dirty="0" smtClean="0"/>
            </a:br>
            <a:r>
              <a:rPr lang="en-US" dirty="0" smtClean="0"/>
              <a:t>Every heart will sing that Jesus is Lord</a:t>
            </a:r>
            <a:br>
              <a:rPr lang="en-US" dirty="0" smtClean="0"/>
            </a:br>
            <a:r>
              <a:rPr lang="en-US" dirty="0" smtClean="0"/>
              <a:t>Casting all else aside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for the joy of our Christ</a:t>
            </a:r>
            <a:br>
              <a:rPr lang="en-US" dirty="0" smtClean="0"/>
            </a:br>
            <a:r>
              <a:rPr lang="en-US" dirty="0" smtClean="0"/>
              <a:t>Let Your glory fall</a:t>
            </a:r>
            <a:br>
              <a:rPr lang="en-US" dirty="0" smtClean="0"/>
            </a:br>
            <a:r>
              <a:rPr lang="en-US" dirty="0" smtClean="0"/>
              <a:t>Our hearts are filled with Your fire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We run to Your throne where we belong</a:t>
            </a:r>
            <a:br>
              <a:rPr lang="en-US" dirty="0" smtClean="0"/>
            </a:br>
            <a:r>
              <a:rPr lang="en-US" dirty="0" smtClean="0"/>
              <a:t>Every heart will sing that Jesus is Lord</a:t>
            </a:r>
            <a:br>
              <a:rPr lang="en-US" dirty="0" smtClean="0"/>
            </a:br>
            <a:r>
              <a:rPr lang="en-US" dirty="0" smtClean="0"/>
              <a:t>Casting all else aside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for the joy of our Christ</a:t>
            </a:r>
            <a:br>
              <a:rPr lang="en-US" dirty="0" smtClean="0"/>
            </a:br>
            <a:r>
              <a:rPr lang="en-US" dirty="0" smtClean="0"/>
              <a:t>Let Your glory fall</a:t>
            </a:r>
            <a:br>
              <a:rPr lang="en-US" dirty="0" smtClean="0"/>
            </a:br>
            <a:r>
              <a:rPr lang="en-US" dirty="0" smtClean="0"/>
              <a:t>Our hearts are filled with Your fire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459921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TEMPLE BIBLE CHURCH Used by Permission CCLI 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MIGHTY TO SAVE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1"/>
            <a:ext cx="8229600" cy="29372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Everyone needs compassion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 love that’s never failing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Let mercy fall on 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Everyone needs forgiveness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kindness of a Savior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hope of nations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So take me as You find me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All my fears and failures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Fill my life again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 give my life to follow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Everything I believe in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Now I surrender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8150"/>
            <a:ext cx="84582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I'm reaching for You, I'm singing to You</a:t>
            </a:r>
            <a:br>
              <a:rPr lang="en-US" dirty="0" smtClean="0"/>
            </a:br>
            <a:r>
              <a:rPr lang="en-US" dirty="0" smtClean="0"/>
              <a:t>I'm lifting my hands to praise You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I'm lifting my voice to thank You</a:t>
            </a:r>
            <a:br>
              <a:rPr lang="en-US" dirty="0" smtClean="0"/>
            </a:br>
            <a:r>
              <a:rPr lang="en-US" dirty="0" smtClean="0"/>
              <a:t>I'm reaching for You, Jesus I need You</a:t>
            </a:r>
            <a:br>
              <a:rPr lang="en-US" dirty="0" smtClean="0"/>
            </a:br>
            <a:r>
              <a:rPr lang="en-US" dirty="0" smtClean="0"/>
              <a:t>I'm giving my heart to know You,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 I'm living my life to serve You</a:t>
            </a:r>
            <a:br>
              <a:rPr lang="en-US" dirty="0" smtClean="0"/>
            </a:br>
            <a:r>
              <a:rPr lang="en-US" dirty="0" smtClean="0"/>
              <a:t>I'm reaching for You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459921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TEMPLE BIBLE CHURCH Used by Permission CCLI 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o this in remembrance mod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Christ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Christ alone my hope is found</a:t>
            </a:r>
          </a:p>
          <a:p>
            <a:r>
              <a:rPr lang="en-US" dirty="0" smtClean="0"/>
              <a:t>He is my light, my strength, my song</a:t>
            </a:r>
          </a:p>
          <a:p>
            <a:r>
              <a:rPr lang="en-US" dirty="0" smtClean="0"/>
              <a:t>This Cornerstone, this solid ground</a:t>
            </a:r>
          </a:p>
          <a:p>
            <a:r>
              <a:rPr lang="en-US" dirty="0" smtClean="0"/>
              <a:t>Firm through the fiercest drought</a:t>
            </a:r>
          </a:p>
          <a:p>
            <a:r>
              <a:rPr lang="en-US" dirty="0" smtClean="0"/>
              <a:t>And storm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heights of love</a:t>
            </a:r>
          </a:p>
          <a:p>
            <a:r>
              <a:rPr lang="en-US" dirty="0" smtClean="0"/>
              <a:t>What depths of peace</a:t>
            </a:r>
          </a:p>
          <a:p>
            <a:r>
              <a:rPr lang="en-US" dirty="0" smtClean="0"/>
              <a:t>When fears are stilled </a:t>
            </a:r>
          </a:p>
          <a:p>
            <a:r>
              <a:rPr lang="en-US" dirty="0" smtClean="0"/>
              <a:t>When strivings cease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comforter, my all in all</a:t>
            </a:r>
          </a:p>
          <a:p>
            <a:r>
              <a:rPr lang="en-US" dirty="0" smtClean="0"/>
              <a:t>Here in the love of Christ I stand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514350"/>
            <a:ext cx="9829800" cy="4080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 smtClean="0"/>
              <a:t>You're the one who spoke the Word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 smtClean="0"/>
              <a:t>of life to light my darkness</a:t>
            </a:r>
            <a:br>
              <a:rPr lang="en-US" sz="3400" dirty="0" smtClean="0"/>
            </a:br>
            <a:r>
              <a:rPr lang="en-US" sz="3400" dirty="0" smtClean="0"/>
              <a:t>You opened up my eyes 'til I could see</a:t>
            </a:r>
            <a:br>
              <a:rPr lang="en-US" sz="3400" dirty="0" smtClean="0"/>
            </a:br>
            <a:r>
              <a:rPr lang="en-US" sz="3400" dirty="0" smtClean="0"/>
              <a:t>Jesus You have promised to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 smtClean="0"/>
              <a:t>complete the work You started</a:t>
            </a:r>
            <a:br>
              <a:rPr lang="en-US" sz="3400" dirty="0" smtClean="0"/>
            </a:br>
            <a:r>
              <a:rPr lang="en-US" sz="3400" dirty="0" smtClean="0"/>
              <a:t>Faithful to fulfill Your grace in me</a:t>
            </a:r>
            <a:endParaRPr lang="en-US" sz="3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Christ alone, who took on flesh</a:t>
            </a:r>
          </a:p>
          <a:p>
            <a:r>
              <a:rPr lang="en-US" dirty="0" smtClean="0"/>
              <a:t>Fullness of God and helpless babe</a:t>
            </a:r>
          </a:p>
          <a:p>
            <a:r>
              <a:rPr lang="en-US" dirty="0" smtClean="0"/>
              <a:t>This gift of love and righteousness</a:t>
            </a:r>
          </a:p>
          <a:p>
            <a:r>
              <a:rPr lang="en-US" dirty="0" smtClean="0"/>
              <a:t>Scorned by the ones </a:t>
            </a:r>
          </a:p>
          <a:p>
            <a:r>
              <a:rPr lang="en-US" dirty="0" smtClean="0"/>
              <a:t>He came to save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Till on that cross as Jesus dies</a:t>
            </a:r>
          </a:p>
          <a:p>
            <a:r>
              <a:rPr lang="en-US" dirty="0" smtClean="0"/>
              <a:t>The wrath of God was satisfied</a:t>
            </a:r>
          </a:p>
          <a:p>
            <a:r>
              <a:rPr lang="en-US" dirty="0" smtClean="0"/>
              <a:t>For every sin on Him was laid</a:t>
            </a:r>
          </a:p>
          <a:p>
            <a:r>
              <a:rPr lang="en-US" dirty="0" smtClean="0"/>
              <a:t>Here in the death of Christ I live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in the ground His body lay</a:t>
            </a:r>
          </a:p>
          <a:p>
            <a:r>
              <a:rPr lang="en-US" dirty="0" smtClean="0"/>
              <a:t>Light of the world by darkness slain</a:t>
            </a:r>
          </a:p>
          <a:p>
            <a:r>
              <a:rPr lang="en-US" dirty="0" smtClean="0"/>
              <a:t>Then bursting forth in glorious day</a:t>
            </a:r>
          </a:p>
          <a:p>
            <a:r>
              <a:rPr lang="en-US" dirty="0" smtClean="0"/>
              <a:t>Up from the grave He rose again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as He stands in victory</a:t>
            </a:r>
          </a:p>
          <a:p>
            <a:r>
              <a:rPr lang="en-US" dirty="0" smtClean="0"/>
              <a:t>Sin’s curse has lost its grip on me</a:t>
            </a:r>
          </a:p>
          <a:p>
            <a:r>
              <a:rPr lang="en-US" dirty="0" smtClean="0"/>
              <a:t>For I am His and He is mine</a:t>
            </a:r>
          </a:p>
          <a:p>
            <a:r>
              <a:rPr lang="en-US" dirty="0" smtClean="0"/>
              <a:t>Bought with the precious</a:t>
            </a:r>
          </a:p>
          <a:p>
            <a:r>
              <a:rPr lang="en-US" dirty="0" smtClean="0"/>
              <a:t>Blood of Christ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guilt in life, no fear in death</a:t>
            </a:r>
          </a:p>
          <a:p>
            <a:r>
              <a:rPr lang="en-US" dirty="0" smtClean="0"/>
              <a:t>This is the power of Christ in me</a:t>
            </a:r>
          </a:p>
          <a:p>
            <a:r>
              <a:rPr lang="en-US" dirty="0" smtClean="0"/>
              <a:t>From life’s first cry to final breath</a:t>
            </a:r>
          </a:p>
          <a:p>
            <a:r>
              <a:rPr lang="en-US" dirty="0" smtClean="0"/>
              <a:t>Jesus commands my destiny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power of hell, no scheme of man</a:t>
            </a:r>
          </a:p>
          <a:p>
            <a:r>
              <a:rPr lang="en-US" dirty="0" smtClean="0"/>
              <a:t>Can ever pluck me from His hand</a:t>
            </a:r>
          </a:p>
          <a:p>
            <a:r>
              <a:rPr lang="en-US" dirty="0" smtClean="0"/>
              <a:t>‘till He returns or calls me home</a:t>
            </a:r>
          </a:p>
          <a:p>
            <a:r>
              <a:rPr lang="en-US" dirty="0" smtClean="0"/>
              <a:t>Here in the power of Christ I’ll stand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4552950"/>
            <a:ext cx="579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TEMPLE BIBLE CHURCH Used by Permission CCLI 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2468" name="Picture 2" descr="\\TBCSERVER\ServerFiles\Sarah W's Files\sermon ppt\delusionsTitle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7" name="Rectangle 6"/>
          <p:cNvSpPr/>
          <p:nvPr/>
        </p:nvSpPr>
        <p:spPr>
          <a:xfrm>
            <a:off x="1933232" y="399693"/>
            <a:ext cx="69821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eviBrush" pitchFamily="2" charset="0"/>
              </a:rPr>
              <a:t>CAUGHT</a:t>
            </a:r>
            <a:endParaRPr lang="en-US" sz="15000" b="1" cap="none" spc="0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eviB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94335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2 Samuel 12:1-25; Psalm 51</a:t>
            </a:r>
            <a:endParaRPr lang="en-US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uper_funny_hilarious_pictures_1_033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61238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29929"/>
          <a:stretch>
            <a:fillRect/>
          </a:stretch>
        </p:blipFill>
        <p:spPr>
          <a:xfrm>
            <a:off x="1600200" y="-247650"/>
            <a:ext cx="6019800" cy="5704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8150"/>
            <a:ext cx="84582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I'm reaching for You, I'm singing to You</a:t>
            </a:r>
            <a:br>
              <a:rPr lang="en-US" dirty="0" smtClean="0"/>
            </a:br>
            <a:r>
              <a:rPr lang="en-US" dirty="0" smtClean="0"/>
              <a:t>I'm lifting my hands to praise You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I'm lifting my voice to thank You</a:t>
            </a:r>
            <a:br>
              <a:rPr lang="en-US" dirty="0" smtClean="0"/>
            </a:br>
            <a:r>
              <a:rPr lang="en-US" dirty="0" smtClean="0"/>
              <a:t>I'm reaching for You, Jesus I need You</a:t>
            </a:r>
            <a:br>
              <a:rPr lang="en-US" dirty="0" smtClean="0"/>
            </a:br>
            <a:r>
              <a:rPr lang="en-US" dirty="0" smtClean="0"/>
              <a:t>I'm giving my heart to know You,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 I'm living my life to serve You</a:t>
            </a:r>
            <a:br>
              <a:rPr lang="en-US" dirty="0" smtClean="0"/>
            </a:br>
            <a:r>
              <a:rPr lang="en-US" dirty="0" smtClean="0"/>
              <a:t>I'm reaching for You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7" name="Rectangle 6"/>
          <p:cNvSpPr/>
          <p:nvPr/>
        </p:nvSpPr>
        <p:spPr>
          <a:xfrm>
            <a:off x="1933232" y="399693"/>
            <a:ext cx="69821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31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eviBrush" pitchFamily="2" charset="0"/>
              </a:rPr>
              <a:t>CAUGHT</a:t>
            </a:r>
            <a:endParaRPr lang="en-US" sz="15000" b="1" cap="none" spc="0" dirty="0">
              <a:ln w="31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eviB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94335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2 Samuel 12:1-25; Psalm 51</a:t>
            </a:r>
            <a:endParaRPr lang="en-US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383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atin typeface="LeviBrush" pitchFamily="2" charset="0"/>
              </a:rPr>
              <a:t>Confrontation! </a:t>
            </a:r>
            <a:endParaRPr lang="en-US" sz="8000" b="1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When I kept silent about my sin, my body wasted away through my groaning all day long.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For day and night Your hand was heavy upon me;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My vitality was drained away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as with the fever heat of summer. </a:t>
            </a:r>
          </a:p>
          <a:p>
            <a:pPr>
              <a:spcBef>
                <a:spcPts val="0"/>
              </a:spcBef>
              <a:buNone/>
            </a:pPr>
            <a:r>
              <a:rPr lang="en-US" sz="2500" b="1" dirty="0" smtClean="0"/>
              <a:t>							     Psalm 32:3-4 (</a:t>
            </a:r>
            <a:r>
              <a:rPr lang="en-US" sz="2500" b="1" dirty="0" err="1" smtClean="0"/>
              <a:t>nasb</a:t>
            </a:r>
            <a:r>
              <a:rPr lang="en-US" sz="2500" b="1" dirty="0" smtClean="0"/>
              <a:t>)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1"/>
            <a:ext cx="8229600" cy="1904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“Forbidden fruit tastes sweet,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				but its aftertaste is bitter.”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						</a:t>
            </a:r>
            <a:r>
              <a:rPr lang="en-US" sz="2500" b="1" dirty="0" smtClean="0"/>
              <a:t>-Our Daily Bread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3151"/>
            <a:ext cx="8610600" cy="761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/>
              <a:t>“Brief pleasures often lead to long regrets.”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383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atin typeface="LeviBrush" pitchFamily="2" charset="0"/>
              </a:rPr>
              <a:t>Confrontation! </a:t>
            </a:r>
            <a:endParaRPr lang="en-US" sz="8000" b="1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14979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an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UNASSUMING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ANALOGY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003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an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UNCONTROLLED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RESPONSE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34099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an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UNDENIABLE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6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383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atin typeface="LeviBrush" pitchFamily="2" charset="0"/>
              </a:rPr>
              <a:t>Confession! </a:t>
            </a:r>
            <a:endParaRPr lang="en-US" sz="8000" b="1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383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atin typeface="LeviBrush" pitchFamily="2" charset="0"/>
              </a:rPr>
              <a:t>Repentance! </a:t>
            </a:r>
            <a:endParaRPr lang="en-US" sz="8000" b="1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5905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smtClean="0">
                <a:latin typeface="LeviBrush" pitchFamily="2" charset="0"/>
              </a:rPr>
              <a:t>REPENTANCE elaborated</a:t>
            </a:r>
            <a:endParaRPr lang="en-US" sz="6000" dirty="0" smtClean="0">
              <a:latin typeface="LeviB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50495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ym typeface="Wingdings"/>
              </a:rPr>
              <a:t></a:t>
            </a:r>
            <a:r>
              <a:rPr lang="en-US" sz="3600" b="1" dirty="0" smtClean="0"/>
              <a:t>  CRY for </a:t>
            </a:r>
            <a:r>
              <a:rPr lang="en-US" sz="3600" b="1" i="1" u="sng" dirty="0" smtClean="0"/>
              <a:t>FORGIVENESS</a:t>
            </a:r>
            <a:endParaRPr lang="en-US" sz="3600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362200" y="2266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ym typeface="Wingdings"/>
              </a:rPr>
              <a:t></a:t>
            </a:r>
            <a:r>
              <a:rPr lang="en-US" sz="3600" b="1" dirty="0" smtClean="0"/>
              <a:t>  CONFESSION of </a:t>
            </a:r>
            <a:r>
              <a:rPr lang="en-US" sz="3600" b="1" i="1" u="sng" dirty="0" smtClean="0"/>
              <a:t>SIN</a:t>
            </a:r>
            <a:endParaRPr lang="en-US" sz="36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62200" y="302895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ym typeface="Wingdings"/>
              </a:rPr>
              <a:t></a:t>
            </a:r>
            <a:r>
              <a:rPr lang="en-US" sz="3600" b="1" dirty="0" smtClean="0"/>
              <a:t>  CALL for </a:t>
            </a:r>
            <a:r>
              <a:rPr lang="en-US" sz="3600" b="1" i="1" u="sng" dirty="0" smtClean="0"/>
              <a:t>RESTORATION</a:t>
            </a:r>
            <a:endParaRPr lang="en-US" sz="3600" i="1" dirty="0"/>
          </a:p>
        </p:txBody>
      </p:sp>
      <p:sp>
        <p:nvSpPr>
          <p:cNvPr id="10" name="Rectangle 9"/>
          <p:cNvSpPr/>
          <p:nvPr/>
        </p:nvSpPr>
        <p:spPr>
          <a:xfrm>
            <a:off x="2362200" y="3820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ym typeface="Wingdings"/>
              </a:rPr>
              <a:t></a:t>
            </a:r>
            <a:r>
              <a:rPr lang="en-US" sz="3600" b="1" dirty="0" smtClean="0"/>
              <a:t>  VOW of </a:t>
            </a:r>
            <a:r>
              <a:rPr lang="en-US" sz="3600" b="1" i="1" u="sng" dirty="0" smtClean="0"/>
              <a:t>PRAISE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9624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Pour out Your love from heaven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Fill me until I overflow Lord I want more</a:t>
            </a:r>
            <a:br>
              <a:rPr lang="en-US" dirty="0" smtClean="0"/>
            </a:br>
            <a:r>
              <a:rPr lang="en-US" dirty="0" smtClean="0"/>
              <a:t>Reach down Your hands from heaven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Pull me closer than ever before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Lord I want more</a:t>
            </a:r>
            <a:br>
              <a:rPr lang="en-US" dirty="0" smtClean="0"/>
            </a:br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“We will break sin’s ongoing power and influence in our life when we return from denial and despair to practice immediate, intentional confession.”</a:t>
            </a:r>
          </a:p>
          <a:p>
            <a:pPr>
              <a:buNone/>
            </a:pPr>
            <a:r>
              <a:rPr lang="en-US" sz="2500" b="1" dirty="0" smtClean="0"/>
              <a:t>								-John Piper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106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“A person is repentant when fear of exposure and shame so long dreaded will now be thought as nothing in comparison with the prospect of cleansing and renewal.”</a:t>
            </a:r>
          </a:p>
          <a:p>
            <a:pPr>
              <a:buNone/>
            </a:pPr>
            <a:r>
              <a:rPr lang="en-US" sz="2500" b="1" dirty="0" smtClean="0"/>
              <a:t>							-Dr. Erwin </a:t>
            </a:r>
            <a:r>
              <a:rPr lang="en-US" sz="2500" b="1" dirty="0" err="1" smtClean="0"/>
              <a:t>Lutzer</a:t>
            </a:r>
            <a:endParaRPr lang="en-US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383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atin typeface="LeviBrush" pitchFamily="2" charset="0"/>
              </a:rPr>
              <a:t>Repentance! </a:t>
            </a:r>
            <a:endParaRPr lang="en-US" sz="8000" b="1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383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atin typeface="LeviBrush" pitchFamily="2" charset="0"/>
              </a:rPr>
              <a:t>Consequences! </a:t>
            </a:r>
            <a:endParaRPr lang="en-US" sz="8000" b="1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56501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when we are </a:t>
            </a:r>
            <a:r>
              <a:rPr lang="en-US" sz="3600" b="1" cap="all" dirty="0" smtClean="0"/>
              <a:t>willing</a:t>
            </a:r>
            <a:r>
              <a:rPr lang="en-US" sz="3600" b="1" dirty="0" smtClean="0"/>
              <a:t> to </a:t>
            </a:r>
            <a:r>
              <a:rPr lang="en-US" sz="3600" b="1" i="1" u="sng" cap="all" dirty="0" smtClean="0"/>
              <a:t>expose</a:t>
            </a:r>
            <a:r>
              <a:rPr lang="en-US" sz="3600" b="1" dirty="0" smtClean="0"/>
              <a:t> in the </a:t>
            </a:r>
            <a:r>
              <a:rPr lang="en-US" sz="3600" b="1" i="1" u="sng" cap="all" dirty="0" smtClean="0"/>
              <a:t>light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smtClean="0"/>
              <a:t>what has been </a:t>
            </a:r>
            <a:r>
              <a:rPr lang="en-US" sz="3600" b="1" i="1" u="sng" cap="all" dirty="0" smtClean="0"/>
              <a:t>hidden</a:t>
            </a:r>
            <a:r>
              <a:rPr lang="en-US" sz="3600" b="1" dirty="0" smtClean="0"/>
              <a:t> in the </a:t>
            </a:r>
            <a:r>
              <a:rPr lang="en-US" sz="3600" b="1" i="1" u="sng" cap="all" dirty="0" smtClean="0"/>
              <a:t>darkness</a:t>
            </a:r>
            <a:r>
              <a:rPr lang="en-US" sz="3600" b="1" dirty="0" smtClean="0"/>
              <a:t>…</a:t>
            </a:r>
          </a:p>
          <a:p>
            <a:pPr algn="ctr"/>
            <a:r>
              <a:rPr lang="en-US" sz="3600" b="1" dirty="0" smtClean="0"/>
              <a:t>we know true </a:t>
            </a:r>
            <a:r>
              <a:rPr lang="en-US" sz="3600" b="1" cap="all" dirty="0" smtClean="0"/>
              <a:t>repentance</a:t>
            </a:r>
            <a:r>
              <a:rPr lang="en-US" sz="3600" b="1" dirty="0" smtClean="0"/>
              <a:t> has </a:t>
            </a:r>
            <a:r>
              <a:rPr lang="en-US" sz="3600" b="1" i="1" u="sng" cap="all" dirty="0" smtClean="0"/>
              <a:t>occurred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2468" name="Picture 2" descr="\\TBCSERVER\ServerFiles\Sarah W's Files\sermon ppt\delusionsTitle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4582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I'm reaching for You, I'm singing to You</a:t>
            </a:r>
            <a:br>
              <a:rPr lang="en-US" dirty="0" smtClean="0"/>
            </a:br>
            <a:r>
              <a:rPr lang="en-US" dirty="0" smtClean="0"/>
              <a:t>I'm lifting my hands to praise You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I'm lifting my voice to thank You</a:t>
            </a:r>
            <a:br>
              <a:rPr lang="en-US" dirty="0" smtClean="0"/>
            </a:br>
            <a:r>
              <a:rPr lang="en-US" dirty="0" smtClean="0"/>
              <a:t>I'm reaching for You, Jesus I need You</a:t>
            </a:r>
            <a:br>
              <a:rPr lang="en-US" dirty="0" smtClean="0"/>
            </a:br>
            <a:r>
              <a:rPr lang="en-US" dirty="0" smtClean="0"/>
              <a:t>I'm giving my heart to know You,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 I'm living my life to serve You</a:t>
            </a:r>
            <a:br>
              <a:rPr lang="en-US" dirty="0" smtClean="0"/>
            </a:br>
            <a:r>
              <a:rPr lang="en-US" dirty="0" smtClean="0"/>
              <a:t>I'm reaching for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4565362"/>
            <a:ext cx="579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TEMPLE BIBLE CHURCH Used by Permission CCLI 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Salvation is Here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r>
              <a:rPr lang="en-US" dirty="0"/>
              <a:t>God above all the world in motion</a:t>
            </a:r>
          </a:p>
          <a:p>
            <a:r>
              <a:rPr lang="en-US" dirty="0"/>
              <a:t>God above all my hopes and fears</a:t>
            </a:r>
          </a:p>
          <a:p>
            <a:r>
              <a:rPr lang="en-US" dirty="0"/>
              <a:t>I don’t care what the world </a:t>
            </a:r>
          </a:p>
          <a:p>
            <a:r>
              <a:rPr lang="en-US" dirty="0"/>
              <a:t>throws at me now</a:t>
            </a:r>
          </a:p>
          <a:p>
            <a:r>
              <a:rPr lang="en-US" dirty="0"/>
              <a:t>It’s </a:t>
            </a:r>
            <a:r>
              <a:rPr lang="en-US" dirty="0" err="1"/>
              <a:t>gonna</a:t>
            </a:r>
            <a:r>
              <a:rPr lang="en-US" dirty="0"/>
              <a:t> be alright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Hear the sound of the generations</a:t>
            </a:r>
          </a:p>
          <a:p>
            <a:r>
              <a:rPr lang="en-US"/>
              <a:t>Making loud our freedom song</a:t>
            </a:r>
          </a:p>
          <a:p>
            <a:r>
              <a:rPr lang="en-US"/>
              <a:t>All in all the world </a:t>
            </a:r>
          </a:p>
          <a:p>
            <a:r>
              <a:rPr lang="en-US"/>
              <a:t>would know Your name</a:t>
            </a:r>
          </a:p>
          <a:p>
            <a:r>
              <a:rPr lang="en-US"/>
              <a:t>It’s gonna be alright</a:t>
            </a:r>
          </a:p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white back black text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de screen worship use">
  <a:themeElements>
    <a:clrScheme name="white back black text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8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19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0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1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2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3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4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5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6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7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8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9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0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1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2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3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4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5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6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7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8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9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0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1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2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43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white back black text">
    <a:dk1>
      <a:srgbClr val="FFFFFF"/>
    </a:dk1>
    <a:lt1>
      <a:srgbClr val="000000"/>
    </a:lt1>
    <a:dk2>
      <a:srgbClr val="FFFFFF"/>
    </a:dk2>
    <a:lt2>
      <a:srgbClr val="FFFFFF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974</Words>
  <Application>Microsoft Office PowerPoint</Application>
  <PresentationFormat>On-screen Show (16:9)</PresentationFormat>
  <Paragraphs>201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1_Office Theme</vt:lpstr>
      <vt:lpstr>wide screen worship use</vt:lpstr>
      <vt:lpstr>Slide 1</vt:lpstr>
      <vt:lpstr>Reaching For You</vt:lpstr>
      <vt:lpstr>Slide 3</vt:lpstr>
      <vt:lpstr>Slide 4</vt:lpstr>
      <vt:lpstr>Slide 5</vt:lpstr>
      <vt:lpstr>Slide 6</vt:lpstr>
      <vt:lpstr>Slide 7</vt:lpstr>
      <vt:lpstr>Salvation is Here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Where we Belong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MIGHTY TO SAVE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In Christ Alone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52</cp:revision>
  <dcterms:created xsi:type="dcterms:W3CDTF">2011-03-18T15:54:42Z</dcterms:created>
  <dcterms:modified xsi:type="dcterms:W3CDTF">2011-03-21T21:38:20Z</dcterms:modified>
</cp:coreProperties>
</file>