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82"/>
  </p:handoutMasterIdLst>
  <p:sldIdLst>
    <p:sldId id="256" r:id="rId2"/>
    <p:sldId id="270" r:id="rId3"/>
    <p:sldId id="271" r:id="rId4"/>
    <p:sldId id="272" r:id="rId5"/>
    <p:sldId id="273" r:id="rId6"/>
    <p:sldId id="274" r:id="rId7"/>
    <p:sldId id="275" r:id="rId8"/>
    <p:sldId id="276" r:id="rId9"/>
    <p:sldId id="354" r:id="rId10"/>
    <p:sldId id="351" r:id="rId11"/>
    <p:sldId id="352" r:id="rId12"/>
    <p:sldId id="355"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53" r:id="rId45"/>
    <p:sldId id="324" r:id="rId46"/>
    <p:sldId id="325" r:id="rId47"/>
    <p:sldId id="328" r:id="rId48"/>
    <p:sldId id="329" r:id="rId49"/>
    <p:sldId id="330" r:id="rId50"/>
    <p:sldId id="331" r:id="rId51"/>
    <p:sldId id="259" r:id="rId52"/>
    <p:sldId id="260" r:id="rId53"/>
    <p:sldId id="261" r:id="rId54"/>
    <p:sldId id="267" r:id="rId55"/>
    <p:sldId id="268" r:id="rId56"/>
    <p:sldId id="337" r:id="rId57"/>
    <p:sldId id="269" r:id="rId58"/>
    <p:sldId id="266" r:id="rId59"/>
    <p:sldId id="338" r:id="rId60"/>
    <p:sldId id="341" r:id="rId61"/>
    <p:sldId id="333" r:id="rId62"/>
    <p:sldId id="332" r:id="rId63"/>
    <p:sldId id="334" r:id="rId64"/>
    <p:sldId id="335" r:id="rId65"/>
    <p:sldId id="336" r:id="rId66"/>
    <p:sldId id="262" r:id="rId67"/>
    <p:sldId id="340" r:id="rId68"/>
    <p:sldId id="343" r:id="rId69"/>
    <p:sldId id="342" r:id="rId70"/>
    <p:sldId id="344" r:id="rId71"/>
    <p:sldId id="263" r:id="rId72"/>
    <p:sldId id="348" r:id="rId73"/>
    <p:sldId id="345" r:id="rId74"/>
    <p:sldId id="265" r:id="rId75"/>
    <p:sldId id="349" r:id="rId76"/>
    <p:sldId id="346" r:id="rId77"/>
    <p:sldId id="350" r:id="rId78"/>
    <p:sldId id="356" r:id="rId79"/>
    <p:sldId id="264" r:id="rId80"/>
    <p:sldId id="347" r:id="rId81"/>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2" d="100"/>
          <a:sy n="142" d="100"/>
        </p:scale>
        <p:origin x="-108" y="-120"/>
      </p:cViewPr>
      <p:guideLst>
        <p:guide orient="horz" pos="1620"/>
        <p:guide pos="2880"/>
      </p:guideLst>
    </p:cSldViewPr>
  </p:slideViewPr>
  <p:notesTextViewPr>
    <p:cViewPr>
      <p:scale>
        <a:sx n="100" d="100"/>
        <a:sy n="100" d="100"/>
      </p:scale>
      <p:origin x="0" y="0"/>
    </p:cViewPr>
  </p:notesTextViewPr>
  <p:sorterViewPr>
    <p:cViewPr>
      <p:scale>
        <a:sx n="97" d="100"/>
        <a:sy n="97" d="100"/>
      </p:scale>
      <p:origin x="0" y="1008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2182EB5-CF12-4EAF-AE46-63A1368B4579}" type="datetimeFigureOut">
              <a:rPr lang="en-US" smtClean="0"/>
              <a:pPr/>
              <a:t>2/12/2013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A9127B8-549F-44F7-9251-BBDF483B0C4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B66C92-576D-4E78-8CC4-F4381A21D616}"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24198-7AC4-45F5-B413-A21F4294441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B66C92-576D-4E78-8CC4-F4381A21D616}"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24198-7AC4-45F5-B413-A21F4294441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B66C92-576D-4E78-8CC4-F4381A21D616}"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24198-7AC4-45F5-B413-A21F4294441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B66C92-576D-4E78-8CC4-F4381A21D616}"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24198-7AC4-45F5-B413-A21F4294441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B66C92-576D-4E78-8CC4-F4381A21D616}" type="datetimeFigureOut">
              <a:rPr lang="en-US" smtClean="0"/>
              <a:pPr/>
              <a:t>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24198-7AC4-45F5-B413-A21F4294441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B66C92-576D-4E78-8CC4-F4381A21D616}" type="datetimeFigureOut">
              <a:rPr lang="en-US" smtClean="0"/>
              <a:pPr/>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B24198-7AC4-45F5-B413-A21F4294441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B66C92-576D-4E78-8CC4-F4381A21D616}" type="datetimeFigureOut">
              <a:rPr lang="en-US" smtClean="0"/>
              <a:pPr/>
              <a:t>2/12/2013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B24198-7AC4-45F5-B413-A21F4294441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B66C92-576D-4E78-8CC4-F4381A21D616}" type="datetimeFigureOut">
              <a:rPr lang="en-US" smtClean="0"/>
              <a:pPr/>
              <a:t>2/12/2013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B24198-7AC4-45F5-B413-A21F4294441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B66C92-576D-4E78-8CC4-F4381A21D616}" type="datetimeFigureOut">
              <a:rPr lang="en-US" smtClean="0"/>
              <a:pPr/>
              <a:t>2/12/2013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B24198-7AC4-45F5-B413-A21F4294441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B66C92-576D-4E78-8CC4-F4381A21D616}" type="datetimeFigureOut">
              <a:rPr lang="en-US" smtClean="0"/>
              <a:pPr/>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B24198-7AC4-45F5-B413-A21F4294441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B66C92-576D-4E78-8CC4-F4381A21D616}" type="datetimeFigureOut">
              <a:rPr lang="en-US" smtClean="0"/>
              <a:pPr/>
              <a:t>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B24198-7AC4-45F5-B413-A21F4294441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CB66C92-576D-4E78-8CC4-F4381A21D616}" type="datetimeFigureOut">
              <a:rPr lang="en-US" smtClean="0"/>
              <a:pPr/>
              <a:t>2/12/2013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EB24198-7AC4-45F5-B413-A21F4294441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317501" y="1190626"/>
            <a:ext cx="8493125" cy="2381250"/>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charset="0"/>
              </a:rPr>
              <a:t>Forever I will sing Your praise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And worship You alone until</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The day I die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I live my life for You with</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317501" y="1190626"/>
            <a:ext cx="8493125" cy="2381250"/>
          </a:xfrm>
          <a:prstGeom prst="rect">
            <a:avLst/>
          </a:prstGeom>
          <a:noFill/>
          <a:ln w="9525">
            <a:noFill/>
            <a:miter lim="800000"/>
            <a:headEnd/>
            <a:tailEnd/>
          </a:ln>
          <a:effectLst/>
        </p:spPr>
        <p:txBody>
          <a:bodyPr wrap="none" lIns="79050" tIns="39525" rIns="79050" bIns="39525"/>
          <a:lstStyle/>
          <a:p>
            <a:pPr algn="ctr"/>
            <a:r>
              <a:rPr lang="en-US" sz="3400" b="1" dirty="0" smtClean="0">
                <a:solidFill>
                  <a:srgbClr val="000000"/>
                </a:solidFill>
                <a:latin typeface="Calibri" pitchFamily="34" charset="0"/>
                <a:sym typeface="Arial" charset="0"/>
              </a:rPr>
              <a:t>With every </a:t>
            </a:r>
            <a:r>
              <a:rPr lang="en-US" sz="3400" b="1" dirty="0">
                <a:solidFill>
                  <a:srgbClr val="000000"/>
                </a:solidFill>
                <a:latin typeface="Calibri" pitchFamily="34" charset="0"/>
                <a:sym typeface="Arial" charset="0"/>
              </a:rPr>
              <a:t>breath I take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I bless Your name and want You more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And now I'm running to You, O Lord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17501" y="1027925"/>
            <a:ext cx="8493125" cy="2381250"/>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charset="0"/>
              </a:rPr>
              <a:t>You are the reason my heart</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Can go on and on</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are the life inside of me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are the answer to my cries</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You're all that I could ever need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are the only One for me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317502" y="238126"/>
            <a:ext cx="8493125" cy="595313"/>
          </a:xfrm>
          <a:prstGeom prst="rect">
            <a:avLst/>
          </a:prstGeom>
          <a:noFill/>
          <a:ln w="9525">
            <a:noFill/>
            <a:miter lim="800000"/>
            <a:headEnd/>
            <a:tailEnd/>
          </a:ln>
          <a:effectLst/>
        </p:spPr>
        <p:txBody>
          <a:bodyPr wrap="none" anchor="ctr"/>
          <a:lstStyle/>
          <a:p>
            <a:pPr algn="ctr"/>
            <a:r>
              <a:rPr lang="en-US" sz="3400" b="1" dirty="0">
                <a:solidFill>
                  <a:srgbClr val="000000"/>
                </a:solidFill>
                <a:sym typeface="Arial" charset="0"/>
              </a:rPr>
              <a:t>Forever Reign</a:t>
            </a:r>
          </a:p>
        </p:txBody>
      </p:sp>
      <p:sp>
        <p:nvSpPr>
          <p:cNvPr id="55298" name="Rectangle 2"/>
          <p:cNvSpPr>
            <a:spLocks noChangeArrowheads="1"/>
          </p:cNvSpPr>
          <p:nvPr/>
        </p:nvSpPr>
        <p:spPr bwMode="auto">
          <a:xfrm>
            <a:off x="317502" y="1190625"/>
            <a:ext cx="8493125" cy="2381250"/>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You are good You are good </a:t>
            </a:r>
            <a:endParaRPr lang="en-US" sz="3400" b="1" dirty="0" smtClean="0">
              <a:solidFill>
                <a:srgbClr val="000000"/>
              </a:solidFill>
              <a:sym typeface="Arial" charset="0"/>
            </a:endParaRPr>
          </a:p>
          <a:p>
            <a:pPr algn="ctr"/>
            <a:r>
              <a:rPr lang="en-US" sz="3400" b="1" dirty="0" smtClean="0">
                <a:solidFill>
                  <a:srgbClr val="000000"/>
                </a:solidFill>
                <a:sym typeface="Arial" charset="0"/>
              </a:rPr>
              <a:t>When there's </a:t>
            </a:r>
            <a:r>
              <a:rPr lang="en-US" sz="3400" b="1" dirty="0">
                <a:solidFill>
                  <a:srgbClr val="000000"/>
                </a:solidFill>
                <a:sym typeface="Arial" charset="0"/>
              </a:rPr>
              <a:t>nothing good in me</a:t>
            </a:r>
            <a:br>
              <a:rPr lang="en-US" sz="3400" b="1" dirty="0">
                <a:solidFill>
                  <a:srgbClr val="000000"/>
                </a:solidFill>
                <a:sym typeface="Arial" charset="0"/>
              </a:rPr>
            </a:br>
            <a:r>
              <a:rPr lang="en-US" sz="3400" b="1" dirty="0">
                <a:solidFill>
                  <a:srgbClr val="000000"/>
                </a:solidFill>
                <a:sym typeface="Arial" charset="0"/>
              </a:rPr>
              <a:t>You are love You are love </a:t>
            </a:r>
            <a:endParaRPr lang="en-US" sz="3400" b="1" dirty="0" smtClean="0">
              <a:solidFill>
                <a:srgbClr val="000000"/>
              </a:solidFill>
              <a:sym typeface="Arial" charset="0"/>
            </a:endParaRPr>
          </a:p>
          <a:p>
            <a:pPr algn="ctr"/>
            <a:r>
              <a:rPr lang="en-US" sz="3400" b="1" dirty="0" smtClean="0">
                <a:solidFill>
                  <a:srgbClr val="000000"/>
                </a:solidFill>
                <a:sym typeface="Arial" charset="0"/>
              </a:rPr>
              <a:t>On display </a:t>
            </a:r>
            <a:r>
              <a:rPr lang="en-US" sz="3400" b="1" dirty="0">
                <a:solidFill>
                  <a:srgbClr val="000000"/>
                </a:solidFill>
                <a:sym typeface="Arial" charset="0"/>
              </a:rPr>
              <a:t>for all to see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317502" y="1190625"/>
            <a:ext cx="8493125" cy="2381250"/>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You are light You are light</a:t>
            </a:r>
            <a:br>
              <a:rPr lang="en-US" sz="3400" b="1" dirty="0">
                <a:solidFill>
                  <a:srgbClr val="000000"/>
                </a:solidFill>
                <a:sym typeface="Arial" charset="0"/>
              </a:rPr>
            </a:br>
            <a:r>
              <a:rPr lang="en-US" sz="3400" b="1" dirty="0">
                <a:solidFill>
                  <a:srgbClr val="000000"/>
                </a:solidFill>
                <a:sym typeface="Arial" charset="0"/>
              </a:rPr>
              <a:t>When the darkness closes in</a:t>
            </a:r>
            <a:br>
              <a:rPr lang="en-US" sz="3400" b="1" dirty="0">
                <a:solidFill>
                  <a:srgbClr val="000000"/>
                </a:solidFill>
                <a:sym typeface="Arial" charset="0"/>
              </a:rPr>
            </a:br>
            <a:r>
              <a:rPr lang="en-US" sz="3400" b="1" dirty="0">
                <a:solidFill>
                  <a:srgbClr val="000000"/>
                </a:solidFill>
                <a:sym typeface="Arial" charset="0"/>
              </a:rPr>
              <a:t>You are hope You are hope </a:t>
            </a:r>
            <a:endParaRPr lang="en-US" sz="3400" b="1" dirty="0" smtClean="0">
              <a:solidFill>
                <a:srgbClr val="000000"/>
              </a:solidFill>
              <a:sym typeface="Arial" charset="0"/>
            </a:endParaRPr>
          </a:p>
          <a:p>
            <a:pPr algn="ctr"/>
            <a:r>
              <a:rPr lang="en-US" sz="3400" b="1" dirty="0" smtClean="0">
                <a:solidFill>
                  <a:srgbClr val="000000"/>
                </a:solidFill>
                <a:sym typeface="Arial" charset="0"/>
              </a:rPr>
              <a:t>You</a:t>
            </a:r>
            <a:r>
              <a:rPr lang="en-US" sz="3400" b="1" dirty="0">
                <a:solidFill>
                  <a:srgbClr val="000000"/>
                </a:solidFill>
                <a:sym typeface="Arial" charset="0"/>
              </a:rPr>
              <a:t> </a:t>
            </a:r>
            <a:r>
              <a:rPr lang="en-US" sz="3400" b="1" dirty="0" smtClean="0">
                <a:solidFill>
                  <a:srgbClr val="000000"/>
                </a:solidFill>
                <a:sym typeface="Arial" charset="0"/>
              </a:rPr>
              <a:t>have </a:t>
            </a:r>
            <a:r>
              <a:rPr lang="en-US" sz="3400" b="1" dirty="0">
                <a:solidFill>
                  <a:srgbClr val="000000"/>
                </a:solidFill>
                <a:sym typeface="Arial" charset="0"/>
              </a:rPr>
              <a:t>covered all my sin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17502" y="1190625"/>
            <a:ext cx="8493125" cy="2381250"/>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You are peace You are peace</a:t>
            </a:r>
            <a:br>
              <a:rPr lang="en-US" sz="3400" b="1" dirty="0">
                <a:solidFill>
                  <a:srgbClr val="000000"/>
                </a:solidFill>
                <a:sym typeface="Arial" charset="0"/>
              </a:rPr>
            </a:br>
            <a:r>
              <a:rPr lang="en-US" sz="3400" b="1" dirty="0">
                <a:solidFill>
                  <a:srgbClr val="000000"/>
                </a:solidFill>
                <a:sym typeface="Arial" charset="0"/>
              </a:rPr>
              <a:t>When my fear is crippling</a:t>
            </a:r>
            <a:br>
              <a:rPr lang="en-US" sz="3400" b="1" dirty="0">
                <a:solidFill>
                  <a:srgbClr val="000000"/>
                </a:solidFill>
                <a:sym typeface="Arial" charset="0"/>
              </a:rPr>
            </a:br>
            <a:r>
              <a:rPr lang="en-US" sz="3400" b="1" dirty="0">
                <a:solidFill>
                  <a:srgbClr val="000000"/>
                </a:solidFill>
                <a:sym typeface="Arial" charset="0"/>
              </a:rPr>
              <a:t>You are true You are true </a:t>
            </a:r>
            <a:endParaRPr lang="en-US" sz="3400" b="1" dirty="0" smtClean="0">
              <a:solidFill>
                <a:srgbClr val="000000"/>
              </a:solidFill>
              <a:sym typeface="Arial" charset="0"/>
            </a:endParaRPr>
          </a:p>
          <a:p>
            <a:pPr algn="ctr"/>
            <a:r>
              <a:rPr lang="en-US" sz="3400" b="1" dirty="0" smtClean="0">
                <a:solidFill>
                  <a:srgbClr val="000000"/>
                </a:solidFill>
                <a:sym typeface="Arial" charset="0"/>
              </a:rPr>
              <a:t>Even in </a:t>
            </a:r>
            <a:r>
              <a:rPr lang="en-US" sz="3400" b="1" dirty="0">
                <a:solidFill>
                  <a:srgbClr val="000000"/>
                </a:solidFill>
                <a:sym typeface="Arial" charset="0"/>
              </a:rPr>
              <a:t>my wandering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317502" y="1190625"/>
            <a:ext cx="8493125" cy="2381250"/>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You are joy You are joy </a:t>
            </a:r>
            <a:endParaRPr lang="en-US" sz="3400" b="1" dirty="0" smtClean="0">
              <a:solidFill>
                <a:srgbClr val="000000"/>
              </a:solidFill>
              <a:sym typeface="Arial" charset="0"/>
            </a:endParaRPr>
          </a:p>
          <a:p>
            <a:pPr algn="ctr"/>
            <a:r>
              <a:rPr lang="en-US" sz="3400" b="1" dirty="0" smtClean="0">
                <a:solidFill>
                  <a:srgbClr val="000000"/>
                </a:solidFill>
                <a:sym typeface="Arial" charset="0"/>
              </a:rPr>
              <a:t>You're</a:t>
            </a:r>
            <a:r>
              <a:rPr lang="en-US" sz="3400" b="1" dirty="0">
                <a:solidFill>
                  <a:srgbClr val="000000"/>
                </a:solidFill>
                <a:sym typeface="Arial" charset="0"/>
              </a:rPr>
              <a:t> </a:t>
            </a:r>
            <a:r>
              <a:rPr lang="en-US" sz="3400" b="1" dirty="0" smtClean="0">
                <a:solidFill>
                  <a:srgbClr val="000000"/>
                </a:solidFill>
                <a:sym typeface="Arial" charset="0"/>
              </a:rPr>
              <a:t>the </a:t>
            </a:r>
            <a:r>
              <a:rPr lang="en-US" sz="3400" b="1" dirty="0">
                <a:solidFill>
                  <a:srgbClr val="000000"/>
                </a:solidFill>
                <a:sym typeface="Arial" charset="0"/>
              </a:rPr>
              <a:t>reason that I sing</a:t>
            </a:r>
            <a:br>
              <a:rPr lang="en-US" sz="3400" b="1" dirty="0">
                <a:solidFill>
                  <a:srgbClr val="000000"/>
                </a:solidFill>
                <a:sym typeface="Arial" charset="0"/>
              </a:rPr>
            </a:br>
            <a:r>
              <a:rPr lang="en-US" sz="3400" b="1" dirty="0">
                <a:solidFill>
                  <a:srgbClr val="000000"/>
                </a:solidFill>
                <a:sym typeface="Arial" charset="0"/>
              </a:rPr>
              <a:t>You are life You are life in</a:t>
            </a:r>
            <a:br>
              <a:rPr lang="en-US" sz="3400" b="1" dirty="0">
                <a:solidFill>
                  <a:srgbClr val="000000"/>
                </a:solidFill>
                <a:sym typeface="Arial" charset="0"/>
              </a:rPr>
            </a:br>
            <a:r>
              <a:rPr lang="en-US" sz="3400" b="1" dirty="0">
                <a:solidFill>
                  <a:srgbClr val="000000"/>
                </a:solidFill>
                <a:sym typeface="Arial" charset="0"/>
              </a:rPr>
              <a:t>You death has lost its sting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381000" y="590550"/>
            <a:ext cx="8493125" cy="2381250"/>
          </a:xfrm>
          <a:prstGeom prst="rect">
            <a:avLst/>
          </a:prstGeom>
          <a:noFill/>
          <a:ln w="9525">
            <a:noFill/>
            <a:miter lim="800000"/>
            <a:headEnd/>
            <a:tailEnd/>
          </a:ln>
          <a:effectLst/>
        </p:spPr>
        <p:txBody>
          <a:bodyPr wrap="none"/>
          <a:lstStyle/>
          <a:p>
            <a:pPr algn="ctr"/>
            <a:r>
              <a:rPr lang="en-US" sz="3400" b="1" dirty="0" smtClean="0">
                <a:solidFill>
                  <a:srgbClr val="000000"/>
                </a:solidFill>
                <a:sym typeface="Arial" charset="0"/>
              </a:rPr>
              <a:t>Oh </a:t>
            </a:r>
            <a:r>
              <a:rPr lang="en-US" sz="3400" b="1" dirty="0">
                <a:solidFill>
                  <a:srgbClr val="000000"/>
                </a:solidFill>
                <a:sym typeface="Arial" charset="0"/>
              </a:rPr>
              <a:t>I'm running to </a:t>
            </a:r>
            <a:r>
              <a:rPr lang="en-US" sz="3400" b="1" dirty="0" smtClean="0">
                <a:solidFill>
                  <a:srgbClr val="000000"/>
                </a:solidFill>
                <a:sym typeface="Arial" charset="0"/>
              </a:rPr>
              <a:t>Your</a:t>
            </a:r>
            <a:r>
              <a:rPr lang="en-US" sz="3400" b="1" dirty="0">
                <a:solidFill>
                  <a:srgbClr val="000000"/>
                </a:solidFill>
                <a:sym typeface="Arial" charset="0"/>
              </a:rPr>
              <a:t> </a:t>
            </a:r>
            <a:r>
              <a:rPr lang="en-US" sz="3400" b="1" dirty="0" smtClean="0">
                <a:solidFill>
                  <a:srgbClr val="000000"/>
                </a:solidFill>
                <a:sym typeface="Arial" charset="0"/>
              </a:rPr>
              <a:t>arms </a:t>
            </a:r>
          </a:p>
          <a:p>
            <a:pPr algn="ctr"/>
            <a:r>
              <a:rPr lang="en-US" sz="3400" b="1" dirty="0" smtClean="0">
                <a:solidFill>
                  <a:srgbClr val="000000"/>
                </a:solidFill>
                <a:sym typeface="Arial" charset="0"/>
              </a:rPr>
              <a:t>I'm </a:t>
            </a:r>
            <a:r>
              <a:rPr lang="en-US" sz="3400" b="1" dirty="0">
                <a:solidFill>
                  <a:srgbClr val="000000"/>
                </a:solidFill>
                <a:sym typeface="Arial" charset="0"/>
              </a:rPr>
              <a:t>running to Your arms</a:t>
            </a:r>
            <a:br>
              <a:rPr lang="en-US" sz="3400" b="1" dirty="0">
                <a:solidFill>
                  <a:srgbClr val="000000"/>
                </a:solidFill>
                <a:sym typeface="Arial" charset="0"/>
              </a:rPr>
            </a:br>
            <a:r>
              <a:rPr lang="en-US" sz="3400" b="1" dirty="0">
                <a:solidFill>
                  <a:srgbClr val="000000"/>
                </a:solidFill>
                <a:sym typeface="Arial" charset="0"/>
              </a:rPr>
              <a:t>The riches of Your love will</a:t>
            </a:r>
            <a:br>
              <a:rPr lang="en-US" sz="3400" b="1" dirty="0">
                <a:solidFill>
                  <a:srgbClr val="000000"/>
                </a:solidFill>
                <a:sym typeface="Arial" charset="0"/>
              </a:rPr>
            </a:br>
            <a:r>
              <a:rPr lang="en-US" sz="3400" b="1" dirty="0">
                <a:solidFill>
                  <a:srgbClr val="000000"/>
                </a:solidFill>
                <a:sym typeface="Arial" charset="0"/>
              </a:rPr>
              <a:t>Always be enough</a:t>
            </a:r>
            <a:br>
              <a:rPr lang="en-US" sz="3400" b="1" dirty="0">
                <a:solidFill>
                  <a:srgbClr val="000000"/>
                </a:solidFill>
                <a:sym typeface="Arial" charset="0"/>
              </a:rPr>
            </a:br>
            <a:r>
              <a:rPr lang="en-US" sz="3400" b="1" dirty="0">
                <a:solidFill>
                  <a:srgbClr val="000000"/>
                </a:solidFill>
                <a:sym typeface="Arial" charset="0"/>
              </a:rPr>
              <a:t>Nothing compares to Your embrace</a:t>
            </a:r>
            <a:br>
              <a:rPr lang="en-US" sz="3400" b="1" dirty="0">
                <a:solidFill>
                  <a:srgbClr val="000000"/>
                </a:solidFill>
                <a:sym typeface="Arial" charset="0"/>
              </a:rPr>
            </a:br>
            <a:r>
              <a:rPr lang="en-US" sz="3400" b="1" dirty="0">
                <a:solidFill>
                  <a:srgbClr val="000000"/>
                </a:solidFill>
                <a:sym typeface="Arial" charset="0"/>
              </a:rPr>
              <a:t>Light of the world forever reign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317502" y="1190625"/>
            <a:ext cx="8493125" cy="2381250"/>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You are more You are more </a:t>
            </a:r>
            <a:endParaRPr lang="en-US" sz="3400" b="1" dirty="0" smtClean="0">
              <a:solidFill>
                <a:srgbClr val="000000"/>
              </a:solidFill>
              <a:sym typeface="Arial" charset="0"/>
            </a:endParaRPr>
          </a:p>
          <a:p>
            <a:pPr algn="ctr"/>
            <a:r>
              <a:rPr lang="en-US" sz="3400" b="1" dirty="0" smtClean="0">
                <a:solidFill>
                  <a:srgbClr val="000000"/>
                </a:solidFill>
                <a:sym typeface="Arial" charset="0"/>
              </a:rPr>
              <a:t>Than my </a:t>
            </a:r>
            <a:r>
              <a:rPr lang="en-US" sz="3400" b="1" dirty="0">
                <a:solidFill>
                  <a:srgbClr val="000000"/>
                </a:solidFill>
                <a:sym typeface="Arial" charset="0"/>
              </a:rPr>
              <a:t>words will ever say</a:t>
            </a:r>
            <a:br>
              <a:rPr lang="en-US" sz="3400" b="1" dirty="0">
                <a:solidFill>
                  <a:srgbClr val="000000"/>
                </a:solidFill>
                <a:sym typeface="Arial" charset="0"/>
              </a:rPr>
            </a:br>
            <a:r>
              <a:rPr lang="en-US" sz="3400" b="1" dirty="0">
                <a:solidFill>
                  <a:srgbClr val="000000"/>
                </a:solidFill>
                <a:sym typeface="Arial" charset="0"/>
              </a:rPr>
              <a:t>You are Lord You are Lord </a:t>
            </a:r>
            <a:endParaRPr lang="en-US" sz="3400" b="1" dirty="0" smtClean="0">
              <a:solidFill>
                <a:srgbClr val="000000"/>
              </a:solidFill>
              <a:sym typeface="Arial" charset="0"/>
            </a:endParaRPr>
          </a:p>
          <a:p>
            <a:pPr algn="ctr"/>
            <a:r>
              <a:rPr lang="en-US" sz="3400" b="1" dirty="0" smtClean="0">
                <a:solidFill>
                  <a:srgbClr val="000000"/>
                </a:solidFill>
                <a:sym typeface="Arial" charset="0"/>
              </a:rPr>
              <a:t>All creation </a:t>
            </a:r>
            <a:r>
              <a:rPr lang="en-US" sz="3400" b="1" dirty="0">
                <a:solidFill>
                  <a:srgbClr val="000000"/>
                </a:solidFill>
                <a:sym typeface="Arial" charset="0"/>
              </a:rPr>
              <a:t>will proclaim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317502" y="1190625"/>
            <a:ext cx="8493125" cy="2381250"/>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You are here You are here in</a:t>
            </a:r>
            <a:br>
              <a:rPr lang="en-US" sz="3400" b="1" dirty="0">
                <a:solidFill>
                  <a:srgbClr val="000000"/>
                </a:solidFill>
                <a:sym typeface="Arial" charset="0"/>
              </a:rPr>
            </a:br>
            <a:r>
              <a:rPr lang="en-US" sz="3400" b="1" dirty="0">
                <a:solidFill>
                  <a:srgbClr val="000000"/>
                </a:solidFill>
                <a:sym typeface="Arial" charset="0"/>
              </a:rPr>
              <a:t>Your presence I'm made whole</a:t>
            </a:r>
            <a:br>
              <a:rPr lang="en-US" sz="3400" b="1" dirty="0">
                <a:solidFill>
                  <a:srgbClr val="000000"/>
                </a:solidFill>
                <a:sym typeface="Arial" charset="0"/>
              </a:rPr>
            </a:br>
            <a:r>
              <a:rPr lang="en-US" sz="3400" b="1" dirty="0">
                <a:solidFill>
                  <a:srgbClr val="000000"/>
                </a:solidFill>
                <a:sym typeface="Arial" charset="0"/>
              </a:rPr>
              <a:t>You are God You are God </a:t>
            </a:r>
            <a:endParaRPr lang="en-US" sz="3400" b="1" dirty="0" smtClean="0">
              <a:solidFill>
                <a:srgbClr val="000000"/>
              </a:solidFill>
              <a:sym typeface="Arial" charset="0"/>
            </a:endParaRPr>
          </a:p>
          <a:p>
            <a:pPr algn="ctr"/>
            <a:r>
              <a:rPr lang="en-US" sz="3400" b="1" dirty="0" smtClean="0">
                <a:solidFill>
                  <a:srgbClr val="000000"/>
                </a:solidFill>
                <a:sym typeface="Arial" charset="0"/>
              </a:rPr>
              <a:t>Of all else </a:t>
            </a:r>
            <a:r>
              <a:rPr lang="en-US" sz="3400" b="1" dirty="0">
                <a:solidFill>
                  <a:srgbClr val="000000"/>
                </a:solidFill>
                <a:sym typeface="Arial" charset="0"/>
              </a:rPr>
              <a:t>I'm letting go</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317501" y="238124"/>
            <a:ext cx="8493125" cy="595313"/>
          </a:xfrm>
          <a:prstGeom prst="rect">
            <a:avLst/>
          </a:prstGeom>
          <a:noFill/>
          <a:ln w="9525">
            <a:noFill/>
            <a:miter lim="800000"/>
            <a:headEnd/>
            <a:tailEnd/>
          </a:ln>
          <a:effectLst/>
        </p:spPr>
        <p:txBody>
          <a:bodyPr wrap="none" lIns="79050" tIns="39525" rIns="79050" bIns="39525" anchor="ctr"/>
          <a:lstStyle/>
          <a:p>
            <a:pPr algn="ctr"/>
            <a:r>
              <a:rPr lang="en-US" sz="3600" b="1" dirty="0">
                <a:solidFill>
                  <a:srgbClr val="000000"/>
                </a:solidFill>
                <a:latin typeface="Calibri" pitchFamily="34" charset="0"/>
                <a:sym typeface="Arial" charset="0"/>
              </a:rPr>
              <a:t>Only One For Me</a:t>
            </a:r>
          </a:p>
        </p:txBody>
      </p:sp>
      <p:sp>
        <p:nvSpPr>
          <p:cNvPr id="53250" name="Rectangle 2"/>
          <p:cNvSpPr>
            <a:spLocks noChangeArrowheads="1"/>
          </p:cNvSpPr>
          <p:nvPr/>
        </p:nvSpPr>
        <p:spPr bwMode="auto">
          <a:xfrm>
            <a:off x="317501" y="1190626"/>
            <a:ext cx="8493125" cy="2381250"/>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charset="0"/>
              </a:rPr>
              <a:t>By Your blood, You have saved </a:t>
            </a:r>
            <a:r>
              <a:rPr lang="en-US" sz="3400" b="1" dirty="0" smtClean="0">
                <a:solidFill>
                  <a:srgbClr val="000000"/>
                </a:solidFill>
                <a:latin typeface="Calibri" pitchFamily="34" charset="0"/>
                <a:sym typeface="Arial" charset="0"/>
              </a:rPr>
              <a:t>me</a:t>
            </a:r>
          </a:p>
          <a:p>
            <a:pPr algn="ctr"/>
            <a:r>
              <a:rPr lang="en-US" sz="3400" b="1" dirty="0" smtClean="0">
                <a:solidFill>
                  <a:srgbClr val="000000"/>
                </a:solidFill>
                <a:latin typeface="Calibri" pitchFamily="34" charset="0"/>
                <a:sym typeface="Arial" charset="0"/>
              </a:rPr>
              <a:t>With </a:t>
            </a:r>
            <a:r>
              <a:rPr lang="en-US" sz="3400" b="1" dirty="0">
                <a:solidFill>
                  <a:srgbClr val="000000"/>
                </a:solidFill>
                <a:latin typeface="Calibri" pitchFamily="34" charset="0"/>
                <a:sym typeface="Arial" charset="0"/>
              </a:rPr>
              <a:t>Your love, </a:t>
            </a:r>
          </a:p>
          <a:p>
            <a:pPr algn="ctr"/>
            <a:r>
              <a:rPr lang="en-US" sz="3400" b="1" dirty="0" smtClean="0">
                <a:solidFill>
                  <a:srgbClr val="000000"/>
                </a:solidFill>
                <a:latin typeface="Calibri" pitchFamily="34" charset="0"/>
                <a:sym typeface="Arial" charset="0"/>
              </a:rPr>
              <a:t>You have brought </a:t>
            </a:r>
            <a:r>
              <a:rPr lang="en-US" sz="3400" b="1" dirty="0">
                <a:solidFill>
                  <a:srgbClr val="000000"/>
                </a:solidFill>
                <a:latin typeface="Calibri" pitchFamily="34" charset="0"/>
                <a:sym typeface="Arial" charset="0"/>
              </a:rPr>
              <a:t>me close to You</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By Your hands, You have made me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With one word, You amaze me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304800" y="361950"/>
            <a:ext cx="8493125" cy="2533650"/>
          </a:xfrm>
          <a:prstGeom prst="rect">
            <a:avLst/>
          </a:prstGeom>
          <a:noFill/>
          <a:ln w="9525">
            <a:noFill/>
            <a:miter lim="800000"/>
            <a:headEnd/>
            <a:tailEnd/>
          </a:ln>
          <a:effectLst/>
        </p:spPr>
        <p:txBody>
          <a:bodyPr wrap="none"/>
          <a:lstStyle/>
          <a:p>
            <a:pPr algn="ctr"/>
            <a:r>
              <a:rPr lang="en-US" sz="3400" b="1" dirty="0" smtClean="0">
                <a:solidFill>
                  <a:srgbClr val="000000"/>
                </a:solidFill>
                <a:sym typeface="Arial" charset="0"/>
              </a:rPr>
              <a:t>Oh </a:t>
            </a:r>
            <a:r>
              <a:rPr lang="en-US" sz="3400" b="1" dirty="0">
                <a:solidFill>
                  <a:srgbClr val="000000"/>
                </a:solidFill>
                <a:sym typeface="Arial" charset="0"/>
              </a:rPr>
              <a:t>I'm running to </a:t>
            </a:r>
            <a:r>
              <a:rPr lang="en-US" sz="3400" b="1" dirty="0" smtClean="0">
                <a:solidFill>
                  <a:srgbClr val="000000"/>
                </a:solidFill>
                <a:sym typeface="Arial" charset="0"/>
              </a:rPr>
              <a:t>Your arms </a:t>
            </a:r>
          </a:p>
          <a:p>
            <a:pPr algn="ctr"/>
            <a:r>
              <a:rPr lang="en-US" sz="3400" b="1" dirty="0" smtClean="0">
                <a:solidFill>
                  <a:srgbClr val="000000"/>
                </a:solidFill>
                <a:sym typeface="Arial" charset="0"/>
              </a:rPr>
              <a:t>I'm </a:t>
            </a:r>
            <a:r>
              <a:rPr lang="en-US" sz="3400" b="1" dirty="0">
                <a:solidFill>
                  <a:srgbClr val="000000"/>
                </a:solidFill>
                <a:sym typeface="Arial" charset="0"/>
              </a:rPr>
              <a:t>running to Your arms</a:t>
            </a:r>
            <a:br>
              <a:rPr lang="en-US" sz="3400" b="1" dirty="0">
                <a:solidFill>
                  <a:srgbClr val="000000"/>
                </a:solidFill>
                <a:sym typeface="Arial" charset="0"/>
              </a:rPr>
            </a:br>
            <a:r>
              <a:rPr lang="en-US" sz="3400" b="1" dirty="0">
                <a:solidFill>
                  <a:srgbClr val="000000"/>
                </a:solidFill>
                <a:sym typeface="Arial" charset="0"/>
              </a:rPr>
              <a:t>The riches of Your love will</a:t>
            </a:r>
            <a:br>
              <a:rPr lang="en-US" sz="3400" b="1" dirty="0">
                <a:solidFill>
                  <a:srgbClr val="000000"/>
                </a:solidFill>
                <a:sym typeface="Arial" charset="0"/>
              </a:rPr>
            </a:br>
            <a:r>
              <a:rPr lang="en-US" sz="3400" b="1" dirty="0">
                <a:solidFill>
                  <a:srgbClr val="000000"/>
                </a:solidFill>
                <a:sym typeface="Arial" charset="0"/>
              </a:rPr>
              <a:t>Always be enough</a:t>
            </a:r>
            <a:br>
              <a:rPr lang="en-US" sz="3400" b="1" dirty="0">
                <a:solidFill>
                  <a:srgbClr val="000000"/>
                </a:solidFill>
                <a:sym typeface="Arial" charset="0"/>
              </a:rPr>
            </a:br>
            <a:r>
              <a:rPr lang="en-US" sz="3400" b="1" dirty="0">
                <a:solidFill>
                  <a:srgbClr val="000000"/>
                </a:solidFill>
                <a:sym typeface="Arial" charset="0"/>
              </a:rPr>
              <a:t>Nothing compares to Your embrace</a:t>
            </a:r>
            <a:br>
              <a:rPr lang="en-US" sz="3400" b="1" dirty="0">
                <a:solidFill>
                  <a:srgbClr val="000000"/>
                </a:solidFill>
                <a:sym typeface="Arial" charset="0"/>
              </a:rPr>
            </a:br>
            <a:r>
              <a:rPr lang="en-US" sz="3400" b="1" dirty="0">
                <a:solidFill>
                  <a:srgbClr val="000000"/>
                </a:solidFill>
                <a:sym typeface="Arial" charset="0"/>
              </a:rPr>
              <a:t>Light of the world forever </a:t>
            </a:r>
            <a:r>
              <a:rPr lang="en-US" sz="3400" b="1" dirty="0" smtClean="0">
                <a:solidFill>
                  <a:srgbClr val="000000"/>
                </a:solidFill>
                <a:sym typeface="Arial" charset="0"/>
              </a:rPr>
              <a:t>reign</a:t>
            </a:r>
          </a:p>
          <a:p>
            <a:pPr algn="ctr"/>
            <a:r>
              <a:rPr lang="en-US" sz="3400" b="1" dirty="0" smtClean="0">
                <a:solidFill>
                  <a:srgbClr val="000000"/>
                </a:solidFill>
                <a:sym typeface="Arial" charset="0"/>
              </a:rPr>
              <a:t>(repeat)</a:t>
            </a: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317502" y="1190625"/>
            <a:ext cx="8493125" cy="2381250"/>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My heart will sing no other Name</a:t>
            </a:r>
            <a:br>
              <a:rPr lang="en-US" sz="3400" b="1" dirty="0">
                <a:solidFill>
                  <a:srgbClr val="000000"/>
                </a:solidFill>
                <a:sym typeface="Arial" charset="0"/>
              </a:rPr>
            </a:br>
            <a:r>
              <a:rPr lang="en-US" sz="3400" b="1" dirty="0">
                <a:solidFill>
                  <a:srgbClr val="000000"/>
                </a:solidFill>
                <a:sym typeface="Arial" charset="0"/>
              </a:rPr>
              <a:t>Jesus </a:t>
            </a:r>
            <a:r>
              <a:rPr lang="en-US" sz="3400" b="1" dirty="0" err="1" smtClean="0">
                <a:solidFill>
                  <a:srgbClr val="000000"/>
                </a:solidFill>
                <a:sym typeface="Arial" charset="0"/>
              </a:rPr>
              <a:t>Jesus</a:t>
            </a:r>
            <a:endParaRPr lang="en-US" sz="3400" b="1" dirty="0" smtClean="0">
              <a:solidFill>
                <a:srgbClr val="000000"/>
              </a:solidFill>
              <a:sym typeface="Arial" charset="0"/>
            </a:endParaRPr>
          </a:p>
          <a:p>
            <a:pPr algn="ctr"/>
            <a:r>
              <a:rPr lang="en-US" sz="3400" b="1" dirty="0" smtClean="0">
                <a:solidFill>
                  <a:srgbClr val="000000"/>
                </a:solidFill>
                <a:sym typeface="Arial" charset="0"/>
              </a:rPr>
              <a:t>(repeat)</a:t>
            </a: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304800" y="514350"/>
            <a:ext cx="8493125" cy="2381250"/>
          </a:xfrm>
          <a:prstGeom prst="rect">
            <a:avLst/>
          </a:prstGeom>
          <a:noFill/>
          <a:ln w="9525">
            <a:noFill/>
            <a:miter lim="800000"/>
            <a:headEnd/>
            <a:tailEnd/>
          </a:ln>
          <a:effectLst/>
        </p:spPr>
        <p:txBody>
          <a:bodyPr wrap="none"/>
          <a:lstStyle/>
          <a:p>
            <a:pPr algn="ctr"/>
            <a:r>
              <a:rPr lang="en-US" sz="3400" b="1" dirty="0" smtClean="0">
                <a:solidFill>
                  <a:srgbClr val="000000"/>
                </a:solidFill>
                <a:sym typeface="Arial" charset="0"/>
              </a:rPr>
              <a:t>Oh </a:t>
            </a:r>
            <a:r>
              <a:rPr lang="en-US" sz="3400" b="1" dirty="0">
                <a:solidFill>
                  <a:srgbClr val="000000"/>
                </a:solidFill>
                <a:sym typeface="Arial" charset="0"/>
              </a:rPr>
              <a:t>I'm running to </a:t>
            </a:r>
            <a:r>
              <a:rPr lang="en-US" sz="3400" b="1" dirty="0" smtClean="0">
                <a:solidFill>
                  <a:srgbClr val="000000"/>
                </a:solidFill>
                <a:sym typeface="Arial" charset="0"/>
              </a:rPr>
              <a:t>Your arms </a:t>
            </a:r>
          </a:p>
          <a:p>
            <a:pPr algn="ctr"/>
            <a:r>
              <a:rPr lang="en-US" sz="3400" b="1" dirty="0" smtClean="0">
                <a:solidFill>
                  <a:srgbClr val="000000"/>
                </a:solidFill>
                <a:sym typeface="Arial" charset="0"/>
              </a:rPr>
              <a:t>I'm </a:t>
            </a:r>
            <a:r>
              <a:rPr lang="en-US" sz="3400" b="1" dirty="0">
                <a:solidFill>
                  <a:srgbClr val="000000"/>
                </a:solidFill>
                <a:sym typeface="Arial" charset="0"/>
              </a:rPr>
              <a:t>running to Your arms</a:t>
            </a:r>
            <a:br>
              <a:rPr lang="en-US" sz="3400" b="1" dirty="0">
                <a:solidFill>
                  <a:srgbClr val="000000"/>
                </a:solidFill>
                <a:sym typeface="Arial" charset="0"/>
              </a:rPr>
            </a:br>
            <a:r>
              <a:rPr lang="en-US" sz="3400" b="1" dirty="0">
                <a:solidFill>
                  <a:srgbClr val="000000"/>
                </a:solidFill>
                <a:sym typeface="Arial" charset="0"/>
              </a:rPr>
              <a:t>The riches of Your love will</a:t>
            </a:r>
            <a:br>
              <a:rPr lang="en-US" sz="3400" b="1" dirty="0">
                <a:solidFill>
                  <a:srgbClr val="000000"/>
                </a:solidFill>
                <a:sym typeface="Arial" charset="0"/>
              </a:rPr>
            </a:br>
            <a:r>
              <a:rPr lang="en-US" sz="3400" b="1" dirty="0">
                <a:solidFill>
                  <a:srgbClr val="000000"/>
                </a:solidFill>
                <a:sym typeface="Arial" charset="0"/>
              </a:rPr>
              <a:t>Always be enough</a:t>
            </a:r>
            <a:br>
              <a:rPr lang="en-US" sz="3400" b="1" dirty="0">
                <a:solidFill>
                  <a:srgbClr val="000000"/>
                </a:solidFill>
                <a:sym typeface="Arial" charset="0"/>
              </a:rPr>
            </a:br>
            <a:r>
              <a:rPr lang="en-US" sz="3400" b="1" dirty="0">
                <a:solidFill>
                  <a:srgbClr val="000000"/>
                </a:solidFill>
                <a:sym typeface="Arial" charset="0"/>
              </a:rPr>
              <a:t>Nothing compares to Your embrace</a:t>
            </a:r>
            <a:br>
              <a:rPr lang="en-US" sz="3400" b="1" dirty="0">
                <a:solidFill>
                  <a:srgbClr val="000000"/>
                </a:solidFill>
                <a:sym typeface="Arial" charset="0"/>
              </a:rPr>
            </a:br>
            <a:r>
              <a:rPr lang="en-US" sz="3400" b="1" dirty="0">
                <a:solidFill>
                  <a:srgbClr val="000000"/>
                </a:solidFill>
                <a:sym typeface="Arial" charset="0"/>
              </a:rPr>
              <a:t>Light of the world forever </a:t>
            </a:r>
            <a:r>
              <a:rPr lang="en-US" sz="3400" b="1" dirty="0" smtClean="0">
                <a:solidFill>
                  <a:srgbClr val="000000"/>
                </a:solidFill>
                <a:sym typeface="Arial" charset="0"/>
              </a:rPr>
              <a:t>reign</a:t>
            </a:r>
          </a:p>
          <a:p>
            <a:pPr algn="ctr"/>
            <a:r>
              <a:rPr lang="en-US" sz="3400" b="1" dirty="0" smtClean="0">
                <a:solidFill>
                  <a:srgbClr val="000000"/>
                </a:solidFill>
                <a:sym typeface="Arial" charset="0"/>
              </a:rPr>
              <a:t>(repeat)</a:t>
            </a: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317502" y="1190625"/>
            <a:ext cx="8493125" cy="2381250"/>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My heart will sing no other Name</a:t>
            </a:r>
            <a:br>
              <a:rPr lang="en-US" sz="3400" b="1" dirty="0">
                <a:solidFill>
                  <a:srgbClr val="000000"/>
                </a:solidFill>
                <a:sym typeface="Arial" charset="0"/>
              </a:rPr>
            </a:br>
            <a:r>
              <a:rPr lang="en-US" sz="3400" b="1" dirty="0">
                <a:solidFill>
                  <a:srgbClr val="000000"/>
                </a:solidFill>
                <a:sym typeface="Arial" charset="0"/>
              </a:rPr>
              <a:t>Jesus </a:t>
            </a:r>
            <a:r>
              <a:rPr lang="en-US" sz="3400" b="1" dirty="0" err="1">
                <a:solidFill>
                  <a:srgbClr val="000000"/>
                </a:solidFill>
                <a:sym typeface="Arial" charset="0"/>
              </a:rPr>
              <a:t>Jesus</a:t>
            </a:r>
            <a:endParaRPr lang="en-US" sz="3400" b="1" dirty="0">
              <a:solidFill>
                <a:srgbClr val="000000"/>
              </a:solidFill>
              <a:sym typeface="Arial" charset="0"/>
            </a:endParaRPr>
          </a:p>
        </p:txBody>
      </p:sp>
      <p:sp>
        <p:nvSpPr>
          <p:cNvPr id="75779" name="Rectangle 3"/>
          <p:cNvSpPr>
            <a:spLocks noChangeArrowheads="1"/>
          </p:cNvSpPr>
          <p:nvPr/>
        </p:nvSpPr>
        <p:spPr bwMode="auto">
          <a:xfrm>
            <a:off x="317502" y="4583908"/>
            <a:ext cx="8493125" cy="11906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Jason Ingram, Reuben Morgan</a:t>
            </a:r>
          </a:p>
        </p:txBody>
      </p:sp>
      <p:sp>
        <p:nvSpPr>
          <p:cNvPr id="75780" name="Rectangle 4"/>
          <p:cNvSpPr>
            <a:spLocks noChangeArrowheads="1"/>
          </p:cNvSpPr>
          <p:nvPr/>
        </p:nvSpPr>
        <p:spPr bwMode="auto">
          <a:xfrm>
            <a:off x="317502" y="4762502"/>
            <a:ext cx="8493125" cy="11906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2009 SHOUT! Publishing, Windsor Hill Music, Sony/ATV Timber Publishing</a:t>
            </a:r>
          </a:p>
        </p:txBody>
      </p:sp>
      <p:sp>
        <p:nvSpPr>
          <p:cNvPr id="75781" name="Rectangle 5"/>
          <p:cNvSpPr>
            <a:spLocks noChangeArrowheads="1"/>
          </p:cNvSpPr>
          <p:nvPr/>
        </p:nvSpPr>
        <p:spPr bwMode="auto">
          <a:xfrm>
            <a:off x="317502" y="4941096"/>
            <a:ext cx="8493125" cy="11906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CCLI 78316</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17501" y="238125"/>
            <a:ext cx="8493125" cy="595313"/>
          </a:xfrm>
          <a:prstGeom prst="rect">
            <a:avLst/>
          </a:prstGeom>
          <a:noFill/>
          <a:ln w="9525">
            <a:noFill/>
            <a:miter lim="800000"/>
            <a:headEnd/>
            <a:tailEnd/>
          </a:ln>
          <a:effectLst/>
        </p:spPr>
        <p:txBody>
          <a:bodyPr wrap="none" anchor="ctr"/>
          <a:lstStyle/>
          <a:p>
            <a:pPr algn="ctr"/>
            <a:r>
              <a:rPr lang="en-US" sz="3600" b="1" dirty="0">
                <a:solidFill>
                  <a:srgbClr val="000000"/>
                </a:solidFill>
                <a:latin typeface="Calibri" pitchFamily="34" charset="0"/>
                <a:sym typeface="Arial" charset="0"/>
              </a:rPr>
              <a:t>Great I Am</a:t>
            </a:r>
          </a:p>
        </p:txBody>
      </p:sp>
      <p:sp>
        <p:nvSpPr>
          <p:cNvPr id="79874"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b="1" dirty="0">
                <a:solidFill>
                  <a:srgbClr val="000000"/>
                </a:solidFill>
                <a:latin typeface="Calibri" pitchFamily="34" charset="0"/>
                <a:sym typeface="Arial" charset="0"/>
              </a:rPr>
              <a:t>I </a:t>
            </a:r>
            <a:r>
              <a:rPr lang="en-US" sz="3400" b="1" dirty="0" err="1">
                <a:solidFill>
                  <a:srgbClr val="000000"/>
                </a:solidFill>
                <a:latin typeface="Calibri" pitchFamily="34" charset="0"/>
                <a:sym typeface="Arial" charset="0"/>
              </a:rPr>
              <a:t>wanna</a:t>
            </a:r>
            <a:r>
              <a:rPr lang="en-US" sz="3400" b="1" dirty="0">
                <a:solidFill>
                  <a:srgbClr val="000000"/>
                </a:solidFill>
                <a:latin typeface="Calibri" pitchFamily="34" charset="0"/>
                <a:sym typeface="Arial" charset="0"/>
              </a:rPr>
              <a:t> be close </a:t>
            </a:r>
            <a:endParaRPr lang="en-US" sz="3400" b="1" dirty="0" smtClean="0">
              <a:solidFill>
                <a:srgbClr val="000000"/>
              </a:solidFill>
              <a:latin typeface="Calibri" pitchFamily="34" charset="0"/>
              <a:sym typeface="Arial" charset="0"/>
            </a:endParaRPr>
          </a:p>
          <a:p>
            <a:pPr algn="ctr"/>
            <a:r>
              <a:rPr lang="en-US" sz="3400" b="1" dirty="0">
                <a:solidFill>
                  <a:srgbClr val="000000"/>
                </a:solidFill>
                <a:latin typeface="Calibri" pitchFamily="34" charset="0"/>
                <a:sym typeface="Arial" charset="0"/>
              </a:rPr>
              <a:t>C</a:t>
            </a:r>
            <a:r>
              <a:rPr lang="en-US" sz="3400" b="1" dirty="0" smtClean="0">
                <a:solidFill>
                  <a:srgbClr val="000000"/>
                </a:solidFill>
                <a:latin typeface="Calibri" pitchFamily="34" charset="0"/>
                <a:sym typeface="Arial" charset="0"/>
              </a:rPr>
              <a:t>lose </a:t>
            </a:r>
            <a:r>
              <a:rPr lang="en-US" sz="3400" b="1" dirty="0">
                <a:solidFill>
                  <a:srgbClr val="000000"/>
                </a:solidFill>
                <a:latin typeface="Calibri" pitchFamily="34" charset="0"/>
                <a:sym typeface="Arial" charset="0"/>
              </a:rPr>
              <a:t>to Your side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So heaven is real and death is a lie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I </a:t>
            </a:r>
            <a:r>
              <a:rPr lang="en-US" sz="3400" b="1" dirty="0" err="1">
                <a:solidFill>
                  <a:srgbClr val="000000"/>
                </a:solidFill>
                <a:latin typeface="Calibri" pitchFamily="34" charset="0"/>
                <a:sym typeface="Arial" charset="0"/>
              </a:rPr>
              <a:t>wanna</a:t>
            </a:r>
            <a:r>
              <a:rPr lang="en-US" sz="3400" b="1" dirty="0">
                <a:solidFill>
                  <a:srgbClr val="000000"/>
                </a:solidFill>
                <a:latin typeface="Calibri" pitchFamily="34" charset="0"/>
                <a:sym typeface="Arial" charset="0"/>
              </a:rPr>
              <a:t> hear voices </a:t>
            </a:r>
            <a:endParaRPr lang="en-US" sz="3400" b="1" dirty="0" smtClean="0">
              <a:solidFill>
                <a:srgbClr val="000000"/>
              </a:solidFill>
              <a:latin typeface="Calibri" pitchFamily="34" charset="0"/>
              <a:sym typeface="Arial" charset="0"/>
            </a:endParaRPr>
          </a:p>
          <a:p>
            <a:pPr algn="ctr"/>
            <a:r>
              <a:rPr lang="en-US" sz="3400" b="1" dirty="0">
                <a:solidFill>
                  <a:srgbClr val="000000"/>
                </a:solidFill>
                <a:latin typeface="Calibri" pitchFamily="34" charset="0"/>
                <a:sym typeface="Arial" charset="0"/>
              </a:rPr>
              <a:t>O</a:t>
            </a:r>
            <a:r>
              <a:rPr lang="en-US" sz="3400" b="1" dirty="0" smtClean="0">
                <a:solidFill>
                  <a:srgbClr val="000000"/>
                </a:solidFill>
                <a:latin typeface="Calibri" pitchFamily="34" charset="0"/>
                <a:sym typeface="Arial" charset="0"/>
              </a:rPr>
              <a:t>f angels above</a:t>
            </a:r>
            <a:endParaRPr lang="en-US" sz="3400" b="1" dirty="0">
              <a:solidFill>
                <a:srgbClr val="000000"/>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317501" y="895350"/>
            <a:ext cx="8493125" cy="2381250"/>
          </a:xfrm>
          <a:prstGeom prst="rect">
            <a:avLst/>
          </a:prstGeom>
          <a:noFill/>
          <a:ln w="9525">
            <a:noFill/>
            <a:miter lim="800000"/>
            <a:headEnd/>
            <a:tailEnd/>
          </a:ln>
          <a:effectLst/>
        </p:spPr>
        <p:txBody>
          <a:bodyPr wrap="none"/>
          <a:lstStyle/>
          <a:p>
            <a:pPr algn="ctr"/>
            <a:r>
              <a:rPr lang="en-US" sz="3400" b="1" dirty="0" smtClean="0">
                <a:solidFill>
                  <a:srgbClr val="000000"/>
                </a:solidFill>
                <a:latin typeface="Calibri" pitchFamily="34" charset="0"/>
                <a:sym typeface="Arial" charset="0"/>
              </a:rPr>
              <a:t>Singing </a:t>
            </a:r>
            <a:r>
              <a:rPr lang="en-US" sz="3400" b="1" dirty="0">
                <a:solidFill>
                  <a:srgbClr val="000000"/>
                </a:solidFill>
                <a:latin typeface="Calibri" pitchFamily="34" charset="0"/>
                <a:sym typeface="Arial" charset="0"/>
              </a:rPr>
              <a:t>as one</a:t>
            </a:r>
            <a:endParaRPr lang="en-US" sz="3400" b="1" dirty="0" smtClean="0">
              <a:solidFill>
                <a:srgbClr val="000000"/>
              </a:solidFill>
              <a:latin typeface="Calibri" pitchFamily="34" charset="0"/>
              <a:sym typeface="Arial" charset="0"/>
            </a:endParaRPr>
          </a:p>
          <a:p>
            <a:pPr algn="ctr"/>
            <a:r>
              <a:rPr lang="en-US" sz="3400" b="1" dirty="0" smtClean="0">
                <a:solidFill>
                  <a:srgbClr val="000000"/>
                </a:solidFill>
                <a:latin typeface="Calibri" pitchFamily="34" charset="0"/>
                <a:sym typeface="Arial" charset="0"/>
              </a:rPr>
              <a:t>Hallelujah </a:t>
            </a:r>
            <a:r>
              <a:rPr lang="en-US" sz="3400" b="1" dirty="0">
                <a:solidFill>
                  <a:srgbClr val="000000"/>
                </a:solidFill>
                <a:latin typeface="Calibri" pitchFamily="34" charset="0"/>
                <a:sym typeface="Arial" charset="0"/>
              </a:rPr>
              <a:t>holy </a:t>
            </a:r>
            <a:r>
              <a:rPr lang="en-US" sz="3400" b="1" dirty="0" err="1">
                <a:solidFill>
                  <a:srgbClr val="000000"/>
                </a:solidFill>
                <a:latin typeface="Calibri" pitchFamily="34" charset="0"/>
                <a:sym typeface="Arial" charset="0"/>
              </a:rPr>
              <a:t>holy</a:t>
            </a:r>
            <a:r>
              <a:rPr lang="en-US" sz="3400" b="1" dirty="0">
                <a:solidFill>
                  <a:srgbClr val="000000"/>
                </a:solidFill>
                <a:latin typeface="Calibri" pitchFamily="34" charset="0"/>
                <a:sym typeface="Arial" charset="0"/>
              </a:rPr>
              <a:t> God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Almighty Great I Am</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Who is worthy none beside Thee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God Almighty Great I Am</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317501" y="819150"/>
            <a:ext cx="8493125" cy="2381250"/>
          </a:xfrm>
          <a:prstGeom prst="rect">
            <a:avLst/>
          </a:prstGeom>
          <a:noFill/>
          <a:ln w="9525">
            <a:noFill/>
            <a:miter lim="800000"/>
            <a:headEnd/>
            <a:tailEnd/>
          </a:ln>
          <a:effectLst/>
        </p:spPr>
        <p:txBody>
          <a:bodyPr wrap="none"/>
          <a:lstStyle/>
          <a:p>
            <a:pPr algn="ctr"/>
            <a:r>
              <a:rPr lang="en-US" sz="3400" b="1" dirty="0">
                <a:solidFill>
                  <a:srgbClr val="000000"/>
                </a:solidFill>
                <a:latin typeface="Calibri" pitchFamily="34" charset="0"/>
                <a:sym typeface="Arial" charset="0"/>
              </a:rPr>
              <a:t>I </a:t>
            </a:r>
            <a:r>
              <a:rPr lang="en-US" sz="3400" b="1" dirty="0" err="1">
                <a:solidFill>
                  <a:srgbClr val="000000"/>
                </a:solidFill>
                <a:latin typeface="Calibri" pitchFamily="34" charset="0"/>
                <a:sym typeface="Arial" charset="0"/>
              </a:rPr>
              <a:t>wanna</a:t>
            </a:r>
            <a:r>
              <a:rPr lang="en-US" sz="3400" b="1" dirty="0">
                <a:solidFill>
                  <a:srgbClr val="000000"/>
                </a:solidFill>
                <a:latin typeface="Calibri" pitchFamily="34" charset="0"/>
                <a:sym typeface="Arial" charset="0"/>
              </a:rPr>
              <a:t> be near </a:t>
            </a:r>
            <a:endParaRPr lang="en-US" sz="3400" b="1" dirty="0" smtClean="0">
              <a:solidFill>
                <a:srgbClr val="000000"/>
              </a:solidFill>
              <a:latin typeface="Calibri" pitchFamily="34" charset="0"/>
              <a:sym typeface="Arial" charset="0"/>
            </a:endParaRPr>
          </a:p>
          <a:p>
            <a:pPr algn="ctr"/>
            <a:r>
              <a:rPr lang="en-US" sz="3400" b="1" dirty="0">
                <a:solidFill>
                  <a:srgbClr val="000000"/>
                </a:solidFill>
                <a:latin typeface="Calibri" pitchFamily="34" charset="0"/>
                <a:sym typeface="Arial" charset="0"/>
              </a:rPr>
              <a:t>N</a:t>
            </a:r>
            <a:r>
              <a:rPr lang="en-US" sz="3400" b="1" dirty="0" smtClean="0">
                <a:solidFill>
                  <a:srgbClr val="000000"/>
                </a:solidFill>
                <a:latin typeface="Calibri" pitchFamily="34" charset="0"/>
                <a:sym typeface="Arial" charset="0"/>
              </a:rPr>
              <a:t>ear </a:t>
            </a:r>
            <a:r>
              <a:rPr lang="en-US" sz="3400" b="1" dirty="0">
                <a:solidFill>
                  <a:srgbClr val="000000"/>
                </a:solidFill>
                <a:latin typeface="Calibri" pitchFamily="34" charset="0"/>
                <a:sym typeface="Arial" charset="0"/>
              </a:rPr>
              <a:t>to Your heart</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Loving the world </a:t>
            </a:r>
            <a:endParaRPr lang="en-US" sz="3400" b="1" dirty="0" smtClean="0">
              <a:solidFill>
                <a:srgbClr val="000000"/>
              </a:solidFill>
              <a:latin typeface="Calibri" pitchFamily="34" charset="0"/>
              <a:sym typeface="Arial" charset="0"/>
            </a:endParaRPr>
          </a:p>
          <a:p>
            <a:pPr algn="ctr"/>
            <a:r>
              <a:rPr lang="en-US" sz="3400" b="1" dirty="0">
                <a:solidFill>
                  <a:srgbClr val="000000"/>
                </a:solidFill>
                <a:latin typeface="Calibri" pitchFamily="34" charset="0"/>
                <a:sym typeface="Arial" charset="0"/>
              </a:rPr>
              <a:t>H</a:t>
            </a:r>
            <a:r>
              <a:rPr lang="en-US" sz="3400" b="1" dirty="0" smtClean="0">
                <a:solidFill>
                  <a:srgbClr val="000000"/>
                </a:solidFill>
                <a:latin typeface="Calibri" pitchFamily="34" charset="0"/>
                <a:sym typeface="Arial" charset="0"/>
              </a:rPr>
              <a:t>ating </a:t>
            </a:r>
            <a:r>
              <a:rPr lang="en-US" sz="3400" b="1" dirty="0">
                <a:solidFill>
                  <a:srgbClr val="000000"/>
                </a:solidFill>
                <a:latin typeface="Calibri" pitchFamily="34" charset="0"/>
                <a:sym typeface="Arial" charset="0"/>
              </a:rPr>
              <a:t>the dark</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I </a:t>
            </a:r>
            <a:r>
              <a:rPr lang="en-US" sz="3400" b="1" dirty="0" err="1">
                <a:solidFill>
                  <a:srgbClr val="000000"/>
                </a:solidFill>
                <a:latin typeface="Calibri" pitchFamily="34" charset="0"/>
                <a:sym typeface="Arial" charset="0"/>
              </a:rPr>
              <a:t>wanna</a:t>
            </a:r>
            <a:r>
              <a:rPr lang="en-US" sz="3400" b="1" dirty="0">
                <a:solidFill>
                  <a:srgbClr val="000000"/>
                </a:solidFill>
                <a:latin typeface="Calibri" pitchFamily="34" charset="0"/>
                <a:sym typeface="Arial" charset="0"/>
              </a:rPr>
              <a:t> see dry bones </a:t>
            </a:r>
            <a:r>
              <a:rPr lang="en-US" sz="3400" b="1" dirty="0" smtClean="0">
                <a:solidFill>
                  <a:srgbClr val="000000"/>
                </a:solidFill>
                <a:latin typeface="Calibri" pitchFamily="34" charset="0"/>
                <a:sym typeface="Arial" charset="0"/>
              </a:rPr>
              <a:t>living again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04800" y="666750"/>
            <a:ext cx="8493125" cy="2381250"/>
          </a:xfrm>
          <a:prstGeom prst="rect">
            <a:avLst/>
          </a:prstGeom>
          <a:noFill/>
          <a:ln w="9525">
            <a:noFill/>
            <a:miter lim="800000"/>
            <a:headEnd/>
            <a:tailEnd/>
          </a:ln>
          <a:effectLst/>
        </p:spPr>
        <p:txBody>
          <a:bodyPr wrap="none"/>
          <a:lstStyle/>
          <a:p>
            <a:pPr algn="ctr"/>
            <a:r>
              <a:rPr lang="en-US" sz="3400" b="1" dirty="0" smtClean="0">
                <a:solidFill>
                  <a:srgbClr val="000000"/>
                </a:solidFill>
                <a:latin typeface="Calibri" pitchFamily="34" charset="0"/>
                <a:sym typeface="Arial" charset="0"/>
              </a:rPr>
              <a:t>Singing </a:t>
            </a:r>
            <a:r>
              <a:rPr lang="en-US" sz="3400" b="1" dirty="0">
                <a:solidFill>
                  <a:srgbClr val="000000"/>
                </a:solidFill>
                <a:latin typeface="Calibri" pitchFamily="34" charset="0"/>
                <a:sym typeface="Arial" charset="0"/>
              </a:rPr>
              <a:t>as </a:t>
            </a:r>
            <a:r>
              <a:rPr lang="en-US" sz="3400" b="1" dirty="0" smtClean="0">
                <a:solidFill>
                  <a:srgbClr val="000000"/>
                </a:solidFill>
                <a:latin typeface="Calibri" pitchFamily="34" charset="0"/>
                <a:sym typeface="Arial" charset="0"/>
              </a:rPr>
              <a:t>one</a:t>
            </a:r>
          </a:p>
          <a:p>
            <a:pPr algn="ctr"/>
            <a:r>
              <a:rPr lang="en-US" sz="3400" b="1" dirty="0" smtClean="0">
                <a:solidFill>
                  <a:srgbClr val="000000"/>
                </a:solidFill>
                <a:latin typeface="Calibri" pitchFamily="34" charset="0"/>
                <a:sym typeface="Arial" charset="0"/>
              </a:rPr>
              <a:t>Hallelujah </a:t>
            </a:r>
            <a:r>
              <a:rPr lang="en-US" sz="3400" b="1" dirty="0">
                <a:solidFill>
                  <a:srgbClr val="000000"/>
                </a:solidFill>
                <a:latin typeface="Calibri" pitchFamily="34" charset="0"/>
                <a:sym typeface="Arial" charset="0"/>
              </a:rPr>
              <a:t>holy </a:t>
            </a:r>
            <a:r>
              <a:rPr lang="en-US" sz="3400" b="1" dirty="0" err="1">
                <a:solidFill>
                  <a:srgbClr val="000000"/>
                </a:solidFill>
                <a:latin typeface="Calibri" pitchFamily="34" charset="0"/>
                <a:sym typeface="Arial" charset="0"/>
              </a:rPr>
              <a:t>holy</a:t>
            </a:r>
            <a:r>
              <a:rPr lang="en-US" sz="3400" b="1" dirty="0">
                <a:solidFill>
                  <a:srgbClr val="000000"/>
                </a:solidFill>
                <a:latin typeface="Calibri" pitchFamily="34" charset="0"/>
                <a:sym typeface="Arial" charset="0"/>
              </a:rPr>
              <a:t> God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Almighty Great I Am</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Who is worthy none beside Thee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God Almighty the Great I Am</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304800" y="514350"/>
            <a:ext cx="8493125" cy="2381250"/>
          </a:xfrm>
          <a:prstGeom prst="rect">
            <a:avLst/>
          </a:prstGeom>
          <a:noFill/>
          <a:ln w="9525">
            <a:noFill/>
            <a:miter lim="800000"/>
            <a:headEnd/>
            <a:tailEnd/>
          </a:ln>
          <a:effectLst/>
        </p:spPr>
        <p:txBody>
          <a:bodyPr wrap="none"/>
          <a:lstStyle/>
          <a:p>
            <a:pPr algn="ctr"/>
            <a:r>
              <a:rPr lang="en-US" sz="3400" b="1" dirty="0">
                <a:solidFill>
                  <a:srgbClr val="000000"/>
                </a:solidFill>
                <a:latin typeface="Calibri" pitchFamily="34" charset="0"/>
                <a:sym typeface="Arial" charset="0"/>
              </a:rPr>
              <a:t>The mountains shake before You</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There demons run and flee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At the mention of the name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King of majesty</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There is no power in hell</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Or any who can stand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304800" y="819150"/>
            <a:ext cx="8493125" cy="2381250"/>
          </a:xfrm>
          <a:prstGeom prst="rect">
            <a:avLst/>
          </a:prstGeom>
          <a:noFill/>
          <a:ln w="9525">
            <a:noFill/>
            <a:miter lim="800000"/>
            <a:headEnd/>
            <a:tailEnd/>
          </a:ln>
          <a:effectLst/>
        </p:spPr>
        <p:txBody>
          <a:bodyPr wrap="none"/>
          <a:lstStyle/>
          <a:p>
            <a:pPr algn="ctr"/>
            <a:r>
              <a:rPr lang="en-US" sz="3400" b="1" dirty="0">
                <a:solidFill>
                  <a:srgbClr val="000000"/>
                </a:solidFill>
                <a:latin typeface="Calibri" pitchFamily="34" charset="0"/>
                <a:sym typeface="Arial" charset="0"/>
              </a:rPr>
              <a:t>Before the power and the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Presence of the great I Am</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The great I Am the great I Am</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The great I Am the great I Am</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The great I Am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317501" y="1190626"/>
            <a:ext cx="8493125" cy="2381250"/>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charset="0"/>
              </a:rPr>
              <a:t>Forever I will sing Your praise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And worship You alone until</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The day I die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I live my life for You with</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304800" y="514350"/>
            <a:ext cx="8493125" cy="2381250"/>
          </a:xfrm>
          <a:prstGeom prst="rect">
            <a:avLst/>
          </a:prstGeom>
          <a:noFill/>
          <a:ln w="9525">
            <a:noFill/>
            <a:miter lim="800000"/>
            <a:headEnd/>
            <a:tailEnd/>
          </a:ln>
          <a:effectLst/>
        </p:spPr>
        <p:txBody>
          <a:bodyPr wrap="none"/>
          <a:lstStyle/>
          <a:p>
            <a:pPr algn="ctr"/>
            <a:r>
              <a:rPr lang="en-US" sz="3400" b="1" dirty="0">
                <a:solidFill>
                  <a:srgbClr val="000000"/>
                </a:solidFill>
                <a:latin typeface="Calibri" pitchFamily="34" charset="0"/>
                <a:sym typeface="Arial" charset="0"/>
              </a:rPr>
              <a:t>Hallelujah holy </a:t>
            </a:r>
            <a:r>
              <a:rPr lang="en-US" sz="3400" b="1" dirty="0" err="1">
                <a:solidFill>
                  <a:srgbClr val="000000"/>
                </a:solidFill>
                <a:latin typeface="Calibri" pitchFamily="34" charset="0"/>
                <a:sym typeface="Arial" charset="0"/>
              </a:rPr>
              <a:t>holy</a:t>
            </a:r>
            <a:r>
              <a:rPr lang="en-US" sz="3400" b="1" dirty="0">
                <a:solidFill>
                  <a:srgbClr val="000000"/>
                </a:solidFill>
                <a:latin typeface="Calibri" pitchFamily="34" charset="0"/>
                <a:sym typeface="Arial" charset="0"/>
              </a:rPr>
              <a:t> God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Almighty the Great I Am</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Who is worthy none beside Thee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God Almighty the Great I Am</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The great I Am the great I Am</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The great I Am</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381000" y="590550"/>
            <a:ext cx="8493125" cy="2381250"/>
          </a:xfrm>
          <a:prstGeom prst="rect">
            <a:avLst/>
          </a:prstGeom>
          <a:noFill/>
          <a:ln w="9525">
            <a:noFill/>
            <a:miter lim="800000"/>
            <a:headEnd/>
            <a:tailEnd/>
          </a:ln>
          <a:effectLst/>
        </p:spPr>
        <p:txBody>
          <a:bodyPr wrap="none"/>
          <a:lstStyle/>
          <a:p>
            <a:pPr algn="ctr"/>
            <a:r>
              <a:rPr lang="en-US" sz="3400" b="1" dirty="0">
                <a:solidFill>
                  <a:srgbClr val="000000"/>
                </a:solidFill>
                <a:latin typeface="Calibri" pitchFamily="34" charset="0"/>
                <a:sym typeface="Arial" charset="0"/>
              </a:rPr>
              <a:t>The mountains shake before You</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There demons run and flee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At the mention of the name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King of majesty</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There is no power in hell</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Or any who can stand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317501" y="1047750"/>
            <a:ext cx="8493125" cy="2381250"/>
          </a:xfrm>
          <a:prstGeom prst="rect">
            <a:avLst/>
          </a:prstGeom>
          <a:noFill/>
          <a:ln w="9525">
            <a:noFill/>
            <a:miter lim="800000"/>
            <a:headEnd/>
            <a:tailEnd/>
          </a:ln>
          <a:effectLst/>
        </p:spPr>
        <p:txBody>
          <a:bodyPr wrap="none"/>
          <a:lstStyle/>
          <a:p>
            <a:pPr algn="ctr"/>
            <a:r>
              <a:rPr lang="en-US" sz="3400" b="1" dirty="0">
                <a:solidFill>
                  <a:srgbClr val="000000"/>
                </a:solidFill>
                <a:latin typeface="Calibri" pitchFamily="34" charset="0"/>
                <a:sym typeface="Arial" charset="0"/>
              </a:rPr>
              <a:t>Before the power and the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Presence of the great I Am</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The great I Am the great I Am</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The great I Am the great I Am</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The great I Am</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304800" y="514350"/>
            <a:ext cx="8493125" cy="2381250"/>
          </a:xfrm>
          <a:prstGeom prst="rect">
            <a:avLst/>
          </a:prstGeom>
          <a:noFill/>
          <a:ln w="9525">
            <a:noFill/>
            <a:miter lim="800000"/>
            <a:headEnd/>
            <a:tailEnd/>
          </a:ln>
          <a:effectLst/>
        </p:spPr>
        <p:txBody>
          <a:bodyPr wrap="none"/>
          <a:lstStyle/>
          <a:p>
            <a:pPr algn="ctr"/>
            <a:r>
              <a:rPr lang="en-US" sz="3400" b="1" dirty="0">
                <a:solidFill>
                  <a:srgbClr val="000000"/>
                </a:solidFill>
                <a:latin typeface="Calibri" pitchFamily="34" charset="0"/>
                <a:sym typeface="Arial" charset="0"/>
              </a:rPr>
              <a:t>Hallelujah holy </a:t>
            </a:r>
            <a:r>
              <a:rPr lang="en-US" sz="3400" b="1" dirty="0" err="1">
                <a:solidFill>
                  <a:srgbClr val="000000"/>
                </a:solidFill>
                <a:latin typeface="Calibri" pitchFamily="34" charset="0"/>
                <a:sym typeface="Arial" charset="0"/>
              </a:rPr>
              <a:t>holy</a:t>
            </a:r>
            <a:r>
              <a:rPr lang="en-US" sz="3400" b="1" dirty="0">
                <a:solidFill>
                  <a:srgbClr val="000000"/>
                </a:solidFill>
                <a:latin typeface="Calibri" pitchFamily="34" charset="0"/>
                <a:sym typeface="Arial" charset="0"/>
              </a:rPr>
              <a:t> </a:t>
            </a:r>
            <a:r>
              <a:rPr lang="en-US" sz="3400" b="1" dirty="0" smtClean="0">
                <a:solidFill>
                  <a:srgbClr val="000000"/>
                </a:solidFill>
                <a:latin typeface="Calibri" pitchFamily="34" charset="0"/>
                <a:sym typeface="Arial" charset="0"/>
              </a:rPr>
              <a:t/>
            </a:r>
            <a:br>
              <a:rPr lang="en-US" sz="3400" b="1" dirty="0" smtClean="0">
                <a:solidFill>
                  <a:srgbClr val="000000"/>
                </a:solidFill>
                <a:latin typeface="Calibri" pitchFamily="34" charset="0"/>
                <a:sym typeface="Arial" charset="0"/>
              </a:rPr>
            </a:br>
            <a:r>
              <a:rPr lang="en-US" sz="3400" b="1" dirty="0" smtClean="0">
                <a:solidFill>
                  <a:srgbClr val="000000"/>
                </a:solidFill>
                <a:latin typeface="Calibri" pitchFamily="34" charset="0"/>
                <a:sym typeface="Arial" charset="0"/>
              </a:rPr>
              <a:t>God Almighty </a:t>
            </a:r>
            <a:r>
              <a:rPr lang="en-US" sz="3400" b="1" dirty="0">
                <a:solidFill>
                  <a:srgbClr val="000000"/>
                </a:solidFill>
                <a:latin typeface="Calibri" pitchFamily="34" charset="0"/>
                <a:sym typeface="Arial" charset="0"/>
              </a:rPr>
              <a:t>the Great I Am</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Who is worthy none beside Thee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God Almighty the Great I Am</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The great I Am the great I Am</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The great I Am</a:t>
            </a:r>
          </a:p>
        </p:txBody>
      </p:sp>
      <p:sp>
        <p:nvSpPr>
          <p:cNvPr id="98307" name="Rectangle 3"/>
          <p:cNvSpPr>
            <a:spLocks noChangeArrowheads="1"/>
          </p:cNvSpPr>
          <p:nvPr/>
        </p:nvSpPr>
        <p:spPr bwMode="auto">
          <a:xfrm>
            <a:off x="317501" y="4583906"/>
            <a:ext cx="8493125" cy="119063"/>
          </a:xfrm>
          <a:prstGeom prst="rect">
            <a:avLst/>
          </a:prstGeom>
          <a:noFill/>
          <a:ln w="9525">
            <a:noFill/>
            <a:miter lim="800000"/>
            <a:headEnd/>
            <a:tailEnd/>
          </a:ln>
          <a:effectLst/>
        </p:spPr>
        <p:txBody>
          <a:bodyPr wrap="none" anchor="ctr"/>
          <a:lstStyle/>
          <a:p>
            <a:pPr algn="ctr"/>
            <a:r>
              <a:rPr lang="en-US" sz="2000" dirty="0">
                <a:solidFill>
                  <a:srgbClr val="000000"/>
                </a:solidFill>
                <a:latin typeface="Calibri" pitchFamily="34" charset="0"/>
                <a:sym typeface="Arial" charset="0"/>
              </a:rPr>
              <a:t>Jared Anderson</a:t>
            </a:r>
          </a:p>
        </p:txBody>
      </p:sp>
      <p:sp>
        <p:nvSpPr>
          <p:cNvPr id="98308" name="Rectangle 4"/>
          <p:cNvSpPr>
            <a:spLocks noChangeArrowheads="1"/>
          </p:cNvSpPr>
          <p:nvPr/>
        </p:nvSpPr>
        <p:spPr bwMode="auto">
          <a:xfrm>
            <a:off x="317501" y="4762500"/>
            <a:ext cx="8493125" cy="119063"/>
          </a:xfrm>
          <a:prstGeom prst="rect">
            <a:avLst/>
          </a:prstGeom>
          <a:noFill/>
          <a:ln w="9525">
            <a:noFill/>
            <a:miter lim="800000"/>
            <a:headEnd/>
            <a:tailEnd/>
          </a:ln>
          <a:effectLst/>
        </p:spPr>
        <p:txBody>
          <a:bodyPr wrap="none" anchor="ctr"/>
          <a:lstStyle/>
          <a:p>
            <a:pPr algn="ctr"/>
            <a:r>
              <a:rPr lang="en-US" sz="2000" dirty="0">
                <a:solidFill>
                  <a:srgbClr val="000000"/>
                </a:solidFill>
                <a:latin typeface="Calibri" pitchFamily="34" charset="0"/>
                <a:sym typeface="Arial" charset="0"/>
              </a:rPr>
              <a:t>2011 Integrity's Worship Music</a:t>
            </a:r>
          </a:p>
        </p:txBody>
      </p:sp>
      <p:sp>
        <p:nvSpPr>
          <p:cNvPr id="98309" name="Rectangle 5"/>
          <p:cNvSpPr>
            <a:spLocks noChangeArrowheads="1"/>
          </p:cNvSpPr>
          <p:nvPr/>
        </p:nvSpPr>
        <p:spPr bwMode="auto">
          <a:xfrm>
            <a:off x="317501" y="4941094"/>
            <a:ext cx="8493125" cy="119063"/>
          </a:xfrm>
          <a:prstGeom prst="rect">
            <a:avLst/>
          </a:prstGeom>
          <a:noFill/>
          <a:ln w="9525">
            <a:noFill/>
            <a:miter lim="800000"/>
            <a:headEnd/>
            <a:tailEnd/>
          </a:ln>
          <a:effectLst/>
        </p:spPr>
        <p:txBody>
          <a:bodyPr wrap="none" anchor="ctr"/>
          <a:lstStyle/>
          <a:p>
            <a:pPr algn="ctr"/>
            <a:r>
              <a:rPr lang="en-US" sz="2000" dirty="0">
                <a:solidFill>
                  <a:srgbClr val="000000"/>
                </a:solidFill>
                <a:latin typeface="Calibri" pitchFamily="34" charset="0"/>
                <a:sym typeface="Arial" charset="0"/>
              </a:rPr>
              <a:t>CCLI 78316</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3969" name="Rectangle 1"/>
          <p:cNvSpPr>
            <a:spLocks noChangeArrowheads="1"/>
          </p:cNvSpPr>
          <p:nvPr/>
        </p:nvSpPr>
        <p:spPr bwMode="auto">
          <a:xfrm>
            <a:off x="317501" y="238125"/>
            <a:ext cx="8493125" cy="595313"/>
          </a:xfrm>
          <a:prstGeom prst="rect">
            <a:avLst/>
          </a:prstGeom>
          <a:noFill/>
          <a:ln w="9525">
            <a:noFill/>
            <a:miter lim="800000"/>
            <a:headEnd/>
            <a:tailEnd/>
          </a:ln>
          <a:effectLst/>
        </p:spPr>
        <p:txBody>
          <a:bodyPr wrap="none" anchor="ctr"/>
          <a:lstStyle/>
          <a:p>
            <a:pPr algn="ctr"/>
            <a:r>
              <a:rPr lang="en-US" sz="3600" b="1" dirty="0">
                <a:solidFill>
                  <a:srgbClr val="000000"/>
                </a:solidFill>
                <a:latin typeface="Calibri" pitchFamily="34" charset="0"/>
                <a:sym typeface="Arial" charset="0"/>
              </a:rPr>
              <a:t>You Hold Me Now</a:t>
            </a:r>
          </a:p>
        </p:txBody>
      </p:sp>
      <p:sp>
        <p:nvSpPr>
          <p:cNvPr id="83970"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b="1" dirty="0">
                <a:solidFill>
                  <a:srgbClr val="000000"/>
                </a:solidFill>
                <a:latin typeface="Calibri" pitchFamily="34" charset="0"/>
                <a:sym typeface="Arial" charset="0"/>
              </a:rPr>
              <a:t>On that day when I see all</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That You have for me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When I see You face to face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There surrounded by Your grace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b="1" dirty="0">
                <a:solidFill>
                  <a:srgbClr val="000000"/>
                </a:solidFill>
                <a:latin typeface="Calibri" pitchFamily="34" charset="0"/>
                <a:sym typeface="Arial" charset="0"/>
              </a:rPr>
              <a:t>All my fears swept away in the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Light of Your embrace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Where Your love is all I need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And forever I am free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b="1" dirty="0">
                <a:solidFill>
                  <a:srgbClr val="000000"/>
                </a:solidFill>
                <a:latin typeface="Calibri" pitchFamily="34" charset="0"/>
                <a:sym typeface="Arial" charset="0"/>
              </a:rPr>
              <a:t>Where the streets are made of gold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In Your presence healed and whole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Let the songs of heaven rise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To You alone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304800" y="514350"/>
            <a:ext cx="8493125" cy="2381250"/>
          </a:xfrm>
          <a:prstGeom prst="rect">
            <a:avLst/>
          </a:prstGeom>
          <a:noFill/>
          <a:ln w="9525">
            <a:noFill/>
            <a:miter lim="800000"/>
            <a:headEnd/>
            <a:tailEnd/>
          </a:ln>
          <a:effectLst/>
        </p:spPr>
        <p:txBody>
          <a:bodyPr wrap="none"/>
          <a:lstStyle/>
          <a:p>
            <a:pPr algn="ctr"/>
            <a:r>
              <a:rPr lang="en-US" sz="3400" b="1" dirty="0">
                <a:solidFill>
                  <a:srgbClr val="000000"/>
                </a:solidFill>
                <a:latin typeface="Calibri" pitchFamily="34" charset="0"/>
                <a:sym typeface="Arial" charset="0"/>
              </a:rPr>
              <a:t>No </a:t>
            </a:r>
            <a:r>
              <a:rPr lang="en-US" sz="3400" b="1" dirty="0" smtClean="0">
                <a:solidFill>
                  <a:srgbClr val="000000"/>
                </a:solidFill>
                <a:latin typeface="Calibri" pitchFamily="34" charset="0"/>
                <a:sym typeface="Arial" charset="0"/>
              </a:rPr>
              <a:t>weeping, </a:t>
            </a:r>
            <a:r>
              <a:rPr lang="en-US" sz="3400" b="1" dirty="0">
                <a:solidFill>
                  <a:srgbClr val="000000"/>
                </a:solidFill>
                <a:latin typeface="Calibri" pitchFamily="34" charset="0"/>
                <a:sym typeface="Arial" charset="0"/>
              </a:rPr>
              <a:t>no hurt or pain</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No suffering You hold me now</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hold me </a:t>
            </a:r>
            <a:r>
              <a:rPr lang="en-US" sz="3400" b="1" dirty="0" smtClean="0">
                <a:solidFill>
                  <a:srgbClr val="000000"/>
                </a:solidFill>
                <a:latin typeface="Calibri" pitchFamily="34" charset="0"/>
                <a:sym typeface="Arial" charset="0"/>
              </a:rPr>
              <a:t>now </a:t>
            </a:r>
          </a:p>
          <a:p>
            <a:pPr algn="ctr"/>
            <a:r>
              <a:rPr lang="en-US" sz="3400" b="1" dirty="0">
                <a:solidFill>
                  <a:srgbClr val="000000"/>
                </a:solidFill>
                <a:latin typeface="Calibri" pitchFamily="34" charset="0"/>
                <a:sym typeface="Arial" charset="0"/>
              </a:rPr>
              <a:t>N</a:t>
            </a:r>
            <a:r>
              <a:rPr lang="en-US" sz="3400" b="1" dirty="0" smtClean="0">
                <a:solidFill>
                  <a:srgbClr val="000000"/>
                </a:solidFill>
                <a:latin typeface="Calibri" pitchFamily="34" charset="0"/>
                <a:sym typeface="Arial" charset="0"/>
              </a:rPr>
              <a:t>o darkness, no </a:t>
            </a:r>
            <a:r>
              <a:rPr lang="en-US" sz="3400" b="1" dirty="0">
                <a:solidFill>
                  <a:srgbClr val="000000"/>
                </a:solidFill>
                <a:latin typeface="Calibri" pitchFamily="34" charset="0"/>
                <a:sym typeface="Arial" charset="0"/>
              </a:rPr>
              <a:t>sick or lame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No hiding You hold me now</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hold me now</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b="1" dirty="0">
                <a:solidFill>
                  <a:srgbClr val="000000"/>
                </a:solidFill>
                <a:latin typeface="Calibri" pitchFamily="34" charset="0"/>
                <a:sym typeface="Arial" charset="0"/>
              </a:rPr>
              <a:t>In this life I will stand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Through my joy and my pain</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Knowing there's a greater day</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There's a hope that never fails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b="1" dirty="0">
                <a:solidFill>
                  <a:srgbClr val="000000"/>
                </a:solidFill>
                <a:latin typeface="Calibri" pitchFamily="34" charset="0"/>
                <a:sym typeface="Arial" charset="0"/>
              </a:rPr>
              <a:t>Where Your Name is lifted high</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And forever praises rise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For the glory of Your Name I'm</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Believing for the day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317501" y="1190626"/>
            <a:ext cx="8493125" cy="2381250"/>
          </a:xfrm>
          <a:prstGeom prst="rect">
            <a:avLst/>
          </a:prstGeom>
          <a:noFill/>
          <a:ln w="9525">
            <a:noFill/>
            <a:miter lim="800000"/>
            <a:headEnd/>
            <a:tailEnd/>
          </a:ln>
          <a:effectLst/>
        </p:spPr>
        <p:txBody>
          <a:bodyPr wrap="none" lIns="79050" tIns="39525" rIns="79050" bIns="39525"/>
          <a:lstStyle/>
          <a:p>
            <a:pPr algn="ctr"/>
            <a:r>
              <a:rPr lang="en-US" sz="3400" b="1" dirty="0" smtClean="0">
                <a:solidFill>
                  <a:srgbClr val="000000"/>
                </a:solidFill>
                <a:latin typeface="Calibri" pitchFamily="34" charset="0"/>
                <a:sym typeface="Arial" charset="0"/>
              </a:rPr>
              <a:t>With every </a:t>
            </a:r>
            <a:r>
              <a:rPr lang="en-US" sz="3400" b="1" dirty="0">
                <a:solidFill>
                  <a:srgbClr val="000000"/>
                </a:solidFill>
                <a:latin typeface="Calibri" pitchFamily="34" charset="0"/>
                <a:sym typeface="Arial" charset="0"/>
              </a:rPr>
              <a:t>breath I take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I bless Your name and want You more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And now I'm running to You, O Lord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b="1" dirty="0">
                <a:solidFill>
                  <a:srgbClr val="000000"/>
                </a:solidFill>
                <a:latin typeface="Calibri" pitchFamily="34" charset="0"/>
                <a:sym typeface="Arial" charset="0"/>
              </a:rPr>
              <a:t>Where the wars and violence cease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All creation lives in peace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Let the songs of heaven rise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To You alone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317501" y="819150"/>
            <a:ext cx="8493125" cy="2381250"/>
          </a:xfrm>
          <a:prstGeom prst="rect">
            <a:avLst/>
          </a:prstGeom>
          <a:noFill/>
          <a:ln w="9525">
            <a:noFill/>
            <a:miter lim="800000"/>
            <a:headEnd/>
            <a:tailEnd/>
          </a:ln>
          <a:effectLst/>
        </p:spPr>
        <p:txBody>
          <a:bodyPr wrap="none"/>
          <a:lstStyle/>
          <a:p>
            <a:pPr algn="ctr"/>
            <a:r>
              <a:rPr lang="en-US" sz="3400" b="1" dirty="0">
                <a:solidFill>
                  <a:srgbClr val="000000"/>
                </a:solidFill>
                <a:latin typeface="Calibri" pitchFamily="34" charset="0"/>
                <a:sym typeface="Arial" charset="0"/>
              </a:rPr>
              <a:t>No weeping no hurt or pain</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No suffering You hold me now</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hold me </a:t>
            </a:r>
            <a:r>
              <a:rPr lang="en-US" sz="3400" b="1" dirty="0" smtClean="0">
                <a:solidFill>
                  <a:srgbClr val="000000"/>
                </a:solidFill>
                <a:latin typeface="Calibri" pitchFamily="34" charset="0"/>
                <a:sym typeface="Arial" charset="0"/>
              </a:rPr>
              <a:t>now</a:t>
            </a:r>
          </a:p>
          <a:p>
            <a:pPr algn="ctr"/>
            <a:r>
              <a:rPr lang="en-US" sz="3400" b="1" dirty="0">
                <a:solidFill>
                  <a:srgbClr val="000000"/>
                </a:solidFill>
                <a:latin typeface="Calibri" pitchFamily="34" charset="0"/>
                <a:sym typeface="Arial" charset="0"/>
              </a:rPr>
              <a:t>N</a:t>
            </a:r>
            <a:r>
              <a:rPr lang="en-US" sz="3400" b="1" dirty="0" smtClean="0">
                <a:solidFill>
                  <a:srgbClr val="000000"/>
                </a:solidFill>
                <a:latin typeface="Calibri" pitchFamily="34" charset="0"/>
                <a:sym typeface="Arial" charset="0"/>
              </a:rPr>
              <a:t>o darkness, no </a:t>
            </a:r>
            <a:r>
              <a:rPr lang="en-US" sz="3400" b="1" dirty="0">
                <a:solidFill>
                  <a:srgbClr val="000000"/>
                </a:solidFill>
                <a:latin typeface="Calibri" pitchFamily="34" charset="0"/>
                <a:sym typeface="Arial" charset="0"/>
              </a:rPr>
              <a:t>sick or lame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No hiding You hold me now</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hold me now</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b="1" dirty="0">
                <a:solidFill>
                  <a:srgbClr val="000000"/>
                </a:solidFill>
                <a:latin typeface="Calibri" pitchFamily="34" charset="0"/>
                <a:sym typeface="Arial" charset="0"/>
              </a:rPr>
              <a:t>For eternity all my heart will give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All the glory to Your </a:t>
            </a:r>
            <a:r>
              <a:rPr lang="en-US" sz="3400" b="1" dirty="0" smtClean="0">
                <a:solidFill>
                  <a:srgbClr val="000000"/>
                </a:solidFill>
                <a:latin typeface="Calibri" pitchFamily="34" charset="0"/>
                <a:sym typeface="Arial" charset="0"/>
              </a:rPr>
              <a:t>Name</a:t>
            </a:r>
          </a:p>
          <a:p>
            <a:pPr algn="ctr"/>
            <a:r>
              <a:rPr lang="en-US" sz="3000" b="1" dirty="0" smtClean="0">
                <a:solidFill>
                  <a:srgbClr val="000000"/>
                </a:solidFill>
                <a:latin typeface="Calibri" pitchFamily="34" charset="0"/>
                <a:sym typeface="Arial" charset="0"/>
              </a:rPr>
              <a:t>(repeat) </a:t>
            </a:r>
            <a:endParaRPr lang="en-US" sz="3000" b="1" dirty="0">
              <a:solidFill>
                <a:srgbClr val="000000"/>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317501" y="800100"/>
            <a:ext cx="8493125" cy="2381250"/>
          </a:xfrm>
          <a:prstGeom prst="rect">
            <a:avLst/>
          </a:prstGeom>
          <a:noFill/>
          <a:ln w="9525">
            <a:noFill/>
            <a:miter lim="800000"/>
            <a:headEnd/>
            <a:tailEnd/>
          </a:ln>
          <a:effectLst/>
        </p:spPr>
        <p:txBody>
          <a:bodyPr wrap="none"/>
          <a:lstStyle/>
          <a:p>
            <a:pPr algn="ctr"/>
            <a:r>
              <a:rPr lang="en-US" sz="3400" b="1" dirty="0">
                <a:solidFill>
                  <a:srgbClr val="000000"/>
                </a:solidFill>
                <a:latin typeface="Calibri" pitchFamily="34" charset="0"/>
                <a:sym typeface="Arial" charset="0"/>
              </a:rPr>
              <a:t>No weeping no hurt or pain</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No suffering You hold me now</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hold me </a:t>
            </a:r>
            <a:r>
              <a:rPr lang="en-US" sz="3400" b="1" dirty="0" smtClean="0">
                <a:solidFill>
                  <a:srgbClr val="000000"/>
                </a:solidFill>
                <a:latin typeface="Calibri" pitchFamily="34" charset="0"/>
                <a:sym typeface="Arial" charset="0"/>
              </a:rPr>
              <a:t>now </a:t>
            </a:r>
          </a:p>
          <a:p>
            <a:pPr algn="ctr"/>
            <a:r>
              <a:rPr lang="en-US" sz="3400" b="1" dirty="0">
                <a:solidFill>
                  <a:srgbClr val="000000"/>
                </a:solidFill>
                <a:latin typeface="Calibri" pitchFamily="34" charset="0"/>
                <a:sym typeface="Arial" charset="0"/>
              </a:rPr>
              <a:t>N</a:t>
            </a:r>
            <a:r>
              <a:rPr lang="en-US" sz="3400" b="1" dirty="0" smtClean="0">
                <a:solidFill>
                  <a:srgbClr val="000000"/>
                </a:solidFill>
                <a:latin typeface="Calibri" pitchFamily="34" charset="0"/>
                <a:sym typeface="Arial" charset="0"/>
              </a:rPr>
              <a:t>o darkness, no </a:t>
            </a:r>
            <a:r>
              <a:rPr lang="en-US" sz="3400" b="1" dirty="0">
                <a:solidFill>
                  <a:srgbClr val="000000"/>
                </a:solidFill>
                <a:latin typeface="Calibri" pitchFamily="34" charset="0"/>
                <a:sym typeface="Arial" charset="0"/>
              </a:rPr>
              <a:t>sick or lame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No hiding You hold me now</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hold me now</a:t>
            </a:r>
          </a:p>
        </p:txBody>
      </p:sp>
      <p:sp>
        <p:nvSpPr>
          <p:cNvPr id="102403" name="Rectangle 3"/>
          <p:cNvSpPr>
            <a:spLocks noChangeArrowheads="1"/>
          </p:cNvSpPr>
          <p:nvPr/>
        </p:nvSpPr>
        <p:spPr bwMode="auto">
          <a:xfrm>
            <a:off x="317501" y="4583906"/>
            <a:ext cx="8493125" cy="119063"/>
          </a:xfrm>
          <a:prstGeom prst="rect">
            <a:avLst/>
          </a:prstGeom>
          <a:noFill/>
          <a:ln w="9525">
            <a:noFill/>
            <a:miter lim="800000"/>
            <a:headEnd/>
            <a:tailEnd/>
          </a:ln>
          <a:effectLst/>
        </p:spPr>
        <p:txBody>
          <a:bodyPr wrap="none" anchor="ctr"/>
          <a:lstStyle/>
          <a:p>
            <a:pPr algn="ctr"/>
            <a:r>
              <a:rPr lang="en-US" sz="1600" dirty="0">
                <a:solidFill>
                  <a:srgbClr val="000000"/>
                </a:solidFill>
                <a:latin typeface="Calibri" pitchFamily="34" charset="0"/>
                <a:sym typeface="Arial" charset="0"/>
              </a:rPr>
              <a:t>Matt Crocker, Reuben Morgan</a:t>
            </a:r>
          </a:p>
        </p:txBody>
      </p:sp>
      <p:sp>
        <p:nvSpPr>
          <p:cNvPr id="102404" name="Rectangle 4"/>
          <p:cNvSpPr>
            <a:spLocks noChangeArrowheads="1"/>
          </p:cNvSpPr>
          <p:nvPr/>
        </p:nvSpPr>
        <p:spPr bwMode="auto">
          <a:xfrm>
            <a:off x="317501" y="4762500"/>
            <a:ext cx="8493125" cy="119063"/>
          </a:xfrm>
          <a:prstGeom prst="rect">
            <a:avLst/>
          </a:prstGeom>
          <a:noFill/>
          <a:ln w="9525">
            <a:noFill/>
            <a:miter lim="800000"/>
            <a:headEnd/>
            <a:tailEnd/>
          </a:ln>
          <a:effectLst/>
        </p:spPr>
        <p:txBody>
          <a:bodyPr wrap="none" anchor="ctr"/>
          <a:lstStyle/>
          <a:p>
            <a:pPr algn="ctr"/>
            <a:r>
              <a:rPr lang="en-US" sz="1600" dirty="0">
                <a:solidFill>
                  <a:srgbClr val="000000"/>
                </a:solidFill>
                <a:latin typeface="Calibri" pitchFamily="34" charset="0"/>
                <a:sym typeface="Arial" charset="0"/>
              </a:rPr>
              <a:t>2008 </a:t>
            </a:r>
            <a:r>
              <a:rPr lang="en-US" sz="1600" dirty="0" err="1">
                <a:solidFill>
                  <a:srgbClr val="000000"/>
                </a:solidFill>
                <a:latin typeface="Calibri" pitchFamily="34" charset="0"/>
                <a:sym typeface="Arial" charset="0"/>
              </a:rPr>
              <a:t>Hillsong</a:t>
            </a:r>
            <a:r>
              <a:rPr lang="en-US" sz="1600" dirty="0">
                <a:solidFill>
                  <a:srgbClr val="000000"/>
                </a:solidFill>
                <a:latin typeface="Calibri" pitchFamily="34" charset="0"/>
                <a:sym typeface="Arial" charset="0"/>
              </a:rPr>
              <a:t> Music Publishing</a:t>
            </a:r>
          </a:p>
        </p:txBody>
      </p:sp>
      <p:sp>
        <p:nvSpPr>
          <p:cNvPr id="102405" name="Rectangle 5"/>
          <p:cNvSpPr>
            <a:spLocks noChangeArrowheads="1"/>
          </p:cNvSpPr>
          <p:nvPr/>
        </p:nvSpPr>
        <p:spPr bwMode="auto">
          <a:xfrm>
            <a:off x="317501" y="4941094"/>
            <a:ext cx="8493125" cy="119063"/>
          </a:xfrm>
          <a:prstGeom prst="rect">
            <a:avLst/>
          </a:prstGeom>
          <a:noFill/>
          <a:ln w="9525">
            <a:noFill/>
            <a:miter lim="800000"/>
            <a:headEnd/>
            <a:tailEnd/>
          </a:ln>
          <a:effectLst/>
        </p:spPr>
        <p:txBody>
          <a:bodyPr wrap="none" anchor="ctr"/>
          <a:lstStyle/>
          <a:p>
            <a:pPr algn="ctr"/>
            <a:r>
              <a:rPr lang="en-US" sz="1600" dirty="0">
                <a:solidFill>
                  <a:srgbClr val="000000"/>
                </a:solidFill>
                <a:latin typeface="Calibri" pitchFamily="34" charset="0"/>
                <a:sym typeface="Arial" charset="0"/>
              </a:rPr>
              <a:t>CCLI 78316</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b="1" dirty="0">
                <a:solidFill>
                  <a:srgbClr val="000000"/>
                </a:solidFill>
                <a:latin typeface="Calibri" pitchFamily="34" charset="0"/>
                <a:sym typeface="Arial" charset="0"/>
              </a:rPr>
              <a:t>For eternity all my heart will give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All the glory to Your </a:t>
            </a:r>
            <a:r>
              <a:rPr lang="en-US" sz="3400" b="1" dirty="0" smtClean="0">
                <a:solidFill>
                  <a:srgbClr val="000000"/>
                </a:solidFill>
                <a:latin typeface="Calibri" pitchFamily="34" charset="0"/>
                <a:sym typeface="Arial" charset="0"/>
              </a:rPr>
              <a:t>Name</a:t>
            </a:r>
          </a:p>
          <a:p>
            <a:pPr algn="ctr"/>
            <a:r>
              <a:rPr lang="en-US" sz="3000" b="1" dirty="0" smtClean="0">
                <a:solidFill>
                  <a:srgbClr val="000000"/>
                </a:solidFill>
                <a:latin typeface="Calibri" pitchFamily="34" charset="0"/>
                <a:sym typeface="Arial" charset="0"/>
              </a:rPr>
              <a:t>(repeat) </a:t>
            </a:r>
            <a:endParaRPr lang="en-US" sz="3000" b="1" dirty="0">
              <a:solidFill>
                <a:srgbClr val="000000"/>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6017" name="Rectangle 1"/>
          <p:cNvSpPr>
            <a:spLocks noChangeArrowheads="1"/>
          </p:cNvSpPr>
          <p:nvPr/>
        </p:nvSpPr>
        <p:spPr bwMode="auto">
          <a:xfrm>
            <a:off x="317501" y="238125"/>
            <a:ext cx="8493125" cy="595313"/>
          </a:xfrm>
          <a:prstGeom prst="rect">
            <a:avLst/>
          </a:prstGeom>
          <a:noFill/>
          <a:ln w="9525">
            <a:noFill/>
            <a:miter lim="800000"/>
            <a:headEnd/>
            <a:tailEnd/>
          </a:ln>
          <a:effectLst/>
        </p:spPr>
        <p:txBody>
          <a:bodyPr wrap="none" anchor="ctr"/>
          <a:lstStyle/>
          <a:p>
            <a:pPr algn="ctr"/>
            <a:r>
              <a:rPr lang="en-US" sz="3600" b="1" dirty="0">
                <a:solidFill>
                  <a:srgbClr val="000000"/>
                </a:solidFill>
                <a:latin typeface="Calibri" pitchFamily="34" charset="0"/>
                <a:sym typeface="Arial" charset="0"/>
              </a:rPr>
              <a:t>Holy </a:t>
            </a:r>
            <a:r>
              <a:rPr lang="en-US" sz="3600" b="1" dirty="0" err="1">
                <a:solidFill>
                  <a:srgbClr val="000000"/>
                </a:solidFill>
                <a:latin typeface="Calibri" pitchFamily="34" charset="0"/>
                <a:sym typeface="Arial" charset="0"/>
              </a:rPr>
              <a:t>Holy</a:t>
            </a:r>
            <a:r>
              <a:rPr lang="en-US" sz="3600" b="1" dirty="0">
                <a:solidFill>
                  <a:srgbClr val="000000"/>
                </a:solidFill>
                <a:latin typeface="Calibri" pitchFamily="34" charset="0"/>
                <a:sym typeface="Arial" charset="0"/>
              </a:rPr>
              <a:t> </a:t>
            </a:r>
            <a:r>
              <a:rPr lang="en-US" sz="3600" b="1" dirty="0" err="1">
                <a:solidFill>
                  <a:srgbClr val="000000"/>
                </a:solidFill>
                <a:latin typeface="Calibri" pitchFamily="34" charset="0"/>
                <a:sym typeface="Arial" charset="0"/>
              </a:rPr>
              <a:t>Holy</a:t>
            </a:r>
            <a:endParaRPr lang="en-US" sz="3600" b="1" dirty="0">
              <a:solidFill>
                <a:srgbClr val="000000"/>
              </a:solidFill>
              <a:latin typeface="Calibri" pitchFamily="34" charset="0"/>
              <a:sym typeface="Arial" charset="0"/>
            </a:endParaRPr>
          </a:p>
        </p:txBody>
      </p:sp>
      <p:sp>
        <p:nvSpPr>
          <p:cNvPr id="86018"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b="1" dirty="0">
                <a:solidFill>
                  <a:srgbClr val="000000"/>
                </a:solidFill>
                <a:latin typeface="Calibri" pitchFamily="34" charset="0"/>
                <a:sym typeface="Arial" charset="0"/>
              </a:rPr>
              <a:t>Holy, holy, </a:t>
            </a:r>
            <a:r>
              <a:rPr lang="en-US" sz="3400" b="1" dirty="0" smtClean="0">
                <a:solidFill>
                  <a:srgbClr val="000000"/>
                </a:solidFill>
                <a:latin typeface="Calibri" pitchFamily="34" charset="0"/>
                <a:sym typeface="Arial" charset="0"/>
              </a:rPr>
              <a:t>holy</a:t>
            </a:r>
          </a:p>
          <a:p>
            <a:pPr algn="ctr"/>
            <a:r>
              <a:rPr lang="en-US" sz="3400" b="1" dirty="0" smtClean="0">
                <a:solidFill>
                  <a:srgbClr val="000000"/>
                </a:solidFill>
                <a:latin typeface="Calibri" pitchFamily="34" charset="0"/>
                <a:sym typeface="Arial" charset="0"/>
              </a:rPr>
              <a:t>Lord </a:t>
            </a:r>
            <a:r>
              <a:rPr lang="en-US" sz="3400" b="1" dirty="0">
                <a:solidFill>
                  <a:srgbClr val="000000"/>
                </a:solidFill>
                <a:latin typeface="Calibri" pitchFamily="34" charset="0"/>
                <a:sym typeface="Arial" charset="0"/>
              </a:rPr>
              <a:t>God Almighty</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Early in the morning our song</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Shall rise to Thee</a:t>
            </a:r>
            <a:br>
              <a:rPr lang="en-US" sz="3400" b="1" dirty="0">
                <a:solidFill>
                  <a:srgbClr val="000000"/>
                </a:solidFill>
                <a:latin typeface="Calibri" pitchFamily="34" charset="0"/>
                <a:sym typeface="Arial" charset="0"/>
              </a:rPr>
            </a:br>
            <a:endParaRPr lang="en-US" sz="3400" b="1" dirty="0">
              <a:solidFill>
                <a:srgbClr val="000000"/>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17501" y="1104900"/>
            <a:ext cx="8493125" cy="2381250"/>
          </a:xfrm>
          <a:prstGeom prst="rect">
            <a:avLst/>
          </a:prstGeom>
          <a:noFill/>
          <a:ln w="9525">
            <a:noFill/>
            <a:miter lim="800000"/>
            <a:headEnd/>
            <a:tailEnd/>
          </a:ln>
          <a:effectLst/>
        </p:spPr>
        <p:txBody>
          <a:bodyPr wrap="none"/>
          <a:lstStyle/>
          <a:p>
            <a:pPr algn="ctr"/>
            <a:r>
              <a:rPr lang="en-US" sz="3400" b="1" dirty="0" smtClean="0">
                <a:solidFill>
                  <a:srgbClr val="000000"/>
                </a:solidFill>
                <a:latin typeface="Calibri" pitchFamily="34" charset="0"/>
                <a:sym typeface="Arial" charset="0"/>
              </a:rPr>
              <a:t>Holy</a:t>
            </a:r>
            <a:r>
              <a:rPr lang="en-US" sz="3400" b="1" dirty="0">
                <a:solidFill>
                  <a:srgbClr val="000000"/>
                </a:solidFill>
                <a:latin typeface="Calibri" pitchFamily="34" charset="0"/>
                <a:sym typeface="Arial" charset="0"/>
              </a:rPr>
              <a:t>, holy, </a:t>
            </a:r>
            <a:r>
              <a:rPr lang="en-US" sz="3400" b="1" dirty="0" smtClean="0">
                <a:solidFill>
                  <a:srgbClr val="000000"/>
                </a:solidFill>
                <a:latin typeface="Calibri" pitchFamily="34" charset="0"/>
                <a:sym typeface="Arial" charset="0"/>
              </a:rPr>
              <a:t>holy</a:t>
            </a:r>
          </a:p>
          <a:p>
            <a:pPr algn="ctr"/>
            <a:r>
              <a:rPr lang="en-US" sz="3400" b="1" dirty="0">
                <a:solidFill>
                  <a:srgbClr val="000000"/>
                </a:solidFill>
                <a:latin typeface="Calibri" pitchFamily="34" charset="0"/>
                <a:sym typeface="Arial" charset="0"/>
              </a:rPr>
              <a:t>M</a:t>
            </a:r>
            <a:r>
              <a:rPr lang="en-US" sz="3400" b="1" dirty="0" smtClean="0">
                <a:solidFill>
                  <a:srgbClr val="000000"/>
                </a:solidFill>
                <a:latin typeface="Calibri" pitchFamily="34" charset="0"/>
                <a:sym typeface="Arial" charset="0"/>
              </a:rPr>
              <a:t>erciful </a:t>
            </a:r>
            <a:r>
              <a:rPr lang="en-US" sz="3400" b="1" dirty="0">
                <a:solidFill>
                  <a:srgbClr val="000000"/>
                </a:solidFill>
                <a:latin typeface="Calibri" pitchFamily="34" charset="0"/>
                <a:sym typeface="Arial" charset="0"/>
              </a:rPr>
              <a:t>and mighty</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God in three </a:t>
            </a:r>
            <a:r>
              <a:rPr lang="en-US" sz="3400" b="1" dirty="0" smtClean="0">
                <a:solidFill>
                  <a:srgbClr val="000000"/>
                </a:solidFill>
                <a:latin typeface="Calibri" pitchFamily="34" charset="0"/>
                <a:sym typeface="Arial" charset="0"/>
              </a:rPr>
              <a:t>Persons </a:t>
            </a:r>
          </a:p>
          <a:p>
            <a:pPr algn="ctr"/>
            <a:r>
              <a:rPr lang="en-US" sz="3400" b="1" dirty="0">
                <a:solidFill>
                  <a:srgbClr val="000000"/>
                </a:solidFill>
                <a:latin typeface="Calibri" pitchFamily="34" charset="0"/>
                <a:sym typeface="Arial" charset="0"/>
              </a:rPr>
              <a:t>B</a:t>
            </a:r>
            <a:r>
              <a:rPr lang="en-US" sz="3400" b="1" dirty="0" smtClean="0">
                <a:solidFill>
                  <a:srgbClr val="000000"/>
                </a:solidFill>
                <a:latin typeface="Calibri" pitchFamily="34" charset="0"/>
                <a:sym typeface="Arial" charset="0"/>
              </a:rPr>
              <a:t>lessed </a:t>
            </a:r>
            <a:r>
              <a:rPr lang="en-US" sz="3400" b="1" dirty="0">
                <a:solidFill>
                  <a:srgbClr val="000000"/>
                </a:solidFill>
                <a:latin typeface="Calibri" pitchFamily="34" charset="0"/>
                <a:sym typeface="Arial" charset="0"/>
              </a:rPr>
              <a:t>Trinity</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b="1" dirty="0">
                <a:solidFill>
                  <a:srgbClr val="000000"/>
                </a:solidFill>
                <a:latin typeface="Calibri" pitchFamily="34" charset="0"/>
                <a:sym typeface="Arial" charset="0"/>
              </a:rPr>
              <a:t>Holy, holy, </a:t>
            </a:r>
            <a:r>
              <a:rPr lang="en-US" sz="3400" b="1" dirty="0" smtClean="0">
                <a:solidFill>
                  <a:srgbClr val="000000"/>
                </a:solidFill>
                <a:latin typeface="Calibri" pitchFamily="34" charset="0"/>
                <a:sym typeface="Arial" charset="0"/>
              </a:rPr>
              <a:t>holy </a:t>
            </a:r>
          </a:p>
          <a:p>
            <a:pPr algn="ctr"/>
            <a:r>
              <a:rPr lang="en-US" sz="3400" b="1" dirty="0">
                <a:solidFill>
                  <a:srgbClr val="000000"/>
                </a:solidFill>
                <a:latin typeface="Calibri" pitchFamily="34" charset="0"/>
                <a:sym typeface="Arial" charset="0"/>
              </a:rPr>
              <a:t>T</a:t>
            </a:r>
            <a:r>
              <a:rPr lang="en-US" sz="3400" b="1" dirty="0" smtClean="0">
                <a:solidFill>
                  <a:srgbClr val="000000"/>
                </a:solidFill>
                <a:latin typeface="Calibri" pitchFamily="34" charset="0"/>
                <a:sym typeface="Arial" charset="0"/>
              </a:rPr>
              <a:t>hough the darkness </a:t>
            </a:r>
            <a:r>
              <a:rPr lang="en-US" sz="3400" b="1" dirty="0">
                <a:solidFill>
                  <a:srgbClr val="000000"/>
                </a:solidFill>
                <a:latin typeface="Calibri" pitchFamily="34" charset="0"/>
                <a:sym typeface="Arial" charset="0"/>
              </a:rPr>
              <a:t>hide Thee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Though the eye of sinful man</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Thy glory may not see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b="1" dirty="0">
                <a:solidFill>
                  <a:srgbClr val="000000"/>
                </a:solidFill>
                <a:latin typeface="Calibri" pitchFamily="34" charset="0"/>
                <a:sym typeface="Arial" charset="0"/>
              </a:rPr>
              <a:t>Only Thou art holy</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There is none beside Thee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Perfect in power, in love and purity</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b="1" dirty="0">
                <a:solidFill>
                  <a:srgbClr val="000000"/>
                </a:solidFill>
                <a:latin typeface="Calibri" pitchFamily="34" charset="0"/>
                <a:sym typeface="Arial" charset="0"/>
              </a:rPr>
              <a:t>Holy, holy, </a:t>
            </a:r>
            <a:r>
              <a:rPr lang="en-US" sz="3400" b="1" dirty="0" smtClean="0">
                <a:solidFill>
                  <a:srgbClr val="000000"/>
                </a:solidFill>
                <a:latin typeface="Calibri" pitchFamily="34" charset="0"/>
                <a:sym typeface="Arial" charset="0"/>
              </a:rPr>
              <a:t>holy</a:t>
            </a:r>
          </a:p>
          <a:p>
            <a:pPr algn="ctr"/>
            <a:r>
              <a:rPr lang="en-US" sz="3400" b="1" dirty="0" smtClean="0">
                <a:solidFill>
                  <a:srgbClr val="000000"/>
                </a:solidFill>
                <a:latin typeface="Calibri" pitchFamily="34" charset="0"/>
                <a:sym typeface="Arial" charset="0"/>
              </a:rPr>
              <a:t>Lord </a:t>
            </a:r>
            <a:r>
              <a:rPr lang="en-US" sz="3400" b="1" dirty="0">
                <a:solidFill>
                  <a:srgbClr val="000000"/>
                </a:solidFill>
                <a:latin typeface="Calibri" pitchFamily="34" charset="0"/>
                <a:sym typeface="Arial" charset="0"/>
              </a:rPr>
              <a:t>God Almighty</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All Thy works shall praise Thy</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Name in earth and sky and sea</a:t>
            </a:r>
            <a:br>
              <a:rPr lang="en-US" sz="3400" b="1" dirty="0">
                <a:solidFill>
                  <a:srgbClr val="000000"/>
                </a:solidFill>
                <a:latin typeface="Calibri" pitchFamily="34" charset="0"/>
                <a:sym typeface="Arial" charset="0"/>
              </a:rPr>
            </a:br>
            <a:endParaRPr lang="en-US" sz="3400" b="1" dirty="0">
              <a:solidFill>
                <a:srgbClr val="000000"/>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17501" y="1027925"/>
            <a:ext cx="8493125" cy="2381250"/>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charset="0"/>
              </a:rPr>
              <a:t>You are the reason my heart</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Can go on and on</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are the life inside of me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are the answer to my cries</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You're all that I could ever need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are the only One for me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b="1" dirty="0" smtClean="0">
                <a:solidFill>
                  <a:srgbClr val="000000"/>
                </a:solidFill>
                <a:latin typeface="Calibri" pitchFamily="34" charset="0"/>
                <a:sym typeface="Arial" charset="0"/>
              </a:rPr>
              <a:t>Holy</a:t>
            </a:r>
            <a:r>
              <a:rPr lang="en-US" sz="3400" b="1" dirty="0">
                <a:solidFill>
                  <a:srgbClr val="000000"/>
                </a:solidFill>
                <a:latin typeface="Calibri" pitchFamily="34" charset="0"/>
                <a:sym typeface="Arial" charset="0"/>
              </a:rPr>
              <a:t>, holy, </a:t>
            </a:r>
            <a:r>
              <a:rPr lang="en-US" sz="3400" b="1" dirty="0" smtClean="0">
                <a:solidFill>
                  <a:srgbClr val="000000"/>
                </a:solidFill>
                <a:latin typeface="Calibri" pitchFamily="34" charset="0"/>
                <a:sym typeface="Arial" charset="0"/>
              </a:rPr>
              <a:t>holy </a:t>
            </a:r>
          </a:p>
          <a:p>
            <a:pPr algn="ctr"/>
            <a:r>
              <a:rPr lang="en-US" sz="3400" b="1" dirty="0">
                <a:solidFill>
                  <a:srgbClr val="000000"/>
                </a:solidFill>
                <a:latin typeface="Calibri" pitchFamily="34" charset="0"/>
                <a:sym typeface="Arial" charset="0"/>
              </a:rPr>
              <a:t>M</a:t>
            </a:r>
            <a:r>
              <a:rPr lang="en-US" sz="3400" b="1" dirty="0" smtClean="0">
                <a:solidFill>
                  <a:srgbClr val="000000"/>
                </a:solidFill>
                <a:latin typeface="Calibri" pitchFamily="34" charset="0"/>
                <a:sym typeface="Arial" charset="0"/>
              </a:rPr>
              <a:t>erciful </a:t>
            </a:r>
            <a:r>
              <a:rPr lang="en-US" sz="3400" b="1" dirty="0">
                <a:solidFill>
                  <a:srgbClr val="000000"/>
                </a:solidFill>
                <a:latin typeface="Calibri" pitchFamily="34" charset="0"/>
                <a:sym typeface="Arial" charset="0"/>
              </a:rPr>
              <a:t>and mighty</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God in three </a:t>
            </a:r>
            <a:r>
              <a:rPr lang="en-US" sz="3400" b="1" dirty="0" smtClean="0">
                <a:solidFill>
                  <a:srgbClr val="000000"/>
                </a:solidFill>
                <a:latin typeface="Calibri" pitchFamily="34" charset="0"/>
                <a:sym typeface="Arial" charset="0"/>
              </a:rPr>
              <a:t>Persons </a:t>
            </a:r>
          </a:p>
          <a:p>
            <a:pPr algn="ctr"/>
            <a:r>
              <a:rPr lang="en-US" sz="3400" b="1" dirty="0">
                <a:solidFill>
                  <a:srgbClr val="000000"/>
                </a:solidFill>
                <a:latin typeface="Calibri" pitchFamily="34" charset="0"/>
                <a:sym typeface="Arial" charset="0"/>
              </a:rPr>
              <a:t>B</a:t>
            </a:r>
            <a:r>
              <a:rPr lang="en-US" sz="3400" b="1" dirty="0" smtClean="0">
                <a:solidFill>
                  <a:srgbClr val="000000"/>
                </a:solidFill>
                <a:latin typeface="Calibri" pitchFamily="34" charset="0"/>
                <a:sym typeface="Arial" charset="0"/>
              </a:rPr>
              <a:t>lessed </a:t>
            </a:r>
            <a:r>
              <a:rPr lang="en-US" sz="3400" b="1" dirty="0">
                <a:solidFill>
                  <a:srgbClr val="000000"/>
                </a:solidFill>
                <a:latin typeface="Calibri" pitchFamily="34" charset="0"/>
                <a:sym typeface="Arial" charset="0"/>
              </a:rPr>
              <a:t>Trinity</a:t>
            </a:r>
          </a:p>
        </p:txBody>
      </p:sp>
      <p:sp>
        <p:nvSpPr>
          <p:cNvPr id="96259" name="Rectangle 3"/>
          <p:cNvSpPr>
            <a:spLocks noChangeArrowheads="1"/>
          </p:cNvSpPr>
          <p:nvPr/>
        </p:nvSpPr>
        <p:spPr bwMode="auto">
          <a:xfrm>
            <a:off x="317501" y="4583906"/>
            <a:ext cx="8493125" cy="119063"/>
          </a:xfrm>
          <a:prstGeom prst="rect">
            <a:avLst/>
          </a:prstGeom>
          <a:noFill/>
          <a:ln w="9525">
            <a:noFill/>
            <a:miter lim="800000"/>
            <a:headEnd/>
            <a:tailEnd/>
          </a:ln>
          <a:effectLst/>
        </p:spPr>
        <p:txBody>
          <a:bodyPr wrap="none" anchor="ctr"/>
          <a:lstStyle/>
          <a:p>
            <a:pPr algn="ctr"/>
            <a:r>
              <a:rPr lang="en-US" sz="2000" dirty="0">
                <a:solidFill>
                  <a:srgbClr val="000000"/>
                </a:solidFill>
                <a:latin typeface="Calibri" pitchFamily="34" charset="0"/>
                <a:sym typeface="Arial" charset="0"/>
              </a:rPr>
              <a:t>John Bacchus Dykes, Reginald Heber</a:t>
            </a:r>
          </a:p>
        </p:txBody>
      </p:sp>
      <p:sp>
        <p:nvSpPr>
          <p:cNvPr id="96260" name="Rectangle 4"/>
          <p:cNvSpPr>
            <a:spLocks noChangeArrowheads="1"/>
          </p:cNvSpPr>
          <p:nvPr/>
        </p:nvSpPr>
        <p:spPr bwMode="auto">
          <a:xfrm>
            <a:off x="317501" y="4762500"/>
            <a:ext cx="8493125" cy="119063"/>
          </a:xfrm>
          <a:prstGeom prst="rect">
            <a:avLst/>
          </a:prstGeom>
          <a:noFill/>
          <a:ln w="9525">
            <a:noFill/>
            <a:miter lim="800000"/>
            <a:headEnd/>
            <a:tailEnd/>
          </a:ln>
          <a:effectLst/>
        </p:spPr>
        <p:txBody>
          <a:bodyPr wrap="none" anchor="ctr"/>
          <a:lstStyle/>
          <a:p>
            <a:pPr algn="ctr"/>
            <a:r>
              <a:rPr lang="en-US" sz="2000" dirty="0">
                <a:solidFill>
                  <a:srgbClr val="000000"/>
                </a:solidFill>
                <a:latin typeface="Calibri" pitchFamily="34" charset="0"/>
                <a:sym typeface="Arial" charset="0"/>
              </a:rPr>
              <a:t>1826 Public Domain</a:t>
            </a:r>
          </a:p>
        </p:txBody>
      </p:sp>
      <p:sp>
        <p:nvSpPr>
          <p:cNvPr id="96261" name="Rectangle 5"/>
          <p:cNvSpPr>
            <a:spLocks noChangeArrowheads="1"/>
          </p:cNvSpPr>
          <p:nvPr/>
        </p:nvSpPr>
        <p:spPr bwMode="auto">
          <a:xfrm>
            <a:off x="317501" y="4941094"/>
            <a:ext cx="8493125" cy="119063"/>
          </a:xfrm>
          <a:prstGeom prst="rect">
            <a:avLst/>
          </a:prstGeom>
          <a:noFill/>
          <a:ln w="9525">
            <a:noFill/>
            <a:miter lim="800000"/>
            <a:headEnd/>
            <a:tailEnd/>
          </a:ln>
          <a:effectLst/>
        </p:spPr>
        <p:txBody>
          <a:bodyPr wrap="none" anchor="ctr"/>
          <a:lstStyle/>
          <a:p>
            <a:pPr algn="ctr"/>
            <a:r>
              <a:rPr lang="en-US" sz="2000" dirty="0">
                <a:solidFill>
                  <a:srgbClr val="000000"/>
                </a:solidFill>
                <a:latin typeface="Calibri" pitchFamily="34" charset="0"/>
                <a:sym typeface="Arial" charset="0"/>
              </a:rPr>
              <a:t>CCLI 78316</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145" name="Rectangle 1"/>
          <p:cNvSpPr>
            <a:spLocks noChangeArrowheads="1"/>
          </p:cNvSpPr>
          <p:nvPr/>
        </p:nvSpPr>
        <p:spPr bwMode="auto">
          <a:xfrm>
            <a:off x="685800" y="666750"/>
            <a:ext cx="4953000" cy="1261884"/>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400" b="1" i="0" u="none" strike="noStrike" cap="none" normalizeH="0" baseline="0" dirty="0" smtClean="0">
                <a:ln>
                  <a:noFill/>
                </a:ln>
                <a:solidFill>
                  <a:schemeClr val="bg2">
                    <a:lumMod val="10000"/>
                  </a:schemeClr>
                </a:solidFill>
                <a:effectLst/>
                <a:latin typeface="Baskerville Old Face" pitchFamily="18" charset="0"/>
                <a:cs typeface="Times New Roman" pitchFamily="18" charset="0"/>
              </a:rPr>
              <a:t>PROTECTION</a:t>
            </a:r>
          </a:p>
          <a:p>
            <a:pPr marL="0" marR="0" lvl="0" indent="0" algn="ctr" defTabSz="914400" rtl="0" eaLnBrk="0" fontAlgn="base" latinLnBrk="0" hangingPunct="0">
              <a:lnSpc>
                <a:spcPct val="100000"/>
              </a:lnSpc>
              <a:spcBef>
                <a:spcPct val="0"/>
              </a:spcBef>
              <a:spcAft>
                <a:spcPct val="0"/>
              </a:spcAft>
              <a:buClrTx/>
              <a:buSzTx/>
              <a:buFontTx/>
              <a:buNone/>
              <a:tabLst/>
            </a:pPr>
            <a:r>
              <a:rPr lang="en-US" sz="2800" b="1" dirty="0" smtClean="0">
                <a:solidFill>
                  <a:schemeClr val="bg2">
                    <a:lumMod val="10000"/>
                  </a:schemeClr>
                </a:solidFill>
                <a:effectLst/>
                <a:latin typeface="Baskerville Old Face" pitchFamily="18" charset="0"/>
                <a:ea typeface="Times New Roman" pitchFamily="18" charset="0"/>
                <a:cs typeface="Times New Roman" pitchFamily="18" charset="0"/>
              </a:rPr>
              <a:t>I</a:t>
            </a:r>
            <a:r>
              <a:rPr kumimoji="0" lang="en-US" sz="2800" b="1" i="0" u="none" strike="noStrike" cap="none" normalizeH="0" baseline="0" dirty="0" smtClean="0">
                <a:ln>
                  <a:noFill/>
                </a:ln>
                <a:solidFill>
                  <a:schemeClr val="bg2">
                    <a:lumMod val="10000"/>
                  </a:schemeClr>
                </a:solidFill>
                <a:effectLst/>
                <a:latin typeface="Baskerville Old Face" pitchFamily="18" charset="0"/>
                <a:ea typeface="Times New Roman" pitchFamily="18" charset="0"/>
                <a:cs typeface="Times New Roman" pitchFamily="18" charset="0"/>
              </a:rPr>
              <a:t> </a:t>
            </a:r>
            <a:r>
              <a:rPr lang="en-US" sz="2800" b="1" dirty="0" smtClean="0">
                <a:solidFill>
                  <a:schemeClr val="bg2">
                    <a:lumMod val="10000"/>
                  </a:schemeClr>
                </a:solidFill>
                <a:effectLst/>
                <a:latin typeface="Baskerville Old Face" pitchFamily="18" charset="0"/>
                <a:ea typeface="Times New Roman" pitchFamily="18" charset="0"/>
                <a:cs typeface="Times New Roman" pitchFamily="18" charset="0"/>
              </a:rPr>
              <a:t>T</a:t>
            </a:r>
            <a:r>
              <a:rPr kumimoji="0" lang="en-US" sz="2800" b="1" i="0" u="none" strike="noStrike" cap="none" normalizeH="0" baseline="0" dirty="0" smtClean="0">
                <a:ln>
                  <a:noFill/>
                </a:ln>
                <a:solidFill>
                  <a:schemeClr val="bg2">
                    <a:lumMod val="10000"/>
                  </a:schemeClr>
                </a:solidFill>
                <a:effectLst/>
                <a:latin typeface="Baskerville Old Face" pitchFamily="18" charset="0"/>
                <a:ea typeface="Times New Roman" pitchFamily="18" charset="0"/>
                <a:cs typeface="Times New Roman" pitchFamily="18" charset="0"/>
              </a:rPr>
              <a:t>imothy 1:18-20</a:t>
            </a:r>
            <a:endParaRPr kumimoji="0" lang="en-US" sz="2800" b="0" i="0" u="none" strike="noStrike" cap="none" normalizeH="0" baseline="0" dirty="0" smtClean="0">
              <a:ln>
                <a:noFill/>
              </a:ln>
              <a:solidFill>
                <a:schemeClr val="bg2">
                  <a:lumMod val="10000"/>
                </a:schemeClr>
              </a:solidFill>
              <a:effectLst/>
              <a:latin typeface="Baskerville Old Face" pitchFamily="18"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121" name="Rectangle 1"/>
          <p:cNvSpPr>
            <a:spLocks noChangeArrowheads="1"/>
          </p:cNvSpPr>
          <p:nvPr/>
        </p:nvSpPr>
        <p:spPr bwMode="auto">
          <a:xfrm>
            <a:off x="152400" y="248781"/>
            <a:ext cx="8763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800" b="1" i="0" u="none" strike="noStrike" cap="none" normalizeH="0" baseline="0" dirty="0" smtClean="0">
                <a:ln>
                  <a:noFill/>
                </a:ln>
                <a:solidFill>
                  <a:schemeClr val="bg2">
                    <a:lumMod val="10000"/>
                  </a:schemeClr>
                </a:solidFill>
                <a:effectLst/>
                <a:latin typeface="Baskerville Old Face" pitchFamily="18" charset="0"/>
                <a:ea typeface="Times New Roman" pitchFamily="18" charset="0"/>
                <a:cs typeface="Times New Roman" pitchFamily="18" charset="0"/>
              </a:rPr>
              <a:t>INSTRUCTIONS to TIMOTHY </a:t>
            </a:r>
          </a:p>
          <a:p>
            <a:pPr marL="0" marR="0" lvl="0" indent="0" defTabSz="914400" rtl="0" eaLnBrk="1" fontAlgn="base" latinLnBrk="0" hangingPunct="1">
              <a:lnSpc>
                <a:spcPct val="100000"/>
              </a:lnSpc>
              <a:spcBef>
                <a:spcPct val="0"/>
              </a:spcBef>
              <a:spcAft>
                <a:spcPct val="0"/>
              </a:spcAft>
              <a:buClrTx/>
              <a:buSzTx/>
              <a:buFontTx/>
              <a:buNone/>
              <a:tabLst/>
            </a:pPr>
            <a:r>
              <a:rPr kumimoji="0" lang="en-US" sz="3400" b="1" i="0" u="none" strike="noStrike" cap="none" normalizeH="0" baseline="0" dirty="0" smtClean="0">
                <a:ln>
                  <a:noFill/>
                </a:ln>
                <a:solidFill>
                  <a:schemeClr val="bg2">
                    <a:lumMod val="10000"/>
                  </a:schemeClr>
                </a:solidFill>
                <a:effectLst/>
                <a:latin typeface="Baskerville Old Face" pitchFamily="18" charset="0"/>
                <a:ea typeface="Times New Roman" pitchFamily="18" charset="0"/>
                <a:cs typeface="Times New Roman" pitchFamily="18" charset="0"/>
              </a:rPr>
              <a:t>   </a:t>
            </a:r>
          </a:p>
          <a:p>
            <a:pPr marL="0" marR="0" lvl="0" indent="0" defTabSz="914400" rtl="0" eaLnBrk="1" fontAlgn="base" latinLnBrk="0" hangingPunct="1">
              <a:lnSpc>
                <a:spcPct val="100000"/>
              </a:lnSpc>
              <a:spcBef>
                <a:spcPct val="0"/>
              </a:spcBef>
              <a:spcAft>
                <a:spcPct val="0"/>
              </a:spcAft>
              <a:buClrTx/>
              <a:buSzTx/>
              <a:buFont typeface="Wingdings 2" pitchFamily="18" charset="2"/>
              <a:buChar char="²"/>
              <a:tabLst/>
            </a:pPr>
            <a:r>
              <a:rPr kumimoji="0" lang="en-US" sz="3400" b="1" i="0" u="none" strike="noStrike" cap="none" normalizeH="0" baseline="0" dirty="0" smtClean="0">
                <a:ln>
                  <a:noFill/>
                </a:ln>
                <a:solidFill>
                  <a:schemeClr val="bg2">
                    <a:lumMod val="10000"/>
                  </a:schemeClr>
                </a:solidFill>
                <a:effectLst/>
                <a:latin typeface="Baskerville Old Face" pitchFamily="18" charset="0"/>
                <a:ea typeface="Times New Roman" pitchFamily="18" charset="0"/>
                <a:cs typeface="Times New Roman" pitchFamily="18" charset="0"/>
                <a:sym typeface="Wingdings 2" pitchFamily="18" charset="2"/>
              </a:rPr>
              <a:t>PROTECT your </a:t>
            </a:r>
            <a:r>
              <a:rPr kumimoji="0" lang="en-US" sz="3400" b="1" i="0" u="sng" strike="noStrike" cap="none" normalizeH="0" baseline="0" dirty="0" smtClean="0">
                <a:ln>
                  <a:noFill/>
                </a:ln>
                <a:solidFill>
                  <a:schemeClr val="bg2">
                    <a:lumMod val="10000"/>
                  </a:schemeClr>
                </a:solidFill>
                <a:effectLst/>
                <a:latin typeface="Baskerville Old Face" pitchFamily="18" charset="0"/>
                <a:ea typeface="Times New Roman" pitchFamily="18" charset="0"/>
                <a:cs typeface="Times New Roman" pitchFamily="18" charset="0"/>
                <a:sym typeface="Wingdings 2" pitchFamily="18" charset="2"/>
              </a:rPr>
              <a:t>FAITH</a:t>
            </a:r>
            <a:endParaRPr lang="en-US" sz="3400" dirty="0" smtClean="0">
              <a:solidFill>
                <a:schemeClr val="bg2">
                  <a:lumMod val="10000"/>
                </a:schemeClr>
              </a:solidFill>
              <a:effectLst/>
              <a:latin typeface="Baskerville Old Face" pitchFamily="18" charset="0"/>
              <a:cs typeface="Arial" pitchFamily="34" charset="0"/>
              <a:sym typeface="Wingdings 2" pitchFamily="18" charset="2"/>
            </a:endParaRPr>
          </a:p>
          <a:p>
            <a:pPr marL="0" marR="0" lvl="0" indent="0" defTabSz="914400" rtl="0" eaLnBrk="1" fontAlgn="base" latinLnBrk="0" hangingPunct="1">
              <a:lnSpc>
                <a:spcPct val="100000"/>
              </a:lnSpc>
              <a:spcBef>
                <a:spcPct val="0"/>
              </a:spcBef>
              <a:spcAft>
                <a:spcPct val="0"/>
              </a:spcAft>
              <a:buClrTx/>
              <a:buSzTx/>
              <a:tabLst/>
            </a:pPr>
            <a:endParaRPr kumimoji="0" lang="en-US" sz="3400" b="1" i="0" u="none" strike="noStrike" cap="none" normalizeH="0" baseline="0" dirty="0" smtClean="0">
              <a:ln>
                <a:noFill/>
              </a:ln>
              <a:solidFill>
                <a:schemeClr val="bg2">
                  <a:lumMod val="10000"/>
                </a:schemeClr>
              </a:solidFill>
              <a:effectLst/>
              <a:latin typeface="Baskerville Old Face" pitchFamily="18" charset="0"/>
              <a:ea typeface="Times New Roman" pitchFamily="18" charset="0"/>
              <a:cs typeface="Arial" pitchFamily="34" charset="0"/>
              <a:sym typeface="Wingdings 2" pitchFamily="18" charset="2"/>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81000" y="438150"/>
            <a:ext cx="8382000" cy="4278094"/>
          </a:xfrm>
          <a:prstGeom prst="rect">
            <a:avLst/>
          </a:prstGeom>
          <a:solidFill>
            <a:schemeClr val="bg2">
              <a:alpha val="10000"/>
            </a:schemeClr>
          </a:solidFill>
        </p:spPr>
        <p:txBody>
          <a:bodyPr wrap="square">
            <a:spAutoFit/>
          </a:bodyPr>
          <a:lstStyle/>
          <a:p>
            <a:r>
              <a:rPr lang="en-US" sz="3400" b="1" dirty="0" smtClean="0">
                <a:solidFill>
                  <a:schemeClr val="bg2">
                    <a:lumMod val="10000"/>
                  </a:schemeClr>
                </a:solidFill>
                <a:effectLst/>
                <a:latin typeface="Baskerville Old Face" pitchFamily="18" charset="0"/>
              </a:rPr>
              <a:t>Timothy, my son, I am giving you this command in keeping with the prophecies once made about you, so that by recalling them you may fight the battle well...</a:t>
            </a:r>
          </a:p>
          <a:p>
            <a:endParaRPr lang="en-US" sz="3400" b="1" dirty="0" smtClean="0">
              <a:solidFill>
                <a:schemeClr val="bg2">
                  <a:lumMod val="10000"/>
                </a:schemeClr>
              </a:solidFill>
              <a:effectLst/>
              <a:latin typeface="Baskerville Old Face" pitchFamily="18" charset="0"/>
            </a:endParaRPr>
          </a:p>
          <a:p>
            <a:endParaRPr lang="en-US" sz="3400" b="1" dirty="0" smtClean="0">
              <a:solidFill>
                <a:schemeClr val="bg2">
                  <a:lumMod val="10000"/>
                </a:schemeClr>
              </a:solidFill>
              <a:effectLst/>
              <a:latin typeface="Baskerville Old Face" pitchFamily="18" charset="0"/>
            </a:endParaRPr>
          </a:p>
          <a:p>
            <a:endParaRPr lang="en-US" sz="3400" b="1" dirty="0" smtClean="0">
              <a:solidFill>
                <a:schemeClr val="bg2">
                  <a:lumMod val="10000"/>
                </a:schemeClr>
              </a:solidFill>
              <a:effectLst/>
              <a:latin typeface="Baskerville Old Face" pitchFamily="18" charset="0"/>
            </a:endParaRPr>
          </a:p>
          <a:p>
            <a:pPr algn="r"/>
            <a:r>
              <a:rPr lang="en-US" sz="3000" b="1" dirty="0" smtClean="0">
                <a:solidFill>
                  <a:schemeClr val="bg2">
                    <a:lumMod val="10000"/>
                  </a:schemeClr>
                </a:solidFill>
                <a:effectLst/>
                <a:latin typeface="Baskerville Old Face" pitchFamily="18" charset="0"/>
              </a:rPr>
              <a:t>I Timothy 1:18</a:t>
            </a:r>
            <a:endParaRPr lang="en-US" sz="3000" b="1" dirty="0">
              <a:solidFill>
                <a:schemeClr val="bg2">
                  <a:lumMod val="10000"/>
                </a:schemeClr>
              </a:solidFill>
              <a:effectLst/>
              <a:latin typeface="Baskerville Old Face"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28600" y="268397"/>
            <a:ext cx="8534400" cy="3570208"/>
          </a:xfrm>
          <a:prstGeom prst="rect">
            <a:avLst/>
          </a:prstGeom>
          <a:solidFill>
            <a:schemeClr val="bg2">
              <a:alpha val="10000"/>
            </a:schemeClr>
          </a:solidFill>
        </p:spPr>
        <p:txBody>
          <a:bodyPr wrap="square">
            <a:spAutoFit/>
          </a:bodyPr>
          <a:lstStyle/>
          <a:p>
            <a:r>
              <a:rPr lang="en-US" sz="3400" b="1" dirty="0" smtClean="0">
                <a:solidFill>
                  <a:schemeClr val="bg2">
                    <a:lumMod val="10000"/>
                  </a:schemeClr>
                </a:solidFill>
                <a:effectLst/>
                <a:latin typeface="Baskerville Old Face" pitchFamily="18" charset="0"/>
              </a:rPr>
              <a:t>...holding on to </a:t>
            </a:r>
            <a:r>
              <a:rPr lang="en-US" sz="3400" b="1" i="1" dirty="0" smtClean="0">
                <a:solidFill>
                  <a:schemeClr val="bg2">
                    <a:lumMod val="10000"/>
                  </a:schemeClr>
                </a:solidFill>
                <a:effectLst/>
                <a:latin typeface="Baskerville Old Face" pitchFamily="18" charset="0"/>
              </a:rPr>
              <a:t>faith</a:t>
            </a:r>
            <a:r>
              <a:rPr lang="en-US" sz="3400" b="1" dirty="0" smtClean="0">
                <a:solidFill>
                  <a:schemeClr val="bg2">
                    <a:lumMod val="10000"/>
                  </a:schemeClr>
                </a:solidFill>
                <a:effectLst/>
                <a:latin typeface="Baskerville Old Face" pitchFamily="18" charset="0"/>
              </a:rPr>
              <a:t> and a good </a:t>
            </a:r>
            <a:r>
              <a:rPr lang="en-US" sz="3400" b="1" i="1" dirty="0" smtClean="0">
                <a:solidFill>
                  <a:schemeClr val="bg2">
                    <a:lumMod val="10000"/>
                  </a:schemeClr>
                </a:solidFill>
                <a:effectLst/>
                <a:latin typeface="Baskerville Old Face" pitchFamily="18" charset="0"/>
              </a:rPr>
              <a:t>conscience</a:t>
            </a:r>
            <a:r>
              <a:rPr lang="en-US" sz="3400" b="1" dirty="0" smtClean="0">
                <a:solidFill>
                  <a:schemeClr val="bg2">
                    <a:lumMod val="10000"/>
                  </a:schemeClr>
                </a:solidFill>
                <a:effectLst/>
                <a:latin typeface="Baskerville Old Face" pitchFamily="18" charset="0"/>
              </a:rPr>
              <a:t>...</a:t>
            </a:r>
            <a:endParaRPr lang="en-US" sz="2000" b="1" dirty="0" smtClean="0">
              <a:solidFill>
                <a:schemeClr val="bg2">
                  <a:lumMod val="10000"/>
                </a:schemeClr>
              </a:solidFill>
              <a:effectLst/>
              <a:latin typeface="Baskerville Old Face" pitchFamily="18" charset="0"/>
            </a:endParaRPr>
          </a:p>
          <a:p>
            <a:pPr algn="r"/>
            <a:r>
              <a:rPr lang="en-US" sz="3000" b="1" dirty="0" smtClean="0">
                <a:solidFill>
                  <a:schemeClr val="bg2">
                    <a:lumMod val="10000"/>
                  </a:schemeClr>
                </a:solidFill>
                <a:effectLst/>
                <a:latin typeface="Baskerville Old Face" pitchFamily="18" charset="0"/>
              </a:rPr>
              <a:t>I Timothy 1:19a</a:t>
            </a:r>
          </a:p>
          <a:p>
            <a:endParaRPr lang="en-US" sz="3000" b="1" dirty="0" smtClean="0">
              <a:solidFill>
                <a:schemeClr val="bg2">
                  <a:lumMod val="10000"/>
                </a:schemeClr>
              </a:solidFill>
              <a:effectLst/>
              <a:latin typeface="Baskerville Old Face" pitchFamily="18" charset="0"/>
            </a:endParaRPr>
          </a:p>
          <a:p>
            <a:r>
              <a:rPr lang="en-US" sz="3400" b="1" dirty="0" smtClean="0">
                <a:solidFill>
                  <a:schemeClr val="bg2">
                    <a:lumMod val="10000"/>
                  </a:schemeClr>
                </a:solidFill>
                <a:effectLst/>
                <a:latin typeface="Baskerville Old Face" pitchFamily="18" charset="0"/>
              </a:rPr>
              <a:t>The goal of this command is love, which comes from a pure heart and a good </a:t>
            </a:r>
            <a:r>
              <a:rPr lang="en-US" sz="3400" b="1" i="1" dirty="0" smtClean="0">
                <a:solidFill>
                  <a:schemeClr val="bg2">
                    <a:lumMod val="10000"/>
                  </a:schemeClr>
                </a:solidFill>
                <a:effectLst/>
                <a:latin typeface="Baskerville Old Face" pitchFamily="18" charset="0"/>
              </a:rPr>
              <a:t>conscience</a:t>
            </a:r>
            <a:r>
              <a:rPr lang="en-US" sz="3400" b="1" dirty="0" smtClean="0">
                <a:solidFill>
                  <a:schemeClr val="bg2">
                    <a:lumMod val="10000"/>
                  </a:schemeClr>
                </a:solidFill>
                <a:effectLst/>
                <a:latin typeface="Baskerville Old Face" pitchFamily="18" charset="0"/>
              </a:rPr>
              <a:t> and a sincere </a:t>
            </a:r>
            <a:r>
              <a:rPr lang="en-US" sz="3400" b="1" i="1" dirty="0" smtClean="0">
                <a:solidFill>
                  <a:schemeClr val="bg2">
                    <a:lumMod val="10000"/>
                  </a:schemeClr>
                </a:solidFill>
                <a:effectLst/>
                <a:latin typeface="Baskerville Old Face" pitchFamily="18" charset="0"/>
              </a:rPr>
              <a:t>faith.</a:t>
            </a:r>
          </a:p>
          <a:p>
            <a:pPr algn="r"/>
            <a:r>
              <a:rPr lang="en-US" sz="3000" b="1" dirty="0" smtClean="0">
                <a:solidFill>
                  <a:schemeClr val="bg2">
                    <a:lumMod val="10000"/>
                  </a:schemeClr>
                </a:solidFill>
                <a:effectLst/>
                <a:latin typeface="Baskerville Old Face" pitchFamily="18" charset="0"/>
              </a:rPr>
              <a:t>I Timothy 1:5</a:t>
            </a:r>
            <a:endParaRPr lang="en-US" sz="3000" b="1" dirty="0">
              <a:solidFill>
                <a:schemeClr val="bg2">
                  <a:lumMod val="10000"/>
                </a:schemeClr>
              </a:solidFill>
              <a:effectLst/>
              <a:latin typeface="Baskerville Old Face"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121" name="Rectangle 1"/>
          <p:cNvSpPr>
            <a:spLocks noChangeArrowheads="1"/>
          </p:cNvSpPr>
          <p:nvPr/>
        </p:nvSpPr>
        <p:spPr bwMode="auto">
          <a:xfrm>
            <a:off x="152400" y="248781"/>
            <a:ext cx="8763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800" b="1" i="0" u="none" strike="noStrike" cap="none" normalizeH="0" baseline="0" dirty="0" smtClean="0">
                <a:ln>
                  <a:noFill/>
                </a:ln>
                <a:solidFill>
                  <a:schemeClr val="bg2">
                    <a:lumMod val="10000"/>
                  </a:schemeClr>
                </a:solidFill>
                <a:effectLst/>
                <a:latin typeface="Baskerville Old Face" pitchFamily="18" charset="0"/>
                <a:ea typeface="Times New Roman" pitchFamily="18" charset="0"/>
                <a:cs typeface="Times New Roman" pitchFamily="18" charset="0"/>
              </a:rPr>
              <a:t>INSTRUCTIONS to TIMOTHY </a:t>
            </a:r>
          </a:p>
          <a:p>
            <a:pPr marL="0" marR="0" lvl="0" indent="0" defTabSz="914400" rtl="0" eaLnBrk="1" fontAlgn="base" latinLnBrk="0" hangingPunct="1">
              <a:lnSpc>
                <a:spcPct val="100000"/>
              </a:lnSpc>
              <a:spcBef>
                <a:spcPct val="0"/>
              </a:spcBef>
              <a:spcAft>
                <a:spcPct val="0"/>
              </a:spcAft>
              <a:buClrTx/>
              <a:buSzTx/>
              <a:buFontTx/>
              <a:buNone/>
              <a:tabLst/>
            </a:pPr>
            <a:r>
              <a:rPr kumimoji="0" lang="en-US" sz="3400" b="1" i="0" u="none" strike="noStrike" cap="none" normalizeH="0" baseline="0" dirty="0" smtClean="0">
                <a:ln>
                  <a:noFill/>
                </a:ln>
                <a:solidFill>
                  <a:schemeClr val="bg2">
                    <a:lumMod val="10000"/>
                  </a:schemeClr>
                </a:solidFill>
                <a:effectLst/>
                <a:latin typeface="Baskerville Old Face" pitchFamily="18" charset="0"/>
                <a:ea typeface="Times New Roman" pitchFamily="18" charset="0"/>
                <a:cs typeface="Times New Roman" pitchFamily="18" charset="0"/>
              </a:rPr>
              <a:t>   </a:t>
            </a:r>
          </a:p>
          <a:p>
            <a:pPr marL="0" marR="0" lvl="0" indent="0" defTabSz="914400" rtl="0" eaLnBrk="1" fontAlgn="base" latinLnBrk="0" hangingPunct="1">
              <a:lnSpc>
                <a:spcPct val="100000"/>
              </a:lnSpc>
              <a:spcBef>
                <a:spcPct val="0"/>
              </a:spcBef>
              <a:spcAft>
                <a:spcPct val="0"/>
              </a:spcAft>
              <a:buClrTx/>
              <a:buSzTx/>
              <a:buFont typeface="Wingdings 2" pitchFamily="18" charset="2"/>
              <a:buChar char="²"/>
              <a:tabLst/>
            </a:pPr>
            <a:r>
              <a:rPr kumimoji="0" lang="en-US" sz="3400" b="1" i="0" u="none" strike="noStrike" cap="none" normalizeH="0" baseline="0" dirty="0" smtClean="0">
                <a:ln>
                  <a:noFill/>
                </a:ln>
                <a:solidFill>
                  <a:schemeClr val="bg2">
                    <a:lumMod val="10000"/>
                  </a:schemeClr>
                </a:solidFill>
                <a:effectLst/>
                <a:latin typeface="Baskerville Old Face" pitchFamily="18" charset="0"/>
                <a:ea typeface="Times New Roman" pitchFamily="18" charset="0"/>
                <a:cs typeface="Times New Roman" pitchFamily="18" charset="0"/>
                <a:sym typeface="Wingdings 2" pitchFamily="18" charset="2"/>
              </a:rPr>
              <a:t>PROTECT your </a:t>
            </a:r>
            <a:r>
              <a:rPr kumimoji="0" lang="en-US" sz="3400" b="1" i="0" u="sng" strike="noStrike" cap="none" normalizeH="0" baseline="0" dirty="0" smtClean="0">
                <a:ln>
                  <a:noFill/>
                </a:ln>
                <a:solidFill>
                  <a:schemeClr val="bg2">
                    <a:lumMod val="10000"/>
                  </a:schemeClr>
                </a:solidFill>
                <a:effectLst/>
                <a:latin typeface="Baskerville Old Face" pitchFamily="18" charset="0"/>
                <a:ea typeface="Times New Roman" pitchFamily="18" charset="0"/>
                <a:cs typeface="Times New Roman" pitchFamily="18" charset="0"/>
                <a:sym typeface="Wingdings 2" pitchFamily="18" charset="2"/>
              </a:rPr>
              <a:t>FAITH</a:t>
            </a:r>
            <a:endParaRPr lang="en-US" sz="3400" dirty="0" smtClean="0">
              <a:solidFill>
                <a:schemeClr val="bg2">
                  <a:lumMod val="10000"/>
                </a:schemeClr>
              </a:solidFill>
              <a:effectLst/>
              <a:latin typeface="Baskerville Old Face" pitchFamily="18" charset="0"/>
              <a:cs typeface="Arial" pitchFamily="34" charset="0"/>
              <a:sym typeface="Wingdings 2" pitchFamily="18" charset="2"/>
            </a:endParaRPr>
          </a:p>
          <a:p>
            <a:pPr marL="0" marR="0" lvl="0" indent="0" defTabSz="914400" rtl="0" eaLnBrk="1" fontAlgn="base" latinLnBrk="0" hangingPunct="1">
              <a:lnSpc>
                <a:spcPct val="100000"/>
              </a:lnSpc>
              <a:spcBef>
                <a:spcPct val="0"/>
              </a:spcBef>
              <a:spcAft>
                <a:spcPct val="0"/>
              </a:spcAft>
              <a:buClrTx/>
              <a:buSzTx/>
              <a:tabLst/>
            </a:pPr>
            <a:endParaRPr kumimoji="0" lang="en-US" sz="3400" b="1" i="0" u="none" strike="noStrike" cap="none" normalizeH="0" baseline="0" dirty="0" smtClean="0">
              <a:ln>
                <a:noFill/>
              </a:ln>
              <a:solidFill>
                <a:schemeClr val="bg2">
                  <a:lumMod val="10000"/>
                </a:schemeClr>
              </a:solidFill>
              <a:effectLst/>
              <a:latin typeface="Baskerville Old Face" pitchFamily="18" charset="0"/>
              <a:ea typeface="Times New Roman" pitchFamily="18" charset="0"/>
              <a:cs typeface="Arial" pitchFamily="34" charset="0"/>
              <a:sym typeface="Wingdings 2" pitchFamily="18" charset="2"/>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pic>
        <p:nvPicPr>
          <p:cNvPr id="4" name="Picture 3" descr="mamo.jpg"/>
          <p:cNvPicPr>
            <a:picLocks noChangeAspect="1"/>
          </p:cNvPicPr>
          <p:nvPr/>
        </p:nvPicPr>
        <p:blipFill>
          <a:blip r:embed="rId2" cstate="print"/>
          <a:stretch>
            <a:fillRect/>
          </a:stretch>
        </p:blipFill>
        <p:spPr>
          <a:xfrm>
            <a:off x="2057400" y="438150"/>
            <a:ext cx="4267200" cy="4267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121" name="Rectangle 1"/>
          <p:cNvSpPr>
            <a:spLocks noChangeArrowheads="1"/>
          </p:cNvSpPr>
          <p:nvPr/>
        </p:nvSpPr>
        <p:spPr bwMode="auto">
          <a:xfrm>
            <a:off x="0" y="285750"/>
            <a:ext cx="9448800" cy="27699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bg2">
                    <a:lumMod val="10000"/>
                  </a:schemeClr>
                </a:solidFill>
                <a:effectLst/>
                <a:latin typeface="Baskerville Old Face" pitchFamily="18" charset="0"/>
                <a:ea typeface="Times New Roman" pitchFamily="18" charset="0"/>
                <a:cs typeface="Times New Roman" pitchFamily="18" charset="0"/>
              </a:rPr>
              <a:t>INSTRUCTIONS to TIMOTHY </a:t>
            </a:r>
          </a:p>
          <a:p>
            <a:pPr marL="0" marR="0" lvl="0" indent="0" defTabSz="914400" rtl="0" eaLnBrk="1" fontAlgn="base" latinLnBrk="0" hangingPunct="1">
              <a:lnSpc>
                <a:spcPct val="100000"/>
              </a:lnSpc>
              <a:spcBef>
                <a:spcPct val="0"/>
              </a:spcBef>
              <a:spcAft>
                <a:spcPct val="0"/>
              </a:spcAft>
              <a:buClrTx/>
              <a:buSzTx/>
              <a:buFontTx/>
              <a:buNone/>
              <a:tabLst/>
            </a:pPr>
            <a:r>
              <a:rPr kumimoji="0" lang="en-US" sz="3400" b="1" i="0" u="none" strike="noStrike" cap="none" normalizeH="0" baseline="0" dirty="0" smtClean="0">
                <a:ln>
                  <a:noFill/>
                </a:ln>
                <a:solidFill>
                  <a:schemeClr val="bg2">
                    <a:lumMod val="10000"/>
                  </a:schemeClr>
                </a:solidFill>
                <a:effectLst/>
                <a:latin typeface="Baskerville Old Face" pitchFamily="18" charset="0"/>
                <a:ea typeface="Times New Roman" pitchFamily="18" charset="0"/>
                <a:cs typeface="Times New Roman" pitchFamily="18" charset="0"/>
              </a:rPr>
              <a:t>   </a:t>
            </a:r>
          </a:p>
          <a:p>
            <a:pPr marL="0" marR="0" lvl="0" indent="0" defTabSz="914400" rtl="0" eaLnBrk="1" fontAlgn="base" latinLnBrk="0" hangingPunct="1">
              <a:lnSpc>
                <a:spcPct val="100000"/>
              </a:lnSpc>
              <a:spcBef>
                <a:spcPct val="0"/>
              </a:spcBef>
              <a:spcAft>
                <a:spcPct val="0"/>
              </a:spcAft>
              <a:buClrTx/>
              <a:buSzTx/>
              <a:buFont typeface="Wingdings 2" pitchFamily="18" charset="2"/>
              <a:buChar char="²"/>
              <a:tabLst/>
            </a:pPr>
            <a:r>
              <a:rPr kumimoji="0" lang="en-US" sz="3300" b="1" i="0" u="none" strike="noStrike" cap="none" normalizeH="0" baseline="0" dirty="0" smtClean="0">
                <a:ln>
                  <a:noFill/>
                </a:ln>
                <a:solidFill>
                  <a:schemeClr val="bg2">
                    <a:lumMod val="10000"/>
                  </a:schemeClr>
                </a:solidFill>
                <a:effectLst/>
                <a:latin typeface="Baskerville Old Face" pitchFamily="18" charset="0"/>
                <a:ea typeface="Times New Roman" pitchFamily="18" charset="0"/>
                <a:cs typeface="Times New Roman" pitchFamily="18" charset="0"/>
                <a:sym typeface="Wingdings 2" pitchFamily="18" charset="2"/>
              </a:rPr>
              <a:t>PROTECT your </a:t>
            </a:r>
            <a:r>
              <a:rPr kumimoji="0" lang="en-US" sz="3300" b="1" i="0" u="sng" strike="noStrike" cap="none" normalizeH="0" baseline="0" dirty="0" smtClean="0">
                <a:ln>
                  <a:noFill/>
                </a:ln>
                <a:solidFill>
                  <a:schemeClr val="bg2">
                    <a:lumMod val="10000"/>
                  </a:schemeClr>
                </a:solidFill>
                <a:effectLst/>
                <a:latin typeface="Baskerville Old Face" pitchFamily="18" charset="0"/>
                <a:ea typeface="Times New Roman" pitchFamily="18" charset="0"/>
                <a:cs typeface="Times New Roman" pitchFamily="18" charset="0"/>
                <a:sym typeface="Wingdings 2" pitchFamily="18" charset="2"/>
              </a:rPr>
              <a:t>FAITH</a:t>
            </a:r>
            <a:endParaRPr lang="en-US" sz="3300" dirty="0" smtClean="0">
              <a:solidFill>
                <a:schemeClr val="bg2">
                  <a:lumMod val="10000"/>
                </a:schemeClr>
              </a:solidFill>
              <a:effectLst/>
              <a:latin typeface="Baskerville Old Face" pitchFamily="18" charset="0"/>
              <a:cs typeface="Arial" pitchFamily="34" charset="0"/>
              <a:sym typeface="Wingdings 2" pitchFamily="18" charset="2"/>
            </a:endParaRPr>
          </a:p>
          <a:p>
            <a:pPr marL="0" marR="0" lvl="0" indent="0" defTabSz="914400" rtl="0" eaLnBrk="1" fontAlgn="base" latinLnBrk="0" hangingPunct="1">
              <a:lnSpc>
                <a:spcPct val="100000"/>
              </a:lnSpc>
              <a:spcBef>
                <a:spcPct val="0"/>
              </a:spcBef>
              <a:spcAft>
                <a:spcPct val="0"/>
              </a:spcAft>
              <a:buClrTx/>
              <a:buSzTx/>
              <a:tabLst/>
            </a:pPr>
            <a:endParaRPr kumimoji="0" lang="en-US" sz="3300" b="1" i="0" u="none" strike="noStrike" cap="none" normalizeH="0" baseline="0" dirty="0" smtClean="0">
              <a:ln>
                <a:noFill/>
              </a:ln>
              <a:solidFill>
                <a:schemeClr val="bg2">
                  <a:lumMod val="10000"/>
                </a:schemeClr>
              </a:solidFill>
              <a:effectLst/>
              <a:latin typeface="Baskerville Old Face" pitchFamily="18" charset="0"/>
              <a:ea typeface="Times New Roman" pitchFamily="18" charset="0"/>
              <a:cs typeface="Arial" pitchFamily="34" charset="0"/>
              <a:sym typeface="Wingdings 2" pitchFamily="18" charset="2"/>
            </a:endParaRPr>
          </a:p>
          <a:p>
            <a:pPr marL="0" marR="0" lvl="0" indent="0" defTabSz="914400" rtl="0" eaLnBrk="1" fontAlgn="base" latinLnBrk="0" hangingPunct="1">
              <a:lnSpc>
                <a:spcPct val="100000"/>
              </a:lnSpc>
              <a:spcBef>
                <a:spcPct val="0"/>
              </a:spcBef>
              <a:spcAft>
                <a:spcPct val="0"/>
              </a:spcAft>
              <a:buClrTx/>
              <a:buSzTx/>
              <a:buFont typeface="Wingdings 2" pitchFamily="18" charset="2"/>
              <a:buChar char="²"/>
              <a:tabLst/>
            </a:pPr>
            <a:r>
              <a:rPr kumimoji="0" lang="en-US" sz="3300" b="1" i="0" u="none" strike="noStrike" cap="none" normalizeH="0" baseline="0" dirty="0" smtClean="0">
                <a:ln>
                  <a:noFill/>
                </a:ln>
                <a:solidFill>
                  <a:schemeClr val="bg2">
                    <a:lumMod val="10000"/>
                  </a:schemeClr>
                </a:solidFill>
                <a:effectLst/>
                <a:latin typeface="Baskerville Old Face" pitchFamily="18" charset="0"/>
                <a:ea typeface="Times New Roman" pitchFamily="18" charset="0"/>
                <a:cs typeface="Times New Roman" pitchFamily="18" charset="0"/>
                <a:sym typeface="Wingdings 2" pitchFamily="18" charset="2"/>
              </a:rPr>
              <a:t>PROTECT the </a:t>
            </a:r>
            <a:r>
              <a:rPr kumimoji="0" lang="en-US" sz="3300" b="1" i="0" u="sng" strike="noStrike" cap="none" normalizeH="0" baseline="0" dirty="0" smtClean="0">
                <a:ln>
                  <a:noFill/>
                </a:ln>
                <a:solidFill>
                  <a:schemeClr val="bg2">
                    <a:lumMod val="10000"/>
                  </a:schemeClr>
                </a:solidFill>
                <a:effectLst/>
                <a:latin typeface="Baskerville Old Face" pitchFamily="18" charset="0"/>
                <a:ea typeface="Times New Roman" pitchFamily="18" charset="0"/>
                <a:cs typeface="Times New Roman" pitchFamily="18" charset="0"/>
                <a:sym typeface="Wingdings 2" pitchFamily="18" charset="2"/>
              </a:rPr>
              <a:t>FAITH</a:t>
            </a:r>
            <a:r>
              <a:rPr kumimoji="0" lang="en-US" sz="3300" b="1" i="0" u="none" strike="noStrike" cap="none" normalizeH="0" baseline="0" dirty="0" smtClean="0">
                <a:ln>
                  <a:noFill/>
                </a:ln>
                <a:solidFill>
                  <a:schemeClr val="bg2">
                    <a:lumMod val="10000"/>
                  </a:schemeClr>
                </a:solidFill>
                <a:effectLst/>
                <a:latin typeface="Baskerville Old Face" pitchFamily="18" charset="0"/>
                <a:ea typeface="Times New Roman" pitchFamily="18" charset="0"/>
                <a:cs typeface="Times New Roman" pitchFamily="18" charset="0"/>
                <a:sym typeface="Wingdings 2" pitchFamily="18" charset="2"/>
              </a:rPr>
              <a:t> of those in the </a:t>
            </a:r>
            <a:r>
              <a:rPr kumimoji="0" lang="en-US" sz="3300" b="1" i="0" u="sng" strike="noStrike" cap="none" normalizeH="0" baseline="0" dirty="0" smtClean="0">
                <a:ln>
                  <a:noFill/>
                </a:ln>
                <a:solidFill>
                  <a:schemeClr val="bg2">
                    <a:lumMod val="10000"/>
                  </a:schemeClr>
                </a:solidFill>
                <a:effectLst/>
                <a:latin typeface="Baskerville Old Face" pitchFamily="18" charset="0"/>
                <a:ea typeface="Times New Roman" pitchFamily="18" charset="0"/>
                <a:cs typeface="Times New Roman" pitchFamily="18" charset="0"/>
                <a:sym typeface="Wingdings 2" pitchFamily="18" charset="2"/>
              </a:rPr>
              <a:t>CHURCH</a:t>
            </a:r>
            <a:endParaRPr kumimoji="0" lang="en-US" sz="3300" b="1" i="0" u="none" strike="noStrike" cap="none" normalizeH="0" baseline="0" dirty="0" smtClean="0">
              <a:ln>
                <a:noFill/>
              </a:ln>
              <a:solidFill>
                <a:schemeClr val="bg2">
                  <a:lumMod val="10000"/>
                </a:schemeClr>
              </a:solidFill>
              <a:effectLst/>
              <a:latin typeface="Baskerville Old Face" pitchFamily="18" charset="0"/>
              <a:ea typeface="Times New Roman" pitchFamily="18" charset="0"/>
              <a:cs typeface="Times New Roman" pitchFamily="18" charset="0"/>
              <a:sym typeface="Wingdings 2" pitchFamily="18" charset="2"/>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285750"/>
            <a:ext cx="8305800" cy="3847207"/>
          </a:xfrm>
          <a:prstGeom prst="rect">
            <a:avLst/>
          </a:prstGeom>
          <a:noFill/>
        </p:spPr>
        <p:txBody>
          <a:bodyPr wrap="square" rtlCol="0">
            <a:spAutoFit/>
          </a:bodyPr>
          <a:lstStyle/>
          <a:p>
            <a:r>
              <a:rPr lang="en-US" sz="3600" b="1" dirty="0" smtClean="0">
                <a:solidFill>
                  <a:schemeClr val="bg2">
                    <a:lumMod val="10000"/>
                  </a:schemeClr>
                </a:solidFill>
                <a:latin typeface="Baskerville Old Face" pitchFamily="18" charset="0"/>
              </a:rPr>
              <a:t>...hand this man over to Satan for the destruction of the flesh,</a:t>
            </a:r>
            <a:r>
              <a:rPr lang="en-US" sz="3600" b="1" baseline="30000" dirty="0" smtClean="0">
                <a:solidFill>
                  <a:schemeClr val="bg2">
                    <a:lumMod val="10000"/>
                  </a:schemeClr>
                </a:solidFill>
                <a:latin typeface="Baskerville Old Face" pitchFamily="18" charset="0"/>
              </a:rPr>
              <a:t> </a:t>
            </a:r>
            <a:r>
              <a:rPr lang="en-US" sz="3600" b="1" dirty="0" smtClean="0">
                <a:solidFill>
                  <a:schemeClr val="bg2">
                    <a:lumMod val="10000"/>
                  </a:schemeClr>
                </a:solidFill>
                <a:latin typeface="Baskerville Old Face" pitchFamily="18" charset="0"/>
              </a:rPr>
              <a:t>so that his spirit may be saved on the day of the Lord.</a:t>
            </a:r>
          </a:p>
          <a:p>
            <a:endParaRPr lang="en-US" b="1" dirty="0" smtClean="0">
              <a:solidFill>
                <a:schemeClr val="bg2">
                  <a:lumMod val="10000"/>
                </a:schemeClr>
              </a:solidFill>
              <a:latin typeface="Baskerville Old Face" pitchFamily="18" charset="0"/>
            </a:endParaRPr>
          </a:p>
          <a:p>
            <a:endParaRPr lang="en-US" b="1" dirty="0" smtClean="0">
              <a:solidFill>
                <a:schemeClr val="bg2">
                  <a:lumMod val="10000"/>
                </a:schemeClr>
              </a:solidFill>
              <a:latin typeface="Baskerville Old Face" pitchFamily="18" charset="0"/>
            </a:endParaRPr>
          </a:p>
          <a:p>
            <a:endParaRPr lang="en-US" b="1" dirty="0" smtClean="0">
              <a:solidFill>
                <a:schemeClr val="bg2">
                  <a:lumMod val="10000"/>
                </a:schemeClr>
              </a:solidFill>
              <a:latin typeface="Baskerville Old Face" pitchFamily="18" charset="0"/>
            </a:endParaRPr>
          </a:p>
          <a:p>
            <a:endParaRPr lang="en-US" b="1" dirty="0" smtClean="0">
              <a:solidFill>
                <a:schemeClr val="bg2">
                  <a:lumMod val="10000"/>
                </a:schemeClr>
              </a:solidFill>
              <a:latin typeface="Baskerville Old Face" pitchFamily="18" charset="0"/>
            </a:endParaRPr>
          </a:p>
          <a:p>
            <a:endParaRPr lang="en-US" b="1" dirty="0" smtClean="0">
              <a:solidFill>
                <a:schemeClr val="bg2">
                  <a:lumMod val="10000"/>
                </a:schemeClr>
              </a:solidFill>
              <a:latin typeface="Baskerville Old Face" pitchFamily="18" charset="0"/>
            </a:endParaRPr>
          </a:p>
          <a:p>
            <a:pPr algn="r"/>
            <a:r>
              <a:rPr lang="en-US" sz="2800" b="1" dirty="0" smtClean="0">
                <a:solidFill>
                  <a:schemeClr val="bg2">
                    <a:lumMod val="10000"/>
                  </a:schemeClr>
                </a:solidFill>
                <a:latin typeface="Baskerville Old Face" pitchFamily="18" charset="0"/>
              </a:rPr>
              <a:t>1 Corinthians 5:5</a:t>
            </a:r>
          </a:p>
          <a:p>
            <a:pPr algn="r"/>
            <a:endParaRPr lang="en-US" b="1" dirty="0">
              <a:solidFill>
                <a:schemeClr val="bg2">
                  <a:lumMod val="10000"/>
                </a:schemeClr>
              </a:solidFill>
              <a:latin typeface="Baskerville Old Face"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304800" y="819150"/>
            <a:ext cx="8493125" cy="2381250"/>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charset="0"/>
              </a:rPr>
              <a:t>With one breath, You sustain me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By Your grace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have given me a hope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To dream of Your intentions to</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Be more like You</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121" name="Rectangle 1"/>
          <p:cNvSpPr>
            <a:spLocks noChangeArrowheads="1"/>
          </p:cNvSpPr>
          <p:nvPr/>
        </p:nvSpPr>
        <p:spPr bwMode="auto">
          <a:xfrm>
            <a:off x="0" y="285750"/>
            <a:ext cx="9448800" cy="27699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bg2">
                    <a:lumMod val="10000"/>
                  </a:schemeClr>
                </a:solidFill>
                <a:effectLst/>
                <a:latin typeface="Baskerville Old Face" pitchFamily="18" charset="0"/>
                <a:ea typeface="Times New Roman" pitchFamily="18" charset="0"/>
                <a:cs typeface="Times New Roman" pitchFamily="18" charset="0"/>
              </a:rPr>
              <a:t>INSTRUCTIONS to TIMOTHY </a:t>
            </a:r>
          </a:p>
          <a:p>
            <a:pPr marL="0" marR="0" lvl="0" indent="0" defTabSz="914400" rtl="0" eaLnBrk="1" fontAlgn="base" latinLnBrk="0" hangingPunct="1">
              <a:lnSpc>
                <a:spcPct val="100000"/>
              </a:lnSpc>
              <a:spcBef>
                <a:spcPct val="0"/>
              </a:spcBef>
              <a:spcAft>
                <a:spcPct val="0"/>
              </a:spcAft>
              <a:buClrTx/>
              <a:buSzTx/>
              <a:buFontTx/>
              <a:buNone/>
              <a:tabLst/>
            </a:pPr>
            <a:r>
              <a:rPr kumimoji="0" lang="en-US" sz="3400" b="1" i="0" u="none" strike="noStrike" cap="none" normalizeH="0" baseline="0" dirty="0" smtClean="0">
                <a:ln>
                  <a:noFill/>
                </a:ln>
                <a:solidFill>
                  <a:schemeClr val="bg2">
                    <a:lumMod val="10000"/>
                  </a:schemeClr>
                </a:solidFill>
                <a:effectLst/>
                <a:latin typeface="Baskerville Old Face" pitchFamily="18" charset="0"/>
                <a:ea typeface="Times New Roman" pitchFamily="18" charset="0"/>
                <a:cs typeface="Times New Roman" pitchFamily="18" charset="0"/>
              </a:rPr>
              <a:t>   </a:t>
            </a:r>
          </a:p>
          <a:p>
            <a:pPr marL="0" marR="0" lvl="0" indent="0" defTabSz="914400" rtl="0" eaLnBrk="1" fontAlgn="base" latinLnBrk="0" hangingPunct="1">
              <a:lnSpc>
                <a:spcPct val="100000"/>
              </a:lnSpc>
              <a:spcBef>
                <a:spcPct val="0"/>
              </a:spcBef>
              <a:spcAft>
                <a:spcPct val="0"/>
              </a:spcAft>
              <a:buClrTx/>
              <a:buSzTx/>
              <a:buFont typeface="Wingdings 2" pitchFamily="18" charset="2"/>
              <a:buChar char="²"/>
              <a:tabLst/>
            </a:pPr>
            <a:r>
              <a:rPr kumimoji="0" lang="en-US" sz="3300" b="1" i="0" u="none" strike="noStrike" cap="none" normalizeH="0" baseline="0" dirty="0" smtClean="0">
                <a:ln>
                  <a:noFill/>
                </a:ln>
                <a:solidFill>
                  <a:schemeClr val="bg2">
                    <a:lumMod val="10000"/>
                  </a:schemeClr>
                </a:solidFill>
                <a:effectLst/>
                <a:latin typeface="Baskerville Old Face" pitchFamily="18" charset="0"/>
                <a:ea typeface="Times New Roman" pitchFamily="18" charset="0"/>
                <a:cs typeface="Times New Roman" pitchFamily="18" charset="0"/>
                <a:sym typeface="Wingdings 2" pitchFamily="18" charset="2"/>
              </a:rPr>
              <a:t>PROTECT your </a:t>
            </a:r>
            <a:r>
              <a:rPr kumimoji="0" lang="en-US" sz="3300" b="1" i="0" u="sng" strike="noStrike" cap="none" normalizeH="0" baseline="0" dirty="0" smtClean="0">
                <a:ln>
                  <a:noFill/>
                </a:ln>
                <a:solidFill>
                  <a:schemeClr val="bg2">
                    <a:lumMod val="10000"/>
                  </a:schemeClr>
                </a:solidFill>
                <a:effectLst/>
                <a:latin typeface="Baskerville Old Face" pitchFamily="18" charset="0"/>
                <a:ea typeface="Times New Roman" pitchFamily="18" charset="0"/>
                <a:cs typeface="Times New Roman" pitchFamily="18" charset="0"/>
                <a:sym typeface="Wingdings 2" pitchFamily="18" charset="2"/>
              </a:rPr>
              <a:t>FAITH</a:t>
            </a:r>
            <a:endParaRPr lang="en-US" sz="3300" dirty="0" smtClean="0">
              <a:solidFill>
                <a:schemeClr val="bg2">
                  <a:lumMod val="10000"/>
                </a:schemeClr>
              </a:solidFill>
              <a:effectLst/>
              <a:latin typeface="Baskerville Old Face" pitchFamily="18" charset="0"/>
              <a:cs typeface="Arial" pitchFamily="34" charset="0"/>
              <a:sym typeface="Wingdings 2" pitchFamily="18" charset="2"/>
            </a:endParaRPr>
          </a:p>
          <a:p>
            <a:pPr marL="0" marR="0" lvl="0" indent="0" defTabSz="914400" rtl="0" eaLnBrk="1" fontAlgn="base" latinLnBrk="0" hangingPunct="1">
              <a:lnSpc>
                <a:spcPct val="100000"/>
              </a:lnSpc>
              <a:spcBef>
                <a:spcPct val="0"/>
              </a:spcBef>
              <a:spcAft>
                <a:spcPct val="0"/>
              </a:spcAft>
              <a:buClrTx/>
              <a:buSzTx/>
              <a:tabLst/>
            </a:pPr>
            <a:endParaRPr kumimoji="0" lang="en-US" sz="3300" b="1" i="0" u="none" strike="noStrike" cap="none" normalizeH="0" baseline="0" dirty="0" smtClean="0">
              <a:ln>
                <a:noFill/>
              </a:ln>
              <a:solidFill>
                <a:schemeClr val="bg2">
                  <a:lumMod val="10000"/>
                </a:schemeClr>
              </a:solidFill>
              <a:effectLst/>
              <a:latin typeface="Baskerville Old Face" pitchFamily="18" charset="0"/>
              <a:ea typeface="Times New Roman" pitchFamily="18" charset="0"/>
              <a:cs typeface="Arial" pitchFamily="34" charset="0"/>
              <a:sym typeface="Wingdings 2" pitchFamily="18" charset="2"/>
            </a:endParaRPr>
          </a:p>
          <a:p>
            <a:pPr marL="0" marR="0" lvl="0" indent="0" defTabSz="914400" rtl="0" eaLnBrk="1" fontAlgn="base" latinLnBrk="0" hangingPunct="1">
              <a:lnSpc>
                <a:spcPct val="100000"/>
              </a:lnSpc>
              <a:spcBef>
                <a:spcPct val="0"/>
              </a:spcBef>
              <a:spcAft>
                <a:spcPct val="0"/>
              </a:spcAft>
              <a:buClrTx/>
              <a:buSzTx/>
              <a:buFont typeface="Wingdings 2" pitchFamily="18" charset="2"/>
              <a:buChar char="²"/>
              <a:tabLst/>
            </a:pPr>
            <a:r>
              <a:rPr kumimoji="0" lang="en-US" sz="3300" b="1" i="0" u="none" strike="noStrike" cap="none" normalizeH="0" baseline="0" dirty="0" smtClean="0">
                <a:ln>
                  <a:noFill/>
                </a:ln>
                <a:solidFill>
                  <a:schemeClr val="bg2">
                    <a:lumMod val="10000"/>
                  </a:schemeClr>
                </a:solidFill>
                <a:effectLst/>
                <a:latin typeface="Baskerville Old Face" pitchFamily="18" charset="0"/>
                <a:ea typeface="Times New Roman" pitchFamily="18" charset="0"/>
                <a:cs typeface="Times New Roman" pitchFamily="18" charset="0"/>
                <a:sym typeface="Wingdings 2" pitchFamily="18" charset="2"/>
              </a:rPr>
              <a:t>PROTECT the </a:t>
            </a:r>
            <a:r>
              <a:rPr kumimoji="0" lang="en-US" sz="3300" b="1" i="0" u="sng" strike="noStrike" cap="none" normalizeH="0" baseline="0" dirty="0" smtClean="0">
                <a:ln>
                  <a:noFill/>
                </a:ln>
                <a:solidFill>
                  <a:schemeClr val="bg2">
                    <a:lumMod val="10000"/>
                  </a:schemeClr>
                </a:solidFill>
                <a:effectLst/>
                <a:latin typeface="Baskerville Old Face" pitchFamily="18" charset="0"/>
                <a:ea typeface="Times New Roman" pitchFamily="18" charset="0"/>
                <a:cs typeface="Times New Roman" pitchFamily="18" charset="0"/>
                <a:sym typeface="Wingdings 2" pitchFamily="18" charset="2"/>
              </a:rPr>
              <a:t>FAITH</a:t>
            </a:r>
            <a:r>
              <a:rPr kumimoji="0" lang="en-US" sz="3300" b="1" i="0" u="none" strike="noStrike" cap="none" normalizeH="0" baseline="0" dirty="0" smtClean="0">
                <a:ln>
                  <a:noFill/>
                </a:ln>
                <a:solidFill>
                  <a:schemeClr val="bg2">
                    <a:lumMod val="10000"/>
                  </a:schemeClr>
                </a:solidFill>
                <a:effectLst/>
                <a:latin typeface="Baskerville Old Face" pitchFamily="18" charset="0"/>
                <a:ea typeface="Times New Roman" pitchFamily="18" charset="0"/>
                <a:cs typeface="Times New Roman" pitchFamily="18" charset="0"/>
                <a:sym typeface="Wingdings 2" pitchFamily="18" charset="2"/>
              </a:rPr>
              <a:t> of those in the </a:t>
            </a:r>
            <a:r>
              <a:rPr kumimoji="0" lang="en-US" sz="3300" b="1" i="0" u="sng" strike="noStrike" cap="none" normalizeH="0" baseline="0" dirty="0" smtClean="0">
                <a:ln>
                  <a:noFill/>
                </a:ln>
                <a:solidFill>
                  <a:schemeClr val="bg2">
                    <a:lumMod val="10000"/>
                  </a:schemeClr>
                </a:solidFill>
                <a:effectLst/>
                <a:latin typeface="Baskerville Old Face" pitchFamily="18" charset="0"/>
                <a:ea typeface="Times New Roman" pitchFamily="18" charset="0"/>
                <a:cs typeface="Times New Roman" pitchFamily="18" charset="0"/>
                <a:sym typeface="Wingdings 2" pitchFamily="18" charset="2"/>
              </a:rPr>
              <a:t>CHURCH</a:t>
            </a:r>
            <a:endParaRPr kumimoji="0" lang="en-US" sz="3300" b="1" i="0" u="none" strike="noStrike" cap="none" normalizeH="0" baseline="0" dirty="0" smtClean="0">
              <a:ln>
                <a:noFill/>
              </a:ln>
              <a:solidFill>
                <a:schemeClr val="bg2">
                  <a:lumMod val="10000"/>
                </a:schemeClr>
              </a:solidFill>
              <a:effectLst/>
              <a:latin typeface="Baskerville Old Face" pitchFamily="18" charset="0"/>
              <a:ea typeface="Times New Roman" pitchFamily="18" charset="0"/>
              <a:cs typeface="Times New Roman" pitchFamily="18" charset="0"/>
              <a:sym typeface="Wingdings 2" pitchFamily="18" charset="2"/>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381000" y="484316"/>
            <a:ext cx="8229600" cy="1754326"/>
          </a:xfrm>
          <a:prstGeom prst="rect">
            <a:avLst/>
          </a:prstGeom>
          <a:noFill/>
          <a:ln w="9525">
            <a:noFill/>
            <a:miter lim="800000"/>
            <a:headEnd/>
            <a:tailEnd/>
          </a:ln>
          <a:effectLst/>
        </p:spPr>
        <p:txBody>
          <a:bodyPr vert="horz" wrap="square" lIns="107916"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en-US" sz="3600" b="1" i="0" u="none" strike="noStrike" cap="none" normalizeH="0" baseline="0" dirty="0" smtClean="0">
                <a:ln>
                  <a:noFill/>
                </a:ln>
                <a:solidFill>
                  <a:srgbClr val="222222"/>
                </a:solidFill>
                <a:effectLst/>
                <a:latin typeface="Baskerville Old Face" pitchFamily="18" charset="0"/>
                <a:cs typeface="Arial" pitchFamily="34" charset="0"/>
              </a:rPr>
              <a:t>We believe that the Scriptures are the divinely inspired, authoritative, inerrant Word of God as originally given.</a:t>
            </a:r>
            <a:endParaRPr kumimoji="0" lang="en-US" sz="3600" b="1" i="0" u="none" strike="noStrike" cap="none" normalizeH="0" baseline="0" dirty="0" smtClean="0">
              <a:ln>
                <a:noFill/>
              </a:ln>
              <a:solidFill>
                <a:schemeClr val="tx1"/>
              </a:solidFill>
              <a:effectLst/>
              <a:latin typeface="Baskerville Old Face" pitchFamily="18" charset="0"/>
              <a:cs typeface="Arial"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381000" y="423505"/>
            <a:ext cx="8382000" cy="2308324"/>
          </a:xfrm>
          <a:prstGeom prst="rect">
            <a:avLst/>
          </a:prstGeom>
          <a:noFill/>
          <a:ln w="9525">
            <a:noFill/>
            <a:miter lim="800000"/>
            <a:headEnd/>
            <a:tailEnd/>
          </a:ln>
          <a:effectLst/>
        </p:spPr>
        <p:txBody>
          <a:bodyPr vert="horz" wrap="square" lIns="107916" tIns="45720" rIns="91440" bIns="45720" numCol="1" anchor="ctr" anchorCtr="0" compatLnSpc="1">
            <a:prstTxWarp prst="textNoShape">
              <a:avLst/>
            </a:prstTxWarp>
            <a:spAutoFit/>
          </a:bodyPr>
          <a:lstStyle/>
          <a:p>
            <a:pPr algn="ctr" fontAlgn="base">
              <a:spcBef>
                <a:spcPct val="0"/>
              </a:spcBef>
              <a:spcAft>
                <a:spcPct val="0"/>
              </a:spcAft>
              <a:buFontTx/>
              <a:buNone/>
            </a:pPr>
            <a:r>
              <a:rPr lang="en-US" sz="3600" b="1" dirty="0" smtClean="0">
                <a:solidFill>
                  <a:srgbClr val="222222"/>
                </a:solidFill>
                <a:effectLst/>
                <a:latin typeface="Baskerville Old Face" pitchFamily="18" charset="0"/>
                <a:cs typeface="Arial" pitchFamily="34" charset="0"/>
              </a:rPr>
              <a:t>We </a:t>
            </a:r>
            <a:r>
              <a:rPr lang="en-US" sz="3600" b="1" dirty="0" smtClean="0">
                <a:solidFill>
                  <a:schemeClr val="bg2">
                    <a:lumMod val="10000"/>
                  </a:schemeClr>
                </a:solidFill>
                <a:effectLst/>
                <a:latin typeface="Baskerville Old Face" pitchFamily="18" charset="0"/>
                <a:cs typeface="Arial" pitchFamily="34" charset="0"/>
              </a:rPr>
              <a:t>believe in God eternally existing </a:t>
            </a:r>
            <a:br>
              <a:rPr lang="en-US" sz="3600" b="1" dirty="0" smtClean="0">
                <a:solidFill>
                  <a:schemeClr val="bg2">
                    <a:lumMod val="10000"/>
                  </a:schemeClr>
                </a:solidFill>
                <a:effectLst/>
                <a:latin typeface="Baskerville Old Face" pitchFamily="18" charset="0"/>
                <a:cs typeface="Arial" pitchFamily="34" charset="0"/>
              </a:rPr>
            </a:br>
            <a:r>
              <a:rPr lang="en-US" sz="3600" b="1" dirty="0" smtClean="0">
                <a:solidFill>
                  <a:schemeClr val="bg2">
                    <a:lumMod val="10000"/>
                  </a:schemeClr>
                </a:solidFill>
                <a:effectLst/>
                <a:latin typeface="Baskerville Old Face" pitchFamily="18" charset="0"/>
                <a:cs typeface="Arial" pitchFamily="34" charset="0"/>
              </a:rPr>
              <a:t>in three, equal persons: </a:t>
            </a:r>
            <a:br>
              <a:rPr lang="en-US" sz="3600" b="1" dirty="0" smtClean="0">
                <a:solidFill>
                  <a:schemeClr val="bg2">
                    <a:lumMod val="10000"/>
                  </a:schemeClr>
                </a:solidFill>
                <a:effectLst/>
                <a:latin typeface="Baskerville Old Face" pitchFamily="18" charset="0"/>
                <a:cs typeface="Arial" pitchFamily="34" charset="0"/>
              </a:rPr>
            </a:br>
            <a:r>
              <a:rPr lang="en-US" sz="3600" b="1" dirty="0" smtClean="0">
                <a:solidFill>
                  <a:schemeClr val="bg2">
                    <a:lumMod val="10000"/>
                  </a:schemeClr>
                </a:solidFill>
                <a:effectLst/>
                <a:latin typeface="Baskerville Old Face" pitchFamily="18" charset="0"/>
                <a:cs typeface="Arial" pitchFamily="34" charset="0"/>
              </a:rPr>
              <a:t>God the Father, God </a:t>
            </a:r>
            <a:r>
              <a:rPr lang="en-US" sz="3600" b="1" dirty="0" smtClean="0">
                <a:solidFill>
                  <a:srgbClr val="222222"/>
                </a:solidFill>
                <a:effectLst/>
                <a:latin typeface="Baskerville Old Face" pitchFamily="18" charset="0"/>
                <a:cs typeface="Arial" pitchFamily="34" charset="0"/>
              </a:rPr>
              <a:t>the Son and </a:t>
            </a:r>
            <a:br>
              <a:rPr lang="en-US" sz="3600" b="1" dirty="0" smtClean="0">
                <a:solidFill>
                  <a:srgbClr val="222222"/>
                </a:solidFill>
                <a:effectLst/>
                <a:latin typeface="Baskerville Old Face" pitchFamily="18" charset="0"/>
                <a:cs typeface="Arial" pitchFamily="34" charset="0"/>
              </a:rPr>
            </a:br>
            <a:r>
              <a:rPr lang="en-US" sz="3600" b="1" dirty="0" smtClean="0">
                <a:solidFill>
                  <a:srgbClr val="222222"/>
                </a:solidFill>
                <a:effectLst/>
                <a:latin typeface="Baskerville Old Face" pitchFamily="18" charset="0"/>
                <a:cs typeface="Arial" pitchFamily="34" charset="0"/>
              </a:rPr>
              <a:t>God the Holy Spirit.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76200" y="85696"/>
            <a:ext cx="8915400" cy="4001095"/>
          </a:xfrm>
          <a:prstGeom prst="rect">
            <a:avLst/>
          </a:prstGeom>
          <a:noFill/>
          <a:ln w="9525">
            <a:noFill/>
            <a:miter lim="800000"/>
            <a:headEnd/>
            <a:tailEnd/>
          </a:ln>
          <a:effectLst/>
        </p:spPr>
        <p:txBody>
          <a:bodyPr vert="horz" wrap="square" lIns="107916" tIns="45720" rIns="91440" bIns="45720" numCol="1" anchor="ctr" anchorCtr="0" compatLnSpc="1">
            <a:prstTxWarp prst="textNoShape">
              <a:avLst/>
            </a:prstTxWarp>
            <a:spAutoFit/>
          </a:bodyPr>
          <a:lstStyle/>
          <a:p>
            <a:pPr marR="0" lvl="0" indent="0" algn="ctr" fontAlgn="base">
              <a:lnSpc>
                <a:spcPct val="100000"/>
              </a:lnSpc>
              <a:spcBef>
                <a:spcPct val="0"/>
              </a:spcBef>
              <a:spcAft>
                <a:spcPct val="0"/>
              </a:spcAft>
              <a:buClrTx/>
              <a:buSzTx/>
              <a:tabLst/>
            </a:pPr>
            <a:r>
              <a:rPr lang="en-US" sz="3600" b="1" dirty="0" smtClean="0">
                <a:solidFill>
                  <a:srgbClr val="222222"/>
                </a:solidFill>
                <a:effectLst/>
                <a:latin typeface="Baskerville Old Face" pitchFamily="18" charset="0"/>
                <a:cs typeface="Arial" pitchFamily="34" charset="0"/>
              </a:rPr>
              <a:t>We believe that Jesus is the </a:t>
            </a:r>
            <a:br>
              <a:rPr lang="en-US" sz="3600" b="1" dirty="0" smtClean="0">
                <a:solidFill>
                  <a:srgbClr val="222222"/>
                </a:solidFill>
                <a:effectLst/>
                <a:latin typeface="Baskerville Old Face" pitchFamily="18" charset="0"/>
                <a:cs typeface="Arial" pitchFamily="34" charset="0"/>
              </a:rPr>
            </a:br>
            <a:r>
              <a:rPr lang="en-US" sz="3600" b="1" dirty="0" smtClean="0">
                <a:solidFill>
                  <a:srgbClr val="222222"/>
                </a:solidFill>
                <a:effectLst/>
                <a:latin typeface="Baskerville Old Face" pitchFamily="18" charset="0"/>
                <a:cs typeface="Arial" pitchFamily="34" charset="0"/>
              </a:rPr>
              <a:t>divine and eternal Son of God. </a:t>
            </a:r>
          </a:p>
          <a:p>
            <a:pPr marR="0" lvl="0" indent="0" algn="ctr" fontAlgn="base">
              <a:lnSpc>
                <a:spcPct val="100000"/>
              </a:lnSpc>
              <a:spcBef>
                <a:spcPct val="0"/>
              </a:spcBef>
              <a:spcAft>
                <a:spcPct val="0"/>
              </a:spcAft>
              <a:buClrTx/>
              <a:buSzTx/>
              <a:tabLst/>
            </a:pPr>
            <a:r>
              <a:rPr lang="en-US" sz="3600" b="1" dirty="0" smtClean="0">
                <a:solidFill>
                  <a:srgbClr val="222222"/>
                </a:solidFill>
                <a:effectLst/>
                <a:latin typeface="Baskerville Old Face" pitchFamily="18" charset="0"/>
                <a:cs typeface="Arial" pitchFamily="34" charset="0"/>
              </a:rPr>
              <a:t>We believe in His virgin birth, real humanity, full deity, death for our sins, </a:t>
            </a:r>
            <a:br>
              <a:rPr lang="en-US" sz="3600" b="1" dirty="0" smtClean="0">
                <a:solidFill>
                  <a:srgbClr val="222222"/>
                </a:solidFill>
                <a:effectLst/>
                <a:latin typeface="Baskerville Old Face" pitchFamily="18" charset="0"/>
                <a:cs typeface="Arial" pitchFamily="34" charset="0"/>
              </a:rPr>
            </a:br>
            <a:r>
              <a:rPr lang="en-US" sz="3600" b="1" dirty="0" smtClean="0">
                <a:solidFill>
                  <a:srgbClr val="222222"/>
                </a:solidFill>
                <a:effectLst/>
                <a:latin typeface="Baskerville Old Face" pitchFamily="18" charset="0"/>
                <a:cs typeface="Arial" pitchFamily="34" charset="0"/>
              </a:rPr>
              <a:t>literal resurrection, rapture of His church </a:t>
            </a:r>
            <a:br>
              <a:rPr lang="en-US" sz="3600" b="1" dirty="0" smtClean="0">
                <a:solidFill>
                  <a:srgbClr val="222222"/>
                </a:solidFill>
                <a:effectLst/>
                <a:latin typeface="Baskerville Old Face" pitchFamily="18" charset="0"/>
                <a:cs typeface="Arial" pitchFamily="34" charset="0"/>
              </a:rPr>
            </a:br>
            <a:r>
              <a:rPr lang="en-US" sz="3600" b="1" dirty="0" smtClean="0">
                <a:solidFill>
                  <a:srgbClr val="222222"/>
                </a:solidFill>
                <a:effectLst/>
                <a:latin typeface="Baskerville Old Face" pitchFamily="18" charset="0"/>
                <a:cs typeface="Arial" pitchFamily="34" charset="0"/>
              </a:rPr>
              <a:t>and millennial reign as King of Kings.</a:t>
            </a:r>
            <a:br>
              <a:rPr lang="en-US" sz="3600" b="1" dirty="0" smtClean="0">
                <a:solidFill>
                  <a:srgbClr val="222222"/>
                </a:solidFill>
                <a:effectLst/>
                <a:latin typeface="Baskerville Old Face" pitchFamily="18" charset="0"/>
                <a:cs typeface="Arial" pitchFamily="34" charset="0"/>
              </a:rPr>
            </a:br>
            <a:endParaRPr lang="en-US" sz="3800" b="1" dirty="0" smtClean="0">
              <a:solidFill>
                <a:srgbClr val="222222"/>
              </a:solidFill>
              <a:effectLst/>
              <a:latin typeface="Baskerville Old Face" pitchFamily="18" charset="0"/>
              <a:cs typeface="Arial"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152400" y="499705"/>
            <a:ext cx="8763000" cy="2308324"/>
          </a:xfrm>
          <a:prstGeom prst="rect">
            <a:avLst/>
          </a:prstGeom>
          <a:noFill/>
          <a:ln w="9525">
            <a:noFill/>
            <a:miter lim="800000"/>
            <a:headEnd/>
            <a:tailEnd/>
          </a:ln>
          <a:effectLst/>
        </p:spPr>
        <p:txBody>
          <a:bodyPr vert="horz" wrap="square" lIns="107916" tIns="45720" rIns="91440" bIns="45720" numCol="1" anchor="ctr" anchorCtr="0" compatLnSpc="1">
            <a:prstTxWarp prst="textNoShape">
              <a:avLst/>
            </a:prstTxWarp>
            <a:spAutoFit/>
          </a:bodyPr>
          <a:lstStyle/>
          <a:p>
            <a:pPr marR="0" lvl="0" indent="0" algn="ctr" fontAlgn="base">
              <a:lnSpc>
                <a:spcPct val="100000"/>
              </a:lnSpc>
              <a:spcBef>
                <a:spcPct val="0"/>
              </a:spcBef>
              <a:spcAft>
                <a:spcPct val="0"/>
              </a:spcAft>
              <a:buClrTx/>
              <a:buSzTx/>
              <a:tabLst/>
            </a:pPr>
            <a:r>
              <a:rPr lang="en-US" sz="3600" b="1" dirty="0" smtClean="0">
                <a:solidFill>
                  <a:srgbClr val="222222"/>
                </a:solidFill>
                <a:effectLst/>
                <a:latin typeface="Baskerville Old Face" pitchFamily="18" charset="0"/>
                <a:cs typeface="Arial" pitchFamily="34" charset="0"/>
              </a:rPr>
              <a:t>We believe that the Holy Spirit is the divine person who convicts, regenerates, indwells, baptizes into the Body of Christ, teaches, </a:t>
            </a:r>
            <a:br>
              <a:rPr lang="en-US" sz="3600" b="1" dirty="0" smtClean="0">
                <a:solidFill>
                  <a:srgbClr val="222222"/>
                </a:solidFill>
                <a:effectLst/>
                <a:latin typeface="Baskerville Old Face" pitchFamily="18" charset="0"/>
                <a:cs typeface="Arial" pitchFamily="34" charset="0"/>
              </a:rPr>
            </a:br>
            <a:r>
              <a:rPr lang="en-US" sz="3600" b="1" dirty="0" smtClean="0">
                <a:solidFill>
                  <a:srgbClr val="222222"/>
                </a:solidFill>
                <a:effectLst/>
                <a:latin typeface="Baskerville Old Face" pitchFamily="18" charset="0"/>
                <a:cs typeface="Arial" pitchFamily="34" charset="0"/>
              </a:rPr>
              <a:t>fills and empowers all believers.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381000" y="438150"/>
            <a:ext cx="8382000" cy="1754326"/>
          </a:xfrm>
          <a:prstGeom prst="rect">
            <a:avLst/>
          </a:prstGeom>
          <a:noFill/>
          <a:ln w="9525">
            <a:noFill/>
            <a:miter lim="800000"/>
            <a:headEnd/>
            <a:tailEnd/>
          </a:ln>
          <a:effectLst/>
        </p:spPr>
        <p:txBody>
          <a:bodyPr vert="horz" wrap="square" lIns="107916"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lang="en-US" sz="3600" b="1" dirty="0" smtClean="0">
                <a:solidFill>
                  <a:srgbClr val="222222"/>
                </a:solidFill>
                <a:effectLst/>
                <a:latin typeface="Baskerville Old Face" pitchFamily="18" charset="0"/>
                <a:cs typeface="Arial" pitchFamily="34" charset="0"/>
              </a:rPr>
              <a:t>We believe that salvation is by the </a:t>
            </a:r>
            <a:br>
              <a:rPr lang="en-US" sz="3600" b="1" dirty="0" smtClean="0">
                <a:solidFill>
                  <a:srgbClr val="222222"/>
                </a:solidFill>
                <a:effectLst/>
                <a:latin typeface="Baskerville Old Face" pitchFamily="18" charset="0"/>
                <a:cs typeface="Arial" pitchFamily="34" charset="0"/>
              </a:rPr>
            </a:br>
            <a:r>
              <a:rPr lang="en-US" sz="3600" b="1" dirty="0" smtClean="0">
                <a:solidFill>
                  <a:srgbClr val="222222"/>
                </a:solidFill>
                <a:effectLst/>
                <a:latin typeface="Baskerville Old Face" pitchFamily="18" charset="0"/>
                <a:cs typeface="Arial" pitchFamily="34" charset="0"/>
              </a:rPr>
              <a:t>grace of God through faith in Jesus Christ. </a:t>
            </a:r>
            <a:br>
              <a:rPr lang="en-US" sz="3600" b="1" dirty="0" smtClean="0">
                <a:solidFill>
                  <a:srgbClr val="222222"/>
                </a:solidFill>
                <a:effectLst/>
                <a:latin typeface="Baskerville Old Face" pitchFamily="18" charset="0"/>
                <a:cs typeface="Arial" pitchFamily="34" charset="0"/>
              </a:rPr>
            </a:br>
            <a:r>
              <a:rPr lang="en-US" sz="3600" b="1" dirty="0" smtClean="0">
                <a:solidFill>
                  <a:srgbClr val="222222"/>
                </a:solidFill>
                <a:effectLst/>
                <a:latin typeface="Baskerville Old Face" pitchFamily="18" charset="0"/>
                <a:cs typeface="Arial" pitchFamily="34" charset="0"/>
              </a:rPr>
              <a:t>This salvation cannot be lost. </a:t>
            </a:r>
            <a:r>
              <a:rPr kumimoji="0" lang="en-US" sz="36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097" name="Rectangle 1"/>
          <p:cNvSpPr>
            <a:spLocks noChangeArrowheads="1"/>
          </p:cNvSpPr>
          <p:nvPr/>
        </p:nvSpPr>
        <p:spPr bwMode="auto">
          <a:xfrm>
            <a:off x="152400" y="361950"/>
            <a:ext cx="8839200" cy="3416320"/>
          </a:xfrm>
          <a:prstGeom prst="rect">
            <a:avLst/>
          </a:prstGeom>
          <a:solidFill>
            <a:schemeClr val="bg2">
              <a:alpha val="14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914400" algn="l"/>
                <a:tab pos="1257300" algn="l"/>
                <a:tab pos="2743200" algn="l"/>
              </a:tabLst>
            </a:pPr>
            <a:r>
              <a:rPr kumimoji="0" lang="en-US" sz="3600" b="1" i="0" u="none" strike="noStrike" cap="none" normalizeH="0" dirty="0" smtClean="0">
                <a:ln>
                  <a:noFill/>
                </a:ln>
                <a:solidFill>
                  <a:schemeClr val="bg2">
                    <a:lumMod val="10000"/>
                  </a:schemeClr>
                </a:solidFill>
                <a:effectLst/>
                <a:latin typeface="Baskerville Old Face" pitchFamily="18" charset="0"/>
                <a:ea typeface="Times New Roman" pitchFamily="18" charset="0"/>
                <a:cs typeface="Times New Roman" pitchFamily="18" charset="0"/>
                <a:sym typeface="Wingdings" pitchFamily="2" charset="2"/>
              </a:rPr>
              <a:t> “In essentials, unity; </a:t>
            </a:r>
          </a:p>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914400" algn="l"/>
                <a:tab pos="1257300" algn="l"/>
                <a:tab pos="2743200" algn="l"/>
              </a:tabLst>
            </a:pPr>
            <a:r>
              <a:rPr kumimoji="0" lang="en-US" sz="3600" b="1" i="0" u="none" strike="noStrike" cap="none" normalizeH="0" dirty="0" smtClean="0">
                <a:ln>
                  <a:noFill/>
                </a:ln>
                <a:solidFill>
                  <a:schemeClr val="bg2">
                    <a:lumMod val="10000"/>
                  </a:schemeClr>
                </a:solidFill>
                <a:effectLst/>
                <a:latin typeface="Baskerville Old Face" pitchFamily="18" charset="0"/>
                <a:ea typeface="Times New Roman" pitchFamily="18" charset="0"/>
                <a:cs typeface="Times New Roman" pitchFamily="18" charset="0"/>
                <a:sym typeface="Wingdings" pitchFamily="2" charset="2"/>
              </a:rPr>
              <a:t>in non-essentials, liberty; </a:t>
            </a:r>
          </a:p>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914400" algn="l"/>
                <a:tab pos="1257300" algn="l"/>
                <a:tab pos="2743200" algn="l"/>
              </a:tabLst>
            </a:pPr>
            <a:r>
              <a:rPr kumimoji="0" lang="en-US" sz="3600" b="1" i="0" u="none" strike="noStrike" cap="none" normalizeH="0" dirty="0" smtClean="0">
                <a:ln>
                  <a:noFill/>
                </a:ln>
                <a:solidFill>
                  <a:schemeClr val="bg2">
                    <a:lumMod val="10000"/>
                  </a:schemeClr>
                </a:solidFill>
                <a:effectLst/>
                <a:latin typeface="Baskerville Old Face" pitchFamily="18" charset="0"/>
                <a:ea typeface="Times New Roman" pitchFamily="18" charset="0"/>
                <a:cs typeface="Times New Roman" pitchFamily="18" charset="0"/>
                <a:sym typeface="Wingdings" pitchFamily="2" charset="2"/>
              </a:rPr>
              <a:t>in all things, </a:t>
            </a:r>
            <a:r>
              <a:rPr lang="en-US" sz="3600" b="1" dirty="0" smtClean="0">
                <a:solidFill>
                  <a:schemeClr val="bg2">
                    <a:lumMod val="10000"/>
                  </a:schemeClr>
                </a:solidFill>
                <a:latin typeface="Baskerville Old Face" pitchFamily="18" charset="0"/>
                <a:ea typeface="Times New Roman" pitchFamily="18" charset="0"/>
                <a:cs typeface="Times New Roman" pitchFamily="18" charset="0"/>
                <a:sym typeface="Wingdings" pitchFamily="2" charset="2"/>
              </a:rPr>
              <a:t>love</a:t>
            </a:r>
            <a:r>
              <a:rPr kumimoji="0" lang="en-US" sz="3600" b="1" i="0" u="none" strike="noStrike" cap="none" normalizeH="0" dirty="0" smtClean="0">
                <a:ln>
                  <a:noFill/>
                </a:ln>
                <a:solidFill>
                  <a:schemeClr val="bg2">
                    <a:lumMod val="10000"/>
                  </a:schemeClr>
                </a:solidFill>
                <a:effectLst/>
                <a:latin typeface="Baskerville Old Face" pitchFamily="18" charset="0"/>
                <a:ea typeface="Times New Roman" pitchFamily="18" charset="0"/>
                <a:cs typeface="Times New Roman" pitchFamily="18" charset="0"/>
                <a:sym typeface="Wingdings" pitchFamily="2" charset="2"/>
              </a:rPr>
              <a:t>.”</a:t>
            </a:r>
          </a:p>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914400" algn="l"/>
                <a:tab pos="1257300" algn="l"/>
                <a:tab pos="2743200" algn="l"/>
              </a:tabLst>
            </a:pPr>
            <a:endParaRPr lang="en-US" sz="3600" b="1" baseline="0" dirty="0" smtClean="0">
              <a:solidFill>
                <a:schemeClr val="bg2">
                  <a:lumMod val="10000"/>
                </a:schemeClr>
              </a:solidFill>
              <a:latin typeface="Baskerville Old Face" pitchFamily="18" charset="0"/>
              <a:ea typeface="Times New Roman" pitchFamily="18" charset="0"/>
              <a:cs typeface="Times New Roman" pitchFamily="18" charset="0"/>
              <a:sym typeface="Wingdings" pitchFamily="2" charset="2"/>
            </a:endParaRPr>
          </a:p>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914400" algn="l"/>
                <a:tab pos="1257300" algn="l"/>
                <a:tab pos="2743200" algn="l"/>
              </a:tabLst>
            </a:pPr>
            <a:r>
              <a:rPr kumimoji="0" lang="en-US" sz="3600" b="1" i="0" u="none" strike="noStrike" cap="none" normalizeH="0" dirty="0" smtClean="0">
                <a:ln>
                  <a:noFill/>
                </a:ln>
                <a:solidFill>
                  <a:schemeClr val="bg2">
                    <a:lumMod val="10000"/>
                  </a:schemeClr>
                </a:solidFill>
                <a:effectLst/>
                <a:latin typeface="Baskerville Old Face" pitchFamily="18" charset="0"/>
                <a:ea typeface="Times New Roman" pitchFamily="18" charset="0"/>
                <a:cs typeface="Times New Roman" pitchFamily="18" charset="0"/>
                <a:sym typeface="Wingdings" pitchFamily="2" charset="2"/>
              </a:rPr>
              <a:t>Augustine</a:t>
            </a:r>
          </a:p>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914400" algn="l"/>
                <a:tab pos="1257300" algn="l"/>
                <a:tab pos="2743200" algn="l"/>
              </a:tabLst>
            </a:pPr>
            <a:endParaRPr kumimoji="0" lang="en-US" sz="3600" b="1" i="0" u="none" strike="noStrike" cap="none" normalizeH="0" baseline="0" dirty="0" smtClean="0">
              <a:ln>
                <a:noFill/>
              </a:ln>
              <a:solidFill>
                <a:schemeClr val="bg2">
                  <a:lumMod val="10000"/>
                </a:schemeClr>
              </a:solidFill>
              <a:effectLst/>
              <a:latin typeface="Baskerville Old Face" pitchFamily="18" charset="0"/>
              <a:ea typeface="Times New Roman" pitchFamily="18" charset="0"/>
              <a:cs typeface="Times New Roman" pitchFamily="18" charset="0"/>
              <a:sym typeface="Wingdings" pitchFamily="2" charset="2"/>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097" name="Rectangle 1"/>
          <p:cNvSpPr>
            <a:spLocks noChangeArrowheads="1"/>
          </p:cNvSpPr>
          <p:nvPr/>
        </p:nvSpPr>
        <p:spPr bwMode="auto">
          <a:xfrm>
            <a:off x="152400" y="57150"/>
            <a:ext cx="8839200" cy="3247043"/>
          </a:xfrm>
          <a:prstGeom prst="rect">
            <a:avLst/>
          </a:prstGeom>
          <a:solidFill>
            <a:schemeClr val="bg2">
              <a:alpha val="14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ts val="600"/>
              </a:spcBef>
              <a:buClrTx/>
              <a:buSzTx/>
              <a:buFontTx/>
              <a:buNone/>
              <a:tabLst>
                <a:tab pos="228600" algn="l"/>
                <a:tab pos="457200" algn="l"/>
                <a:tab pos="685800" algn="l"/>
                <a:tab pos="914400" algn="l"/>
                <a:tab pos="1257300" algn="l"/>
                <a:tab pos="2743200" algn="l"/>
              </a:tabLst>
            </a:pPr>
            <a:r>
              <a:rPr lang="en-US" sz="3400" b="1" u="sng" dirty="0" smtClean="0">
                <a:solidFill>
                  <a:schemeClr val="bg2">
                    <a:lumMod val="10000"/>
                  </a:schemeClr>
                </a:solidFill>
                <a:effectLst/>
                <a:latin typeface="Baskerville Old Face" pitchFamily="18" charset="0"/>
                <a:ea typeface="Times New Roman" pitchFamily="18" charset="0"/>
                <a:cs typeface="Times New Roman" pitchFamily="18" charset="0"/>
              </a:rPr>
              <a:t>C</a:t>
            </a:r>
            <a:r>
              <a:rPr kumimoji="0" lang="en-US" sz="3400" b="1" i="0" u="sng" strike="noStrike" cap="none" normalizeH="0" baseline="0" dirty="0" smtClean="0">
                <a:solidFill>
                  <a:schemeClr val="bg2">
                    <a:lumMod val="10000"/>
                  </a:schemeClr>
                </a:solidFill>
                <a:effectLst/>
                <a:latin typeface="Baskerville Old Face" pitchFamily="18" charset="0"/>
                <a:ea typeface="Times New Roman" pitchFamily="18" charset="0"/>
                <a:cs typeface="Times New Roman" pitchFamily="18" charset="0"/>
              </a:rPr>
              <a:t>hurch </a:t>
            </a:r>
            <a:r>
              <a:rPr lang="en-US" sz="3400" b="1" u="sng" dirty="0" smtClean="0">
                <a:solidFill>
                  <a:schemeClr val="bg2">
                    <a:lumMod val="10000"/>
                  </a:schemeClr>
                </a:solidFill>
                <a:effectLst/>
                <a:latin typeface="Baskerville Old Face" pitchFamily="18" charset="0"/>
                <a:ea typeface="Times New Roman" pitchFamily="18" charset="0"/>
                <a:cs typeface="Times New Roman" pitchFamily="18" charset="0"/>
              </a:rPr>
              <a:t>D</a:t>
            </a:r>
            <a:r>
              <a:rPr kumimoji="0" lang="en-US" sz="3400" b="1" i="0" u="sng" strike="noStrike" cap="none" normalizeH="0" baseline="0" dirty="0" smtClean="0">
                <a:solidFill>
                  <a:schemeClr val="bg2">
                    <a:lumMod val="10000"/>
                  </a:schemeClr>
                </a:solidFill>
                <a:effectLst/>
                <a:latin typeface="Baskerville Old Face" pitchFamily="18" charset="0"/>
                <a:ea typeface="Times New Roman" pitchFamily="18" charset="0"/>
                <a:cs typeface="Times New Roman" pitchFamily="18" charset="0"/>
              </a:rPr>
              <a:t>iscipline</a:t>
            </a:r>
            <a:endParaRPr kumimoji="0" lang="en-US" sz="3400" b="0" i="0" u="none" strike="noStrike" cap="none" normalizeH="0" baseline="0" dirty="0" smtClean="0">
              <a:solidFill>
                <a:schemeClr val="bg2">
                  <a:lumMod val="10000"/>
                </a:schemeClr>
              </a:solidFill>
              <a:effectLst/>
              <a:latin typeface="Baskerville Old Face" pitchFamily="18" charset="0"/>
              <a:cs typeface="Arial" pitchFamily="34" charset="0"/>
            </a:endParaRPr>
          </a:p>
          <a:p>
            <a:pPr marL="0" marR="0" lvl="0" indent="0" algn="ctr" defTabSz="914400" rtl="0" eaLnBrk="0" fontAlgn="base" latinLnBrk="0" hangingPunct="0">
              <a:lnSpc>
                <a:spcPct val="100000"/>
              </a:lnSpc>
              <a:spcBef>
                <a:spcPts val="600"/>
              </a:spcBef>
              <a:buClrTx/>
              <a:buSzTx/>
              <a:buFontTx/>
              <a:buNone/>
              <a:tabLst>
                <a:tab pos="228600" algn="l"/>
                <a:tab pos="457200" algn="l"/>
                <a:tab pos="685800" algn="l"/>
                <a:tab pos="914400" algn="l"/>
                <a:tab pos="1257300" algn="l"/>
                <a:tab pos="2743200" algn="l"/>
              </a:tabLst>
            </a:pPr>
            <a:r>
              <a:rPr kumimoji="0" lang="en-US" sz="2600" b="1" i="0" u="none" strike="noStrike" cap="none" normalizeH="0" baseline="0" dirty="0" smtClean="0">
                <a:solidFill>
                  <a:schemeClr val="bg2">
                    <a:lumMod val="10000"/>
                  </a:schemeClr>
                </a:solidFill>
                <a:effectLst/>
                <a:latin typeface="Baskerville Old Face" pitchFamily="18" charset="0"/>
                <a:ea typeface="Times New Roman" pitchFamily="18" charset="0"/>
                <a:cs typeface="Times New Roman" pitchFamily="18" charset="0"/>
              </a:rPr>
              <a:t>Matt 18:15-17; I Corinthians 5:1-13</a:t>
            </a:r>
            <a:endParaRPr kumimoji="0" lang="en-US" sz="2600" b="0" i="0" u="none" strike="noStrike" cap="none" normalizeH="0" baseline="0" dirty="0" smtClean="0">
              <a:solidFill>
                <a:schemeClr val="bg2">
                  <a:lumMod val="10000"/>
                </a:schemeClr>
              </a:solidFill>
              <a:effectLst/>
              <a:latin typeface="Baskerville Old Face" pitchFamily="18" charset="0"/>
              <a:cs typeface="Arial" pitchFamily="34" charset="0"/>
            </a:endParaRPr>
          </a:p>
          <a:p>
            <a:pPr marL="0" marR="0" lvl="0" indent="0" algn="l" defTabSz="914400" rtl="0" eaLnBrk="0" fontAlgn="base" latinLnBrk="0" hangingPunct="0">
              <a:spcBef>
                <a:spcPts val="600"/>
              </a:spcBef>
              <a:buClrTx/>
              <a:buSzTx/>
              <a:buFontTx/>
              <a:buNone/>
              <a:tabLst>
                <a:tab pos="228600" algn="l"/>
                <a:tab pos="457200" algn="l"/>
                <a:tab pos="685800" algn="l"/>
                <a:tab pos="914400" algn="l"/>
                <a:tab pos="1257300" algn="l"/>
                <a:tab pos="2743200" algn="l"/>
              </a:tabLst>
            </a:pPr>
            <a:r>
              <a:rPr lang="en-US" sz="3000" b="1" dirty="0" smtClean="0">
                <a:solidFill>
                  <a:schemeClr val="bg2">
                    <a:lumMod val="10000"/>
                  </a:schemeClr>
                </a:solidFill>
                <a:effectLst/>
                <a:latin typeface="Baskerville Old Face" pitchFamily="18" charset="0"/>
                <a:ea typeface="Times New Roman" pitchFamily="18" charset="0"/>
                <a:cs typeface="Times New Roman" pitchFamily="18" charset="0"/>
                <a:sym typeface="Wingdings" pitchFamily="2" charset="2"/>
              </a:rPr>
              <a:t>T</a:t>
            </a:r>
            <a:r>
              <a:rPr kumimoji="0" lang="en-US" sz="3000" b="1" i="0" u="none" strike="noStrike" cap="none" normalizeH="0" baseline="0" dirty="0" smtClean="0">
                <a:solidFill>
                  <a:schemeClr val="bg2">
                    <a:lumMod val="10000"/>
                  </a:schemeClr>
                </a:solidFill>
                <a:effectLst/>
                <a:latin typeface="Baskerville Old Face" pitchFamily="18" charset="0"/>
                <a:ea typeface="Times New Roman" pitchFamily="18" charset="0"/>
                <a:cs typeface="Times New Roman" pitchFamily="18" charset="0"/>
                <a:sym typeface="Wingdings" pitchFamily="2" charset="2"/>
              </a:rPr>
              <a:t>he purpose of discipline...</a:t>
            </a:r>
            <a:endParaRPr kumimoji="0" lang="en-US" sz="3000" b="0" i="0" u="none" strike="noStrike" cap="none" normalizeH="0" baseline="0" dirty="0" smtClean="0">
              <a:solidFill>
                <a:schemeClr val="bg2">
                  <a:lumMod val="10000"/>
                </a:schemeClr>
              </a:solidFill>
              <a:effectLst/>
              <a:latin typeface="Baskerville Old Face" pitchFamily="18" charset="0"/>
              <a:cs typeface="Arial" pitchFamily="34" charset="0"/>
              <a:sym typeface="Wingdings" pitchFamily="2" charset="2"/>
            </a:endParaRPr>
          </a:p>
          <a:p>
            <a:pPr marL="0" marR="0" lvl="0" indent="0" algn="l" defTabSz="914400" rtl="0" eaLnBrk="0" fontAlgn="base" latinLnBrk="0" hangingPunct="0">
              <a:spcBef>
                <a:spcPts val="600"/>
              </a:spcBef>
              <a:buClrTx/>
              <a:buSzTx/>
              <a:buFontTx/>
              <a:buNone/>
              <a:tabLst>
                <a:tab pos="228600" algn="l"/>
                <a:tab pos="457200" algn="l"/>
                <a:tab pos="685800" algn="l"/>
                <a:tab pos="914400" algn="l"/>
                <a:tab pos="1257300" algn="l"/>
                <a:tab pos="2743200" algn="l"/>
              </a:tabLst>
            </a:pPr>
            <a:r>
              <a:rPr kumimoji="0" lang="en-US" sz="3000" b="1" i="0" u="none" strike="noStrike" cap="none" normalizeH="0" baseline="0" dirty="0" smtClean="0">
                <a:solidFill>
                  <a:schemeClr val="bg2">
                    <a:lumMod val="10000"/>
                  </a:schemeClr>
                </a:solidFill>
                <a:effectLst/>
                <a:latin typeface="Baskerville Old Face" pitchFamily="18" charset="0"/>
                <a:ea typeface="Times New Roman" pitchFamily="18" charset="0"/>
                <a:cs typeface="Times New Roman" pitchFamily="18" charset="0"/>
                <a:sym typeface="Wingdings" pitchFamily="2" charset="2"/>
              </a:rPr>
              <a:t>	*</a:t>
            </a:r>
            <a:r>
              <a:rPr kumimoji="0" lang="en-US" sz="3000" b="1" i="0" u="none" strike="noStrike" cap="none" normalizeH="0" baseline="0" dirty="0" smtClean="0">
                <a:solidFill>
                  <a:schemeClr val="bg2">
                    <a:lumMod val="10000"/>
                  </a:schemeClr>
                </a:solidFill>
                <a:effectLst/>
                <a:latin typeface="Baskerville Old Face" pitchFamily="18" charset="0"/>
                <a:ea typeface="Times New Roman" pitchFamily="18" charset="0"/>
                <a:cs typeface="Times New Roman" pitchFamily="18" charset="0"/>
              </a:rPr>
              <a:t> to restore the unrepentant to a walk with Jesus</a:t>
            </a:r>
            <a:endParaRPr kumimoji="0" lang="en-US" sz="3000" b="0" i="0" u="none" strike="noStrike" cap="none" normalizeH="0" baseline="0" dirty="0" smtClean="0">
              <a:solidFill>
                <a:schemeClr val="bg2">
                  <a:lumMod val="10000"/>
                </a:schemeClr>
              </a:solidFill>
              <a:effectLst/>
              <a:latin typeface="Baskerville Old Face" pitchFamily="18" charset="0"/>
              <a:cs typeface="Arial" pitchFamily="34" charset="0"/>
              <a:sym typeface="Wingdings" pitchFamily="2" charset="2"/>
            </a:endParaRPr>
          </a:p>
          <a:p>
            <a:pPr marL="0" marR="0" lvl="0" indent="0" algn="l" defTabSz="914400" rtl="0" eaLnBrk="0" fontAlgn="base" latinLnBrk="0" hangingPunct="0">
              <a:spcBef>
                <a:spcPts val="600"/>
              </a:spcBef>
              <a:buClrTx/>
              <a:buSzTx/>
              <a:buFontTx/>
              <a:buNone/>
              <a:tabLst>
                <a:tab pos="228600" algn="l"/>
                <a:tab pos="457200" algn="l"/>
                <a:tab pos="685800" algn="l"/>
                <a:tab pos="914400" algn="l"/>
                <a:tab pos="1257300" algn="l"/>
                <a:tab pos="2743200" algn="l"/>
              </a:tabLst>
            </a:pPr>
            <a:r>
              <a:rPr kumimoji="0" lang="en-US" sz="3000" b="1" i="0" u="none" strike="noStrike" cap="none" normalizeH="0" baseline="0" dirty="0" smtClean="0">
                <a:solidFill>
                  <a:schemeClr val="bg2">
                    <a:lumMod val="10000"/>
                  </a:schemeClr>
                </a:solidFill>
                <a:effectLst/>
                <a:latin typeface="Baskerville Old Face" pitchFamily="18" charset="0"/>
                <a:ea typeface="Times New Roman" pitchFamily="18" charset="0"/>
                <a:cs typeface="Times New Roman" pitchFamily="18" charset="0"/>
                <a:sym typeface="Wingdings" pitchFamily="2" charset="2"/>
              </a:rPr>
              <a:t>	*</a:t>
            </a:r>
            <a:r>
              <a:rPr kumimoji="0" lang="en-US" sz="3000" b="1" i="0" u="none" strike="noStrike" cap="none" normalizeH="0" baseline="0" dirty="0" smtClean="0">
                <a:solidFill>
                  <a:schemeClr val="bg2">
                    <a:lumMod val="10000"/>
                  </a:schemeClr>
                </a:solidFill>
                <a:effectLst/>
                <a:latin typeface="Baskerville Old Face" pitchFamily="18" charset="0"/>
                <a:ea typeface="Times New Roman" pitchFamily="18" charset="0"/>
                <a:cs typeface="Times New Roman" pitchFamily="18" charset="0"/>
              </a:rPr>
              <a:t> to purify the church</a:t>
            </a:r>
            <a:endParaRPr kumimoji="0" lang="en-US" sz="3000" b="0" i="0" u="none" strike="noStrike" cap="none" normalizeH="0" baseline="0" dirty="0" smtClean="0">
              <a:solidFill>
                <a:schemeClr val="bg2">
                  <a:lumMod val="10000"/>
                </a:schemeClr>
              </a:solidFill>
              <a:effectLst/>
              <a:latin typeface="Baskerville Old Face" pitchFamily="18" charset="0"/>
              <a:cs typeface="Arial" pitchFamily="34" charset="0"/>
              <a:sym typeface="Wingdings" pitchFamily="2" charset="2"/>
            </a:endParaRPr>
          </a:p>
          <a:p>
            <a:pPr marL="0" marR="0" lvl="0" indent="0" algn="l" defTabSz="914400" rtl="0" eaLnBrk="0" fontAlgn="base" latinLnBrk="0" hangingPunct="0">
              <a:spcBef>
                <a:spcPts val="600"/>
              </a:spcBef>
              <a:buClrTx/>
              <a:buSzTx/>
              <a:buFontTx/>
              <a:buNone/>
              <a:tabLst>
                <a:tab pos="228600" algn="l"/>
                <a:tab pos="457200" algn="l"/>
                <a:tab pos="685800" algn="l"/>
                <a:tab pos="914400" algn="l"/>
                <a:tab pos="1257300" algn="l"/>
                <a:tab pos="2743200" algn="l"/>
              </a:tabLst>
            </a:pPr>
            <a:r>
              <a:rPr kumimoji="0" lang="en-US" sz="3000" b="1" i="0" u="none" strike="noStrike" cap="none" normalizeH="0" baseline="0" dirty="0" smtClean="0">
                <a:solidFill>
                  <a:schemeClr val="bg2">
                    <a:lumMod val="10000"/>
                  </a:schemeClr>
                </a:solidFill>
                <a:effectLst/>
                <a:latin typeface="Baskerville Old Face" pitchFamily="18" charset="0"/>
                <a:ea typeface="Times New Roman" pitchFamily="18" charset="0"/>
                <a:cs typeface="Times New Roman" pitchFamily="18" charset="0"/>
                <a:sym typeface="Wingdings" pitchFamily="2" charset="2"/>
              </a:rPr>
              <a:t>	*</a:t>
            </a:r>
            <a:r>
              <a:rPr kumimoji="0" lang="en-US" sz="3000" b="1" i="0" u="none" strike="noStrike" cap="none" normalizeH="0" baseline="0" dirty="0" smtClean="0">
                <a:solidFill>
                  <a:schemeClr val="bg2">
                    <a:lumMod val="10000"/>
                  </a:schemeClr>
                </a:solidFill>
                <a:effectLst/>
                <a:latin typeface="Baskerville Old Face" pitchFamily="18" charset="0"/>
                <a:ea typeface="Times New Roman" pitchFamily="18" charset="0"/>
                <a:cs typeface="Times New Roman" pitchFamily="18" charset="0"/>
              </a:rPr>
              <a:t> to deter sin</a:t>
            </a:r>
            <a:endParaRPr kumimoji="0" lang="en-US" sz="3000" b="0" i="0" u="none" strike="noStrike" cap="none" normalizeH="0" baseline="0" dirty="0" smtClean="0">
              <a:solidFill>
                <a:schemeClr val="bg2">
                  <a:lumMod val="10000"/>
                </a:schemeClr>
              </a:solidFill>
              <a:effectLst/>
              <a:latin typeface="Baskerville Old Face" pitchFamily="18" charset="0"/>
              <a:cs typeface="Arial" pitchFamily="34" charset="0"/>
              <a:sym typeface="Wingdings" pitchFamily="2" charset="2"/>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097" name="Rectangle 1"/>
          <p:cNvSpPr>
            <a:spLocks noChangeArrowheads="1"/>
          </p:cNvSpPr>
          <p:nvPr/>
        </p:nvSpPr>
        <p:spPr bwMode="auto">
          <a:xfrm>
            <a:off x="152400" y="209550"/>
            <a:ext cx="8839200" cy="1877437"/>
          </a:xfrm>
          <a:prstGeom prst="rect">
            <a:avLst/>
          </a:prstGeom>
          <a:solidFill>
            <a:schemeClr val="bg2">
              <a:alpha val="14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914400" algn="l"/>
                <a:tab pos="1257300" algn="l"/>
                <a:tab pos="2743200" algn="l"/>
              </a:tabLst>
            </a:pPr>
            <a:r>
              <a:rPr lang="en-US" sz="3400" b="1" u="sng" dirty="0" smtClean="0">
                <a:solidFill>
                  <a:schemeClr val="bg2">
                    <a:lumMod val="10000"/>
                  </a:schemeClr>
                </a:solidFill>
                <a:effectLst/>
                <a:latin typeface="Baskerville Old Face" pitchFamily="18" charset="0"/>
                <a:ea typeface="Times New Roman" pitchFamily="18" charset="0"/>
                <a:cs typeface="Times New Roman" pitchFamily="18" charset="0"/>
              </a:rPr>
              <a:t>C</a:t>
            </a:r>
            <a:r>
              <a:rPr kumimoji="0" lang="en-US" sz="3400" b="1" i="0" u="sng" strike="noStrike" cap="none" normalizeH="0" baseline="0" dirty="0" smtClean="0">
                <a:solidFill>
                  <a:schemeClr val="bg2">
                    <a:lumMod val="10000"/>
                  </a:schemeClr>
                </a:solidFill>
                <a:effectLst/>
                <a:latin typeface="Baskerville Old Face" pitchFamily="18" charset="0"/>
                <a:ea typeface="Times New Roman" pitchFamily="18" charset="0"/>
                <a:cs typeface="Times New Roman" pitchFamily="18" charset="0"/>
              </a:rPr>
              <a:t>hurch </a:t>
            </a:r>
            <a:r>
              <a:rPr lang="en-US" sz="3400" b="1" u="sng" dirty="0" smtClean="0">
                <a:solidFill>
                  <a:schemeClr val="bg2">
                    <a:lumMod val="10000"/>
                  </a:schemeClr>
                </a:solidFill>
                <a:effectLst/>
                <a:latin typeface="Baskerville Old Face" pitchFamily="18" charset="0"/>
                <a:ea typeface="Times New Roman" pitchFamily="18" charset="0"/>
                <a:cs typeface="Times New Roman" pitchFamily="18" charset="0"/>
              </a:rPr>
              <a:t>D</a:t>
            </a:r>
            <a:r>
              <a:rPr kumimoji="0" lang="en-US" sz="3400" b="1" i="0" u="sng" strike="noStrike" cap="none" normalizeH="0" baseline="0" dirty="0" smtClean="0">
                <a:solidFill>
                  <a:schemeClr val="bg2">
                    <a:lumMod val="10000"/>
                  </a:schemeClr>
                </a:solidFill>
                <a:effectLst/>
                <a:latin typeface="Baskerville Old Face" pitchFamily="18" charset="0"/>
                <a:ea typeface="Times New Roman" pitchFamily="18" charset="0"/>
                <a:cs typeface="Times New Roman" pitchFamily="18" charset="0"/>
              </a:rPr>
              <a:t>iscipline</a:t>
            </a:r>
            <a:endParaRPr kumimoji="0" lang="en-US" sz="3400" b="0" i="0" u="none" strike="noStrike" cap="none" normalizeH="0" baseline="0" dirty="0" smtClean="0">
              <a:solidFill>
                <a:schemeClr val="bg2">
                  <a:lumMod val="10000"/>
                </a:schemeClr>
              </a:solidFill>
              <a:effectLst/>
              <a:latin typeface="Baskerville Old Fac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1257300" algn="l"/>
                <a:tab pos="2743200" algn="l"/>
              </a:tabLst>
            </a:pPr>
            <a:r>
              <a:rPr kumimoji="0" lang="en-US" sz="2600" b="1" i="0" u="none" strike="noStrike" cap="none" normalizeH="0" baseline="0" dirty="0" smtClean="0">
                <a:solidFill>
                  <a:schemeClr val="bg2">
                    <a:lumMod val="10000"/>
                  </a:schemeClr>
                </a:solidFill>
                <a:effectLst/>
                <a:latin typeface="Baskerville Old Face" pitchFamily="18" charset="0"/>
                <a:ea typeface="Times New Roman" pitchFamily="18" charset="0"/>
                <a:cs typeface="Times New Roman" pitchFamily="18" charset="0"/>
              </a:rPr>
              <a:t>Matt 18:15-17; I Corinthians 5:1-13</a:t>
            </a:r>
          </a:p>
          <a:p>
            <a:pPr marL="0" marR="0" lvl="0" indent="0" algn="ctr"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1257300" algn="l"/>
                <a:tab pos="2743200" algn="l"/>
              </a:tabLst>
            </a:pPr>
            <a:endParaRPr kumimoji="0" lang="en-US" sz="2600" b="1" i="0" u="none" strike="noStrike" cap="none" normalizeH="0" baseline="0" dirty="0" smtClean="0">
              <a:solidFill>
                <a:schemeClr val="bg2">
                  <a:lumMod val="10000"/>
                </a:schemeClr>
              </a:solidFill>
              <a:effectLst/>
              <a:latin typeface="Baskerville Old Face" pitchFamily="18"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1257300" algn="l"/>
                <a:tab pos="2743200" algn="l"/>
              </a:tabLst>
            </a:pPr>
            <a:r>
              <a:rPr lang="en-US" sz="3000" b="1" dirty="0" smtClean="0">
                <a:solidFill>
                  <a:schemeClr val="bg2">
                    <a:lumMod val="10000"/>
                  </a:schemeClr>
                </a:solidFill>
                <a:effectLst/>
                <a:latin typeface="Baskerville Old Face" pitchFamily="18" charset="0"/>
                <a:cs typeface="Arial" pitchFamily="34" charset="0"/>
              </a:rPr>
              <a:t>The</a:t>
            </a:r>
            <a:r>
              <a:rPr kumimoji="0" lang="en-US" sz="3000" b="1" i="0" u="none" strike="noStrike" cap="none" normalizeH="0" baseline="0" dirty="0" smtClean="0">
                <a:solidFill>
                  <a:schemeClr val="bg2">
                    <a:lumMod val="10000"/>
                  </a:schemeClr>
                </a:solidFill>
                <a:effectLst/>
                <a:latin typeface="Baskerville Old Face" pitchFamily="18" charset="0"/>
                <a:ea typeface="Times New Roman" pitchFamily="18" charset="0"/>
                <a:cs typeface="Times New Roman" pitchFamily="18" charset="0"/>
              </a:rPr>
              <a:t>e process of discipline…</a:t>
            </a:r>
            <a:r>
              <a:rPr kumimoji="0" lang="en-US" sz="2500" b="1" i="0" u="none" strike="noStrike" cap="none" normalizeH="0" baseline="0" dirty="0" smtClean="0">
                <a:solidFill>
                  <a:schemeClr val="bg2">
                    <a:lumMod val="10000"/>
                  </a:schemeClr>
                </a:solidFill>
                <a:effectLst/>
                <a:latin typeface="Baskerville Old Face" pitchFamily="18" charset="0"/>
                <a:ea typeface="Times New Roman" pitchFamily="18" charset="0"/>
                <a:cs typeface="Times New Roman" pitchFamily="18" charset="0"/>
              </a:rPr>
              <a:t>Matt 18:15-17</a:t>
            </a:r>
            <a:endParaRPr kumimoji="0" lang="en-US" sz="2500" b="0" i="0" u="none" strike="noStrike" cap="none" normalizeH="0" baseline="0" dirty="0" smtClean="0">
              <a:solidFill>
                <a:schemeClr val="bg2">
                  <a:lumMod val="10000"/>
                </a:schemeClr>
              </a:solidFill>
              <a:effectLst/>
              <a:latin typeface="Baskerville Old Face" pitchFamily="18" charset="0"/>
              <a:cs typeface="Arial" pitchFamily="34" charset="0"/>
              <a:sym typeface="Wingdings" pitchFamily="2" charset="2"/>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097" name="Rectangle 1"/>
          <p:cNvSpPr>
            <a:spLocks noChangeArrowheads="1"/>
          </p:cNvSpPr>
          <p:nvPr/>
        </p:nvSpPr>
        <p:spPr bwMode="auto">
          <a:xfrm>
            <a:off x="228600" y="209550"/>
            <a:ext cx="8610600" cy="1877437"/>
          </a:xfrm>
          <a:prstGeom prst="rect">
            <a:avLst/>
          </a:prstGeom>
          <a:solidFill>
            <a:schemeClr val="bg2">
              <a:alpha val="14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914400" algn="l"/>
                <a:tab pos="1257300" algn="l"/>
                <a:tab pos="2743200" algn="l"/>
              </a:tabLst>
            </a:pPr>
            <a:r>
              <a:rPr lang="en-US" sz="3400" b="1" u="sng" dirty="0" smtClean="0">
                <a:solidFill>
                  <a:schemeClr val="bg2">
                    <a:lumMod val="10000"/>
                  </a:schemeClr>
                </a:solidFill>
                <a:effectLst/>
                <a:latin typeface="Baskerville Old Face" pitchFamily="18" charset="0"/>
                <a:ea typeface="Times New Roman" pitchFamily="18" charset="0"/>
                <a:cs typeface="Times New Roman" pitchFamily="18" charset="0"/>
              </a:rPr>
              <a:t>C</a:t>
            </a:r>
            <a:r>
              <a:rPr kumimoji="0" lang="en-US" sz="3400" b="1" i="0" u="sng" strike="noStrike" cap="none" normalizeH="0" baseline="0" dirty="0" smtClean="0">
                <a:solidFill>
                  <a:schemeClr val="bg2">
                    <a:lumMod val="10000"/>
                  </a:schemeClr>
                </a:solidFill>
                <a:effectLst/>
                <a:latin typeface="Baskerville Old Face" pitchFamily="18" charset="0"/>
                <a:ea typeface="Times New Roman" pitchFamily="18" charset="0"/>
                <a:cs typeface="Times New Roman" pitchFamily="18" charset="0"/>
              </a:rPr>
              <a:t>hurch </a:t>
            </a:r>
            <a:r>
              <a:rPr lang="en-US" sz="3400" b="1" u="sng" dirty="0" smtClean="0">
                <a:solidFill>
                  <a:schemeClr val="bg2">
                    <a:lumMod val="10000"/>
                  </a:schemeClr>
                </a:solidFill>
                <a:effectLst/>
                <a:latin typeface="Baskerville Old Face" pitchFamily="18" charset="0"/>
                <a:ea typeface="Times New Roman" pitchFamily="18" charset="0"/>
                <a:cs typeface="Times New Roman" pitchFamily="18" charset="0"/>
              </a:rPr>
              <a:t>D</a:t>
            </a:r>
            <a:r>
              <a:rPr kumimoji="0" lang="en-US" sz="3400" b="1" i="0" u="sng" strike="noStrike" cap="none" normalizeH="0" baseline="0" dirty="0" smtClean="0">
                <a:solidFill>
                  <a:schemeClr val="bg2">
                    <a:lumMod val="10000"/>
                  </a:schemeClr>
                </a:solidFill>
                <a:effectLst/>
                <a:latin typeface="Baskerville Old Face" pitchFamily="18" charset="0"/>
                <a:ea typeface="Times New Roman" pitchFamily="18" charset="0"/>
                <a:cs typeface="Times New Roman" pitchFamily="18" charset="0"/>
              </a:rPr>
              <a:t>iscipline</a:t>
            </a:r>
            <a:endParaRPr kumimoji="0" lang="en-US" sz="3400" b="0" i="0" u="none" strike="noStrike" cap="none" normalizeH="0" baseline="0" dirty="0" smtClean="0">
              <a:solidFill>
                <a:schemeClr val="bg2">
                  <a:lumMod val="10000"/>
                </a:schemeClr>
              </a:solidFill>
              <a:effectLst/>
              <a:latin typeface="Baskerville Old Fac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1257300" algn="l"/>
                <a:tab pos="2743200" algn="l"/>
              </a:tabLst>
            </a:pPr>
            <a:r>
              <a:rPr kumimoji="0" lang="en-US" sz="2600" b="1" i="0" u="none" strike="noStrike" cap="none" normalizeH="0" baseline="0" dirty="0" smtClean="0">
                <a:solidFill>
                  <a:schemeClr val="bg2">
                    <a:lumMod val="10000"/>
                  </a:schemeClr>
                </a:solidFill>
                <a:effectLst/>
                <a:latin typeface="Baskerville Old Face" pitchFamily="18" charset="0"/>
                <a:ea typeface="Times New Roman" pitchFamily="18" charset="0"/>
                <a:cs typeface="Times New Roman" pitchFamily="18" charset="0"/>
              </a:rPr>
              <a:t>Matt 18:15-17; I Corinthians 5:1-13</a:t>
            </a:r>
            <a:endParaRPr kumimoji="0" lang="en-US" sz="2600" b="0" i="0" u="none" strike="noStrike" cap="none" normalizeH="0" baseline="0" dirty="0" smtClean="0">
              <a:solidFill>
                <a:schemeClr val="bg2">
                  <a:lumMod val="10000"/>
                </a:schemeClr>
              </a:solidFill>
              <a:effectLst/>
              <a:latin typeface="Baskerville Old Fac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1257300" algn="l"/>
                <a:tab pos="2743200" algn="l"/>
              </a:tabLst>
            </a:pPr>
            <a:endParaRPr lang="en-US" sz="2600" dirty="0" smtClean="0">
              <a:solidFill>
                <a:schemeClr val="bg2">
                  <a:lumMod val="10000"/>
                </a:schemeClr>
              </a:solidFill>
              <a:effectLst/>
              <a:latin typeface="Baskerville Old Face" pitchFamily="18" charset="0"/>
              <a:ea typeface="Times New Roman" pitchFamily="18" charset="0"/>
              <a:cs typeface="Arial" pitchFamily="34" charset="0"/>
              <a:sym typeface="Wingdings" pitchFamily="2" charset="2"/>
            </a:endParaRPr>
          </a:p>
          <a:p>
            <a:pPr marL="0" marR="0" lvl="0" indent="0"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1257300" algn="l"/>
                <a:tab pos="2743200" algn="l"/>
              </a:tabLst>
            </a:pPr>
            <a:r>
              <a:rPr lang="en-US" sz="3000" b="1" dirty="0" smtClean="0">
                <a:solidFill>
                  <a:schemeClr val="bg2">
                    <a:lumMod val="10000"/>
                  </a:schemeClr>
                </a:solidFill>
                <a:effectLst/>
                <a:latin typeface="Baskerville Old Face" pitchFamily="18" charset="0"/>
                <a:ea typeface="Times New Roman" pitchFamily="18" charset="0"/>
                <a:cs typeface="Times New Roman" pitchFamily="18" charset="0"/>
                <a:sym typeface="Wingdings" pitchFamily="2" charset="2"/>
              </a:rPr>
              <a:t>T</a:t>
            </a:r>
            <a:r>
              <a:rPr kumimoji="0" lang="en-US" sz="3000" b="1" i="0" u="none" strike="noStrike" cap="none" normalizeH="0" baseline="0" dirty="0" smtClean="0">
                <a:solidFill>
                  <a:schemeClr val="bg2">
                    <a:lumMod val="10000"/>
                  </a:schemeClr>
                </a:solidFill>
                <a:effectLst/>
                <a:latin typeface="Baskerville Old Face" pitchFamily="18" charset="0"/>
                <a:ea typeface="Times New Roman" pitchFamily="18" charset="0"/>
                <a:cs typeface="Times New Roman" pitchFamily="18" charset="0"/>
              </a:rPr>
              <a:t>he attitude of discipline…grieving for the unrepentant</a:t>
            </a:r>
            <a:endParaRPr kumimoji="0" lang="en-US" sz="3000" b="0" i="0" u="none" strike="noStrike" cap="none" normalizeH="0" baseline="0" dirty="0" smtClean="0">
              <a:solidFill>
                <a:schemeClr val="bg2">
                  <a:lumMod val="10000"/>
                </a:schemeClr>
              </a:solidFill>
              <a:effectLst/>
              <a:latin typeface="Baskerville Old Face" pitchFamily="18" charset="0"/>
              <a:cs typeface="Arial" pitchFamily="34" charset="0"/>
              <a:sym typeface="Wingdings" pitchFamily="2" charset="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317501" y="1190626"/>
            <a:ext cx="8493125" cy="2381250"/>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charset="0"/>
              </a:rPr>
              <a:t>Forever I will sing Your praise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And worship You alone until</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The day I die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I live my life for You with</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097" name="Rectangle 1"/>
          <p:cNvSpPr>
            <a:spLocks noChangeArrowheads="1"/>
          </p:cNvSpPr>
          <p:nvPr/>
        </p:nvSpPr>
        <p:spPr bwMode="auto">
          <a:xfrm>
            <a:off x="228600" y="209550"/>
            <a:ext cx="8610600" cy="2339102"/>
          </a:xfrm>
          <a:prstGeom prst="rect">
            <a:avLst/>
          </a:prstGeom>
          <a:solidFill>
            <a:schemeClr val="bg2">
              <a:alpha val="14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914400" algn="l"/>
                <a:tab pos="1257300" algn="l"/>
                <a:tab pos="2743200" algn="l"/>
              </a:tabLst>
            </a:pPr>
            <a:r>
              <a:rPr lang="en-US" sz="3400" b="1" u="sng" dirty="0" smtClean="0">
                <a:solidFill>
                  <a:schemeClr val="bg2">
                    <a:lumMod val="10000"/>
                  </a:schemeClr>
                </a:solidFill>
                <a:effectLst/>
                <a:latin typeface="Baskerville Old Face" pitchFamily="18" charset="0"/>
                <a:ea typeface="Times New Roman" pitchFamily="18" charset="0"/>
                <a:cs typeface="Times New Roman" pitchFamily="18" charset="0"/>
              </a:rPr>
              <a:t>C</a:t>
            </a:r>
            <a:r>
              <a:rPr kumimoji="0" lang="en-US" sz="3400" b="1" i="0" u="sng" strike="noStrike" cap="none" normalizeH="0" baseline="0" dirty="0" smtClean="0">
                <a:solidFill>
                  <a:schemeClr val="bg2">
                    <a:lumMod val="10000"/>
                  </a:schemeClr>
                </a:solidFill>
                <a:effectLst/>
                <a:latin typeface="Baskerville Old Face" pitchFamily="18" charset="0"/>
                <a:ea typeface="Times New Roman" pitchFamily="18" charset="0"/>
                <a:cs typeface="Times New Roman" pitchFamily="18" charset="0"/>
              </a:rPr>
              <a:t>hurch </a:t>
            </a:r>
            <a:r>
              <a:rPr lang="en-US" sz="3400" b="1" u="sng" dirty="0" smtClean="0">
                <a:solidFill>
                  <a:schemeClr val="bg2">
                    <a:lumMod val="10000"/>
                  </a:schemeClr>
                </a:solidFill>
                <a:effectLst/>
                <a:latin typeface="Baskerville Old Face" pitchFamily="18" charset="0"/>
                <a:ea typeface="Times New Roman" pitchFamily="18" charset="0"/>
                <a:cs typeface="Times New Roman" pitchFamily="18" charset="0"/>
              </a:rPr>
              <a:t>D</a:t>
            </a:r>
            <a:r>
              <a:rPr kumimoji="0" lang="en-US" sz="3400" b="1" i="0" u="sng" strike="noStrike" cap="none" normalizeH="0" baseline="0" dirty="0" smtClean="0">
                <a:solidFill>
                  <a:schemeClr val="bg2">
                    <a:lumMod val="10000"/>
                  </a:schemeClr>
                </a:solidFill>
                <a:effectLst/>
                <a:latin typeface="Baskerville Old Face" pitchFamily="18" charset="0"/>
                <a:ea typeface="Times New Roman" pitchFamily="18" charset="0"/>
                <a:cs typeface="Times New Roman" pitchFamily="18" charset="0"/>
              </a:rPr>
              <a:t>iscipline</a:t>
            </a:r>
            <a:endParaRPr kumimoji="0" lang="en-US" sz="3400" b="0" i="0" u="none" strike="noStrike" cap="none" normalizeH="0" baseline="0" dirty="0" smtClean="0">
              <a:solidFill>
                <a:schemeClr val="bg2">
                  <a:lumMod val="10000"/>
                </a:schemeClr>
              </a:solidFill>
              <a:effectLst/>
              <a:latin typeface="Baskerville Old Fac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1257300" algn="l"/>
                <a:tab pos="2743200" algn="l"/>
              </a:tabLst>
            </a:pPr>
            <a:r>
              <a:rPr kumimoji="0" lang="en-US" sz="2600" b="1" i="0" u="none" strike="noStrike" cap="none" normalizeH="0" baseline="0" dirty="0" smtClean="0">
                <a:solidFill>
                  <a:schemeClr val="bg2">
                    <a:lumMod val="10000"/>
                  </a:schemeClr>
                </a:solidFill>
                <a:effectLst/>
                <a:latin typeface="Baskerville Old Face" pitchFamily="18" charset="0"/>
                <a:ea typeface="Times New Roman" pitchFamily="18" charset="0"/>
                <a:cs typeface="Times New Roman" pitchFamily="18" charset="0"/>
              </a:rPr>
              <a:t>Matt 18:15-17; I Corinthians 5:1-13</a:t>
            </a:r>
            <a:endParaRPr kumimoji="0" lang="en-US" sz="2600" b="0" i="0" u="none" strike="noStrike" cap="none" normalizeH="0" baseline="0" dirty="0" smtClean="0">
              <a:solidFill>
                <a:schemeClr val="bg2">
                  <a:lumMod val="10000"/>
                </a:schemeClr>
              </a:solidFill>
              <a:effectLst/>
              <a:latin typeface="Baskerville Old Face"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1257300" algn="l"/>
                <a:tab pos="2743200" algn="l"/>
              </a:tabLst>
            </a:pPr>
            <a:endParaRPr lang="en-US" sz="2600" dirty="0" smtClean="0">
              <a:solidFill>
                <a:schemeClr val="bg2">
                  <a:lumMod val="10000"/>
                </a:schemeClr>
              </a:solidFill>
              <a:effectLst/>
              <a:latin typeface="Baskerville Old Face" pitchFamily="18" charset="0"/>
              <a:ea typeface="Times New Roman" pitchFamily="18" charset="0"/>
              <a:cs typeface="Arial" pitchFamily="34"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 pos="685800" algn="l"/>
                <a:tab pos="914400" algn="l"/>
                <a:tab pos="1257300" algn="l"/>
                <a:tab pos="2743200" algn="l"/>
              </a:tabLst>
            </a:pPr>
            <a:r>
              <a:rPr lang="en-US" sz="3000" b="1" dirty="0" smtClean="0">
                <a:solidFill>
                  <a:schemeClr val="bg2">
                    <a:lumMod val="10000"/>
                  </a:schemeClr>
                </a:solidFill>
                <a:effectLst/>
                <a:latin typeface="Baskerville Old Face" pitchFamily="18" charset="0"/>
                <a:ea typeface="Times New Roman" pitchFamily="18" charset="0"/>
                <a:cs typeface="Times New Roman" pitchFamily="18" charset="0"/>
                <a:sym typeface="Wingdings" pitchFamily="2" charset="2"/>
              </a:rPr>
              <a:t>T</a:t>
            </a:r>
            <a:r>
              <a:rPr kumimoji="0" lang="en-US" sz="3000" b="1" i="0" u="none" strike="noStrike" cap="none" normalizeH="0" baseline="0" dirty="0" smtClean="0">
                <a:solidFill>
                  <a:schemeClr val="bg2">
                    <a:lumMod val="10000"/>
                  </a:schemeClr>
                </a:solidFill>
                <a:effectLst/>
                <a:latin typeface="Baskerville Old Face" pitchFamily="18" charset="0"/>
                <a:ea typeface="Times New Roman" pitchFamily="18" charset="0"/>
                <a:cs typeface="Times New Roman" pitchFamily="18" charset="0"/>
              </a:rPr>
              <a:t>he hope of discipline…repentance by and restoration of the fallen</a:t>
            </a:r>
            <a:endParaRPr kumimoji="0" lang="en-US" sz="3000" b="1" i="0" u="none" strike="noStrike" cap="none" normalizeH="0" baseline="0" dirty="0" smtClean="0">
              <a:solidFill>
                <a:schemeClr val="bg2">
                  <a:lumMod val="10000"/>
                </a:schemeClr>
              </a:solidFill>
              <a:effectLst/>
              <a:latin typeface="Baskerville Old Face" pitchFamily="18" charset="0"/>
              <a:ea typeface="Times New Roman" pitchFamily="18" charset="0"/>
              <a:cs typeface="Times New Roman" pitchFamily="18" charset="0"/>
              <a:sym typeface="Wingdings" pitchFamily="2" charset="2"/>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073" name="Rectangle 1"/>
          <p:cNvSpPr>
            <a:spLocks noChangeArrowheads="1"/>
          </p:cNvSpPr>
          <p:nvPr/>
        </p:nvSpPr>
        <p:spPr bwMode="auto">
          <a:xfrm>
            <a:off x="76200" y="361950"/>
            <a:ext cx="8915400" cy="27084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3800" b="1" dirty="0" smtClean="0">
                <a:solidFill>
                  <a:schemeClr val="bg2">
                    <a:lumMod val="10000"/>
                  </a:schemeClr>
                </a:solidFill>
                <a:effectLst/>
                <a:latin typeface="Baskerville Old Face" pitchFamily="18" charset="0"/>
                <a:ea typeface="Times New Roman" pitchFamily="18" charset="0"/>
                <a:cs typeface="Times New Roman" pitchFamily="18" charset="0"/>
              </a:rPr>
              <a:t>EPHESUS…a look at what happened</a:t>
            </a:r>
          </a:p>
          <a:p>
            <a:pPr algn="ctr" fontAlgn="base">
              <a:spcBef>
                <a:spcPct val="0"/>
              </a:spcBef>
              <a:spcAft>
                <a:spcPct val="0"/>
              </a:spcAft>
            </a:pPr>
            <a:endParaRPr lang="en-US" sz="3000" b="1" dirty="0" smtClean="0">
              <a:solidFill>
                <a:schemeClr val="bg2">
                  <a:lumMod val="10000"/>
                </a:schemeClr>
              </a:solidFill>
              <a:effectLst/>
              <a:latin typeface="Baskerville Old Face" pitchFamily="18" charset="0"/>
              <a:ea typeface="Times New Roman" pitchFamily="18" charset="0"/>
              <a:cs typeface="Times New Roman" pitchFamily="18" charset="0"/>
            </a:endParaRPr>
          </a:p>
          <a:p>
            <a:pPr algn="ctr" fontAlgn="base">
              <a:spcBef>
                <a:spcPct val="0"/>
              </a:spcBef>
              <a:spcAft>
                <a:spcPct val="0"/>
              </a:spcAft>
            </a:pPr>
            <a:r>
              <a:rPr lang="en-US" sz="3400" b="1" dirty="0" smtClean="0">
                <a:solidFill>
                  <a:schemeClr val="bg2">
                    <a:lumMod val="10000"/>
                  </a:schemeClr>
                </a:solidFill>
                <a:effectLst/>
                <a:latin typeface="Baskerville Old Face" pitchFamily="18" charset="0"/>
                <a:ea typeface="Times New Roman" pitchFamily="18" charset="0"/>
                <a:cs typeface="Times New Roman" pitchFamily="18" charset="0"/>
                <a:sym typeface="Wingdings 2" pitchFamily="18" charset="2"/>
              </a:rPr>
              <a:t>The EXHORTATION to the ELDERS</a:t>
            </a:r>
          </a:p>
          <a:p>
            <a:pPr algn="ctr" fontAlgn="base">
              <a:spcBef>
                <a:spcPct val="0"/>
              </a:spcBef>
              <a:spcAft>
                <a:spcPct val="0"/>
              </a:spcAft>
            </a:pPr>
            <a:r>
              <a:rPr lang="en-US" sz="3400" b="1" dirty="0" smtClean="0">
                <a:solidFill>
                  <a:schemeClr val="bg2">
                    <a:lumMod val="10000"/>
                  </a:schemeClr>
                </a:solidFill>
                <a:effectLst/>
                <a:latin typeface="Baskerville Old Face" pitchFamily="18" charset="0"/>
                <a:ea typeface="Times New Roman" pitchFamily="18" charset="0"/>
                <a:cs typeface="Times New Roman" pitchFamily="18" charset="0"/>
                <a:sym typeface="Wingdings 2" pitchFamily="18" charset="2"/>
              </a:rPr>
              <a:t>…</a:t>
            </a:r>
            <a:r>
              <a:rPr lang="en-US" sz="3400" b="1" u="sng" dirty="0" smtClean="0">
                <a:solidFill>
                  <a:schemeClr val="bg2">
                    <a:lumMod val="10000"/>
                  </a:schemeClr>
                </a:solidFill>
                <a:effectLst/>
                <a:latin typeface="Baskerville Old Face" pitchFamily="18" charset="0"/>
                <a:ea typeface="Times New Roman" pitchFamily="18" charset="0"/>
                <a:cs typeface="Times New Roman" pitchFamily="18" charset="0"/>
                <a:sym typeface="Wingdings 2" pitchFamily="18" charset="2"/>
              </a:rPr>
              <a:t>BEWARE</a:t>
            </a:r>
          </a:p>
          <a:p>
            <a:pPr algn="ctr" fontAlgn="base">
              <a:spcBef>
                <a:spcPct val="0"/>
              </a:spcBef>
              <a:spcAft>
                <a:spcPct val="0"/>
              </a:spcAft>
            </a:pPr>
            <a:endParaRPr lang="en-US" sz="3400" b="1" dirty="0" smtClean="0">
              <a:solidFill>
                <a:schemeClr val="bg2">
                  <a:lumMod val="10000"/>
                </a:schemeClr>
              </a:solidFill>
              <a:effectLst/>
              <a:latin typeface="Baskerville Old Face" pitchFamily="18" charset="0"/>
              <a:ea typeface="Times New Roman" pitchFamily="18" charset="0"/>
              <a:cs typeface="Times New Roman" pitchFamily="18" charset="0"/>
              <a:sym typeface="Wingdings 2" pitchFamily="18" charset="2"/>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073" name="Rectangle 1"/>
          <p:cNvSpPr>
            <a:spLocks noChangeArrowheads="1"/>
          </p:cNvSpPr>
          <p:nvPr/>
        </p:nvSpPr>
        <p:spPr bwMode="auto">
          <a:xfrm>
            <a:off x="228600" y="133350"/>
            <a:ext cx="8686800"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3200" b="1" dirty="0" smtClean="0">
                <a:latin typeface="Baskerville Old Face" pitchFamily="18" charset="0"/>
              </a:rPr>
              <a:t>Keep watch over yourselves and all the flock of which the Holy Spirit has made you overseers. </a:t>
            </a:r>
            <a:br>
              <a:rPr lang="en-US" sz="3200" b="1" dirty="0" smtClean="0">
                <a:latin typeface="Baskerville Old Face" pitchFamily="18" charset="0"/>
              </a:rPr>
            </a:br>
            <a:r>
              <a:rPr lang="en-US" sz="3200" b="1" dirty="0" smtClean="0">
                <a:latin typeface="Baskerville Old Face" pitchFamily="18" charset="0"/>
              </a:rPr>
              <a:t>Be shepherds of the church of God,</a:t>
            </a:r>
            <a:r>
              <a:rPr lang="en-US" sz="3200" b="1" baseline="30000" dirty="0" smtClean="0">
                <a:latin typeface="Baskerville Old Face" pitchFamily="18" charset="0"/>
              </a:rPr>
              <a:t> </a:t>
            </a:r>
            <a:r>
              <a:rPr lang="en-US" sz="3200" b="1" dirty="0" smtClean="0">
                <a:latin typeface="Baskerville Old Face" pitchFamily="18" charset="0"/>
              </a:rPr>
              <a:t>which he bought with his own blood.</a:t>
            </a:r>
            <a:r>
              <a:rPr lang="en-US" sz="3200" b="1" baseline="30000" dirty="0" smtClean="0">
                <a:latin typeface="Baskerville Old Face" pitchFamily="18" charset="0"/>
              </a:rPr>
              <a:t> </a:t>
            </a:r>
            <a:r>
              <a:rPr lang="en-US" sz="3200" b="1" dirty="0" smtClean="0">
                <a:latin typeface="Baskerville Old Face" pitchFamily="18" charset="0"/>
              </a:rPr>
              <a:t>I know that after I leave, savage wolves will come in among you and will not spare the flock.</a:t>
            </a:r>
            <a:r>
              <a:rPr lang="en-US" sz="3200" b="1" baseline="30000" dirty="0" smtClean="0">
                <a:latin typeface="Baskerville Old Face" pitchFamily="18" charset="0"/>
              </a:rPr>
              <a:t> </a:t>
            </a:r>
            <a:r>
              <a:rPr lang="en-US" sz="3200" b="1" dirty="0" smtClean="0">
                <a:latin typeface="Baskerville Old Face" pitchFamily="18" charset="0"/>
              </a:rPr>
              <a:t>Even from your own number men will arise and distort the truth in order to draw away disciples after them.</a:t>
            </a:r>
            <a:endParaRPr lang="en-US" sz="3000" b="1" dirty="0" smtClean="0">
              <a:solidFill>
                <a:schemeClr val="bg2">
                  <a:lumMod val="10000"/>
                </a:schemeClr>
              </a:solidFill>
              <a:effectLst/>
              <a:latin typeface="Baskerville Old Face" pitchFamily="18" charset="0"/>
              <a:ea typeface="Times New Roman" pitchFamily="18" charset="0"/>
              <a:cs typeface="Times New Roman" pitchFamily="18" charset="0"/>
            </a:endParaRPr>
          </a:p>
          <a:p>
            <a:pPr algn="r" fontAlgn="base">
              <a:spcBef>
                <a:spcPct val="0"/>
              </a:spcBef>
              <a:spcAft>
                <a:spcPct val="0"/>
              </a:spcAft>
            </a:pPr>
            <a:r>
              <a:rPr lang="en-US" sz="2800" b="1" dirty="0" smtClean="0">
                <a:solidFill>
                  <a:schemeClr val="bg2">
                    <a:lumMod val="10000"/>
                  </a:schemeClr>
                </a:solidFill>
                <a:effectLst>
                  <a:outerShdw blurRad="38100" dist="38100" dir="2700000" algn="tl">
                    <a:srgbClr val="000000">
                      <a:alpha val="43137"/>
                    </a:srgbClr>
                  </a:outerShdw>
                </a:effectLst>
                <a:latin typeface="Baskerville Old Face" pitchFamily="18" charset="0"/>
                <a:ea typeface="Times New Roman" pitchFamily="18" charset="0"/>
                <a:cs typeface="Times New Roman" pitchFamily="18" charset="0"/>
              </a:rPr>
              <a:t>Acts 20:28-30</a:t>
            </a:r>
            <a:endParaRPr lang="en-US" sz="2800" b="1" u="sng" dirty="0" smtClean="0">
              <a:solidFill>
                <a:schemeClr val="bg2">
                  <a:lumMod val="10000"/>
                </a:schemeClr>
              </a:solidFill>
              <a:effectLst>
                <a:outerShdw blurRad="38100" dist="38100" dir="2700000" algn="tl">
                  <a:srgbClr val="000000">
                    <a:alpha val="43137"/>
                  </a:srgbClr>
                </a:outerShdw>
              </a:effectLst>
              <a:latin typeface="Baskerville Old Face" pitchFamily="18" charset="0"/>
              <a:ea typeface="Times New Roman" pitchFamily="18" charset="0"/>
              <a:cs typeface="Times New Roman" pitchFamily="18" charset="0"/>
              <a:sym typeface="Wingdings 2" pitchFamily="18" charset="2"/>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04800" y="361950"/>
            <a:ext cx="86106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3800" b="1" dirty="0" smtClean="0">
                <a:solidFill>
                  <a:schemeClr val="bg2">
                    <a:lumMod val="10000"/>
                  </a:schemeClr>
                </a:solidFill>
                <a:effectLst/>
                <a:latin typeface="Baskerville Old Face" pitchFamily="18" charset="0"/>
                <a:ea typeface="Times New Roman" pitchFamily="18" charset="0"/>
                <a:cs typeface="Times New Roman" pitchFamily="18" charset="0"/>
              </a:rPr>
              <a:t>EPHESUS…a look at what happened</a:t>
            </a:r>
          </a:p>
          <a:p>
            <a:pPr algn="ctr" fontAlgn="base">
              <a:spcBef>
                <a:spcPct val="0"/>
              </a:spcBef>
              <a:spcAft>
                <a:spcPct val="0"/>
              </a:spcAft>
            </a:pPr>
            <a:endParaRPr lang="en-US" sz="3400" b="1" dirty="0" smtClean="0">
              <a:solidFill>
                <a:schemeClr val="bg2">
                  <a:lumMod val="10000"/>
                </a:schemeClr>
              </a:solidFill>
              <a:effectLst/>
              <a:latin typeface="Baskerville Old Face" pitchFamily="18" charset="0"/>
              <a:ea typeface="Times New Roman" pitchFamily="18" charset="0"/>
              <a:cs typeface="Times New Roman" pitchFamily="18" charset="0"/>
              <a:sym typeface="Wingdings 2" pitchFamily="18" charset="2"/>
            </a:endParaRPr>
          </a:p>
          <a:p>
            <a:pPr algn="ctr" fontAlgn="base">
              <a:spcBef>
                <a:spcPct val="0"/>
              </a:spcBef>
              <a:spcAft>
                <a:spcPct val="0"/>
              </a:spcAft>
            </a:pPr>
            <a:r>
              <a:rPr lang="en-US" sz="3400" b="1" dirty="0" smtClean="0">
                <a:solidFill>
                  <a:schemeClr val="bg2">
                    <a:lumMod val="10000"/>
                  </a:schemeClr>
                </a:solidFill>
                <a:effectLst/>
                <a:latin typeface="Baskerville Old Face" pitchFamily="18" charset="0"/>
                <a:ea typeface="Times New Roman" pitchFamily="18" charset="0"/>
                <a:cs typeface="Times New Roman" pitchFamily="18" charset="0"/>
                <a:sym typeface="Wingdings 2" pitchFamily="18" charset="2"/>
              </a:rPr>
              <a:t>The EXHORTATION to TIMOTHY</a:t>
            </a:r>
          </a:p>
          <a:p>
            <a:pPr algn="ctr" fontAlgn="base">
              <a:spcBef>
                <a:spcPct val="0"/>
              </a:spcBef>
              <a:spcAft>
                <a:spcPct val="0"/>
              </a:spcAft>
            </a:pPr>
            <a:r>
              <a:rPr lang="en-US" sz="3400" b="1" dirty="0" smtClean="0">
                <a:solidFill>
                  <a:schemeClr val="bg2">
                    <a:lumMod val="10000"/>
                  </a:schemeClr>
                </a:solidFill>
                <a:effectLst/>
                <a:latin typeface="Baskerville Old Face" pitchFamily="18" charset="0"/>
                <a:ea typeface="Times New Roman" pitchFamily="18" charset="0"/>
                <a:cs typeface="Times New Roman" pitchFamily="18" charset="0"/>
                <a:sym typeface="Wingdings 2" pitchFamily="18" charset="2"/>
              </a:rPr>
              <a:t>…be </a:t>
            </a:r>
            <a:r>
              <a:rPr lang="en-US" sz="3400" b="1" u="sng" dirty="0" smtClean="0">
                <a:solidFill>
                  <a:schemeClr val="bg2">
                    <a:lumMod val="10000"/>
                  </a:schemeClr>
                </a:solidFill>
                <a:effectLst/>
                <a:latin typeface="Baskerville Old Face" pitchFamily="18" charset="0"/>
                <a:ea typeface="Times New Roman" pitchFamily="18" charset="0"/>
                <a:cs typeface="Times New Roman" pitchFamily="18" charset="0"/>
                <a:sym typeface="Wingdings 2" pitchFamily="18" charset="2"/>
              </a:rPr>
              <a:t>STRONG</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04800" y="335161"/>
            <a:ext cx="8458200" cy="27699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3800" b="1" dirty="0" smtClean="0">
                <a:solidFill>
                  <a:schemeClr val="bg2">
                    <a:lumMod val="10000"/>
                  </a:schemeClr>
                </a:solidFill>
                <a:effectLst/>
                <a:latin typeface="Baskerville Old Face" pitchFamily="18" charset="0"/>
                <a:ea typeface="Times New Roman" pitchFamily="18" charset="0"/>
                <a:cs typeface="Times New Roman" pitchFamily="18" charset="0"/>
              </a:rPr>
              <a:t>EPHESUS…a look at what happened</a:t>
            </a:r>
          </a:p>
          <a:p>
            <a:pPr algn="ctr" fontAlgn="base">
              <a:spcBef>
                <a:spcPct val="0"/>
              </a:spcBef>
              <a:spcAft>
                <a:spcPct val="0"/>
              </a:spcAft>
            </a:pPr>
            <a:endParaRPr lang="en-US" sz="3400" b="1" dirty="0" smtClean="0">
              <a:solidFill>
                <a:schemeClr val="bg2">
                  <a:lumMod val="10000"/>
                </a:schemeClr>
              </a:solidFill>
              <a:effectLst/>
              <a:latin typeface="Baskerville Old Face" pitchFamily="18" charset="0"/>
              <a:ea typeface="Times New Roman" pitchFamily="18" charset="0"/>
              <a:cs typeface="Times New Roman" pitchFamily="18" charset="0"/>
            </a:endParaRPr>
          </a:p>
          <a:p>
            <a:pPr algn="ctr" fontAlgn="base">
              <a:spcBef>
                <a:spcPct val="0"/>
              </a:spcBef>
              <a:spcAft>
                <a:spcPct val="0"/>
              </a:spcAft>
            </a:pPr>
            <a:r>
              <a:rPr lang="en-US" sz="3400" b="1" dirty="0" smtClean="0">
                <a:solidFill>
                  <a:schemeClr val="bg2">
                    <a:lumMod val="10000"/>
                  </a:schemeClr>
                </a:solidFill>
                <a:effectLst/>
                <a:latin typeface="Baskerville Old Face" pitchFamily="18" charset="0"/>
                <a:ea typeface="Times New Roman" pitchFamily="18" charset="0"/>
                <a:cs typeface="Times New Roman" pitchFamily="18" charset="0"/>
                <a:sym typeface="Wingdings 2" pitchFamily="18" charset="2"/>
              </a:rPr>
              <a:t>The EXHORTATION REITERATED</a:t>
            </a:r>
            <a:br>
              <a:rPr lang="en-US" sz="3400" b="1" dirty="0" smtClean="0">
                <a:solidFill>
                  <a:schemeClr val="bg2">
                    <a:lumMod val="10000"/>
                  </a:schemeClr>
                </a:solidFill>
                <a:effectLst/>
                <a:latin typeface="Baskerville Old Face" pitchFamily="18" charset="0"/>
                <a:ea typeface="Times New Roman" pitchFamily="18" charset="0"/>
                <a:cs typeface="Times New Roman" pitchFamily="18" charset="0"/>
                <a:sym typeface="Wingdings 2" pitchFamily="18" charset="2"/>
              </a:rPr>
            </a:br>
            <a:r>
              <a:rPr lang="en-US" sz="3400" b="1" dirty="0" smtClean="0">
                <a:solidFill>
                  <a:schemeClr val="bg2">
                    <a:lumMod val="10000"/>
                  </a:schemeClr>
                </a:solidFill>
                <a:effectLst/>
                <a:latin typeface="Baskerville Old Face" pitchFamily="18" charset="0"/>
                <a:ea typeface="Times New Roman" pitchFamily="18" charset="0"/>
                <a:cs typeface="Times New Roman" pitchFamily="18" charset="0"/>
                <a:sym typeface="Wingdings 2" pitchFamily="18" charset="2"/>
              </a:rPr>
              <a:t>…</a:t>
            </a:r>
            <a:r>
              <a:rPr lang="en-US" sz="3400" b="1" u="sng" dirty="0" smtClean="0">
                <a:solidFill>
                  <a:schemeClr val="bg2">
                    <a:lumMod val="10000"/>
                  </a:schemeClr>
                </a:solidFill>
                <a:effectLst/>
                <a:latin typeface="Baskerville Old Face" pitchFamily="18" charset="0"/>
                <a:ea typeface="Times New Roman" pitchFamily="18" charset="0"/>
                <a:cs typeface="Times New Roman" pitchFamily="18" charset="0"/>
                <a:sym typeface="Wingdings 2" pitchFamily="18" charset="2"/>
              </a:rPr>
              <a:t>AVOID</a:t>
            </a:r>
            <a:r>
              <a:rPr lang="en-US" sz="3400" b="1" dirty="0" smtClean="0">
                <a:solidFill>
                  <a:schemeClr val="bg2">
                    <a:lumMod val="10000"/>
                  </a:schemeClr>
                </a:solidFill>
                <a:effectLst/>
                <a:latin typeface="Baskerville Old Face" pitchFamily="18" charset="0"/>
                <a:ea typeface="Times New Roman" pitchFamily="18" charset="0"/>
                <a:cs typeface="Times New Roman" pitchFamily="18" charset="0"/>
                <a:sym typeface="Wingdings 2" pitchFamily="18" charset="2"/>
              </a:rPr>
              <a:t> them</a:t>
            </a:r>
          </a:p>
          <a:p>
            <a:pPr algn="ctr" fontAlgn="base">
              <a:spcBef>
                <a:spcPct val="0"/>
              </a:spcBef>
              <a:spcAft>
                <a:spcPct val="0"/>
              </a:spcAft>
            </a:pPr>
            <a:endParaRPr lang="en-US" sz="3400" b="1" dirty="0" smtClean="0">
              <a:solidFill>
                <a:schemeClr val="bg2">
                  <a:lumMod val="10000"/>
                </a:schemeClr>
              </a:solidFill>
              <a:effectLst/>
              <a:latin typeface="Baskerville Old Face" pitchFamily="18" charset="0"/>
              <a:ea typeface="Times New Roman" pitchFamily="18" charset="0"/>
              <a:cs typeface="Times New Roman" pitchFamily="18" charset="0"/>
              <a:sym typeface="Wingdings 2" pitchFamily="18" charset="2"/>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04800" y="133350"/>
            <a:ext cx="8458200"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3200" b="1" dirty="0" smtClean="0">
                <a:latin typeface="Baskerville Old Face" pitchFamily="18" charset="0"/>
              </a:rPr>
              <a:t>Avoid godless chatter, because those who indulge in it will become more and more ungodly. </a:t>
            </a:r>
            <a:br>
              <a:rPr lang="en-US" sz="3200" b="1" dirty="0" smtClean="0">
                <a:latin typeface="Baskerville Old Face" pitchFamily="18" charset="0"/>
              </a:rPr>
            </a:br>
            <a:r>
              <a:rPr lang="en-US" sz="3200" b="1" dirty="0" smtClean="0">
                <a:latin typeface="Baskerville Old Face" pitchFamily="18" charset="0"/>
              </a:rPr>
              <a:t>Their teaching will spread like gangrene. </a:t>
            </a:r>
            <a:br>
              <a:rPr lang="en-US" sz="3200" b="1" dirty="0" smtClean="0">
                <a:latin typeface="Baskerville Old Face" pitchFamily="18" charset="0"/>
              </a:rPr>
            </a:br>
            <a:r>
              <a:rPr lang="en-US" sz="3200" b="1" dirty="0" smtClean="0">
                <a:latin typeface="Baskerville Old Face" pitchFamily="18" charset="0"/>
              </a:rPr>
              <a:t>Among them are </a:t>
            </a:r>
            <a:r>
              <a:rPr lang="en-US" sz="3200" b="1" dirty="0" err="1" smtClean="0">
                <a:latin typeface="Baskerville Old Face" pitchFamily="18" charset="0"/>
              </a:rPr>
              <a:t>Hymenaeus</a:t>
            </a:r>
            <a:r>
              <a:rPr lang="en-US" sz="3200" b="1" dirty="0" smtClean="0">
                <a:latin typeface="Baskerville Old Face" pitchFamily="18" charset="0"/>
              </a:rPr>
              <a:t> and </a:t>
            </a:r>
            <a:r>
              <a:rPr lang="en-US" sz="3200" b="1" dirty="0" err="1" smtClean="0">
                <a:latin typeface="Baskerville Old Face" pitchFamily="18" charset="0"/>
              </a:rPr>
              <a:t>Philetus</a:t>
            </a:r>
            <a:r>
              <a:rPr lang="en-US" sz="3200" b="1" dirty="0" smtClean="0">
                <a:latin typeface="Baskerville Old Face" pitchFamily="18" charset="0"/>
              </a:rPr>
              <a:t>, </a:t>
            </a:r>
            <a:br>
              <a:rPr lang="en-US" sz="3200" b="1" dirty="0" smtClean="0">
                <a:latin typeface="Baskerville Old Face" pitchFamily="18" charset="0"/>
              </a:rPr>
            </a:br>
            <a:r>
              <a:rPr lang="en-US" sz="3200" b="1" dirty="0" smtClean="0">
                <a:latin typeface="Baskerville Old Face" pitchFamily="18" charset="0"/>
              </a:rPr>
              <a:t>who have departed from the truth. They say that the resurrection has already taken place, </a:t>
            </a:r>
            <a:br>
              <a:rPr lang="en-US" sz="3200" b="1" dirty="0" smtClean="0">
                <a:latin typeface="Baskerville Old Face" pitchFamily="18" charset="0"/>
              </a:rPr>
            </a:br>
            <a:r>
              <a:rPr lang="en-US" sz="3200" b="1" dirty="0" smtClean="0">
                <a:latin typeface="Baskerville Old Face" pitchFamily="18" charset="0"/>
              </a:rPr>
              <a:t>and they destroy the faith of some.</a:t>
            </a:r>
            <a:endParaRPr lang="en-US" sz="3200" b="1" dirty="0" smtClean="0">
              <a:solidFill>
                <a:schemeClr val="bg2">
                  <a:lumMod val="10000"/>
                </a:schemeClr>
              </a:solidFill>
              <a:effectLst/>
              <a:latin typeface="Baskerville Old Face" pitchFamily="18" charset="0"/>
              <a:ea typeface="Times New Roman" pitchFamily="18" charset="0"/>
              <a:cs typeface="Times New Roman" pitchFamily="18" charset="0"/>
            </a:endParaRPr>
          </a:p>
          <a:p>
            <a:pPr algn="ctr" fontAlgn="base">
              <a:spcBef>
                <a:spcPct val="0"/>
              </a:spcBef>
              <a:spcAft>
                <a:spcPct val="0"/>
              </a:spcAft>
            </a:pPr>
            <a:endParaRPr lang="en-US" sz="3000" b="1" dirty="0" smtClean="0">
              <a:solidFill>
                <a:schemeClr val="bg2">
                  <a:lumMod val="10000"/>
                </a:schemeClr>
              </a:solidFill>
              <a:effectLst/>
              <a:latin typeface="Baskerville Old Face" pitchFamily="18" charset="0"/>
              <a:ea typeface="Times New Roman" pitchFamily="18" charset="0"/>
              <a:cs typeface="Times New Roman" pitchFamily="18" charset="0"/>
            </a:endParaRPr>
          </a:p>
          <a:p>
            <a:pPr algn="r" fontAlgn="base">
              <a:spcBef>
                <a:spcPct val="0"/>
              </a:spcBef>
              <a:spcAft>
                <a:spcPct val="0"/>
              </a:spcAft>
            </a:pPr>
            <a:r>
              <a:rPr lang="en-US" sz="2800" b="1" dirty="0" smtClean="0">
                <a:solidFill>
                  <a:schemeClr val="bg2">
                    <a:lumMod val="10000"/>
                  </a:schemeClr>
                </a:solidFill>
                <a:effectLst>
                  <a:outerShdw blurRad="38100" dist="38100" dir="2700000" algn="tl">
                    <a:srgbClr val="000000">
                      <a:alpha val="43137"/>
                    </a:srgbClr>
                  </a:outerShdw>
                </a:effectLst>
                <a:latin typeface="Baskerville Old Face" pitchFamily="18" charset="0"/>
                <a:ea typeface="Times New Roman" pitchFamily="18" charset="0"/>
                <a:cs typeface="Times New Roman" pitchFamily="18" charset="0"/>
              </a:rPr>
              <a:t>II Timothy 2:16-18</a:t>
            </a:r>
            <a:endParaRPr lang="en-US" sz="2800" b="1" dirty="0" smtClean="0">
              <a:solidFill>
                <a:schemeClr val="bg2">
                  <a:lumMod val="10000"/>
                </a:schemeClr>
              </a:solidFill>
              <a:effectLst>
                <a:outerShdw blurRad="38100" dist="38100" dir="2700000" algn="tl">
                  <a:srgbClr val="000000">
                    <a:alpha val="43137"/>
                  </a:srgbClr>
                </a:outerShdw>
              </a:effectLst>
              <a:latin typeface="Baskerville Old Face" pitchFamily="18" charset="0"/>
              <a:ea typeface="Times New Roman" pitchFamily="18" charset="0"/>
              <a:cs typeface="Times New Roman" pitchFamily="18" charset="0"/>
              <a:sym typeface="Wingdings 2" pitchFamily="18" charset="2"/>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073" name="Rectangle 1"/>
          <p:cNvSpPr>
            <a:spLocks noChangeArrowheads="1"/>
          </p:cNvSpPr>
          <p:nvPr/>
        </p:nvSpPr>
        <p:spPr bwMode="auto">
          <a:xfrm>
            <a:off x="228600" y="285750"/>
            <a:ext cx="8610600" cy="27699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3800" b="1" dirty="0" smtClean="0">
                <a:solidFill>
                  <a:schemeClr val="bg2">
                    <a:lumMod val="10000"/>
                  </a:schemeClr>
                </a:solidFill>
                <a:effectLst/>
                <a:latin typeface="Baskerville Old Face" pitchFamily="18" charset="0"/>
                <a:ea typeface="Times New Roman" pitchFamily="18" charset="0"/>
                <a:cs typeface="Times New Roman" pitchFamily="18" charset="0"/>
              </a:rPr>
              <a:t>EPHESUS…a look at what happened</a:t>
            </a:r>
          </a:p>
          <a:p>
            <a:pPr algn="ctr" fontAlgn="base">
              <a:spcBef>
                <a:spcPct val="0"/>
              </a:spcBef>
              <a:spcAft>
                <a:spcPct val="0"/>
              </a:spcAft>
            </a:pPr>
            <a:endParaRPr lang="en-US" sz="3400" b="1" dirty="0" smtClean="0">
              <a:solidFill>
                <a:schemeClr val="bg2">
                  <a:lumMod val="10000"/>
                </a:schemeClr>
              </a:solidFill>
              <a:effectLst/>
              <a:latin typeface="Baskerville Old Face" pitchFamily="18" charset="0"/>
              <a:ea typeface="Times New Roman" pitchFamily="18" charset="0"/>
              <a:cs typeface="Times New Roman" pitchFamily="18" charset="0"/>
              <a:sym typeface="Wingdings 2" pitchFamily="18" charset="2"/>
            </a:endParaRPr>
          </a:p>
          <a:p>
            <a:pPr algn="ctr" fontAlgn="base">
              <a:spcBef>
                <a:spcPct val="0"/>
              </a:spcBef>
              <a:spcAft>
                <a:spcPct val="0"/>
              </a:spcAft>
            </a:pPr>
            <a:r>
              <a:rPr lang="en-US" sz="3400" b="1" dirty="0" smtClean="0">
                <a:solidFill>
                  <a:schemeClr val="bg2">
                    <a:lumMod val="10000"/>
                  </a:schemeClr>
                </a:solidFill>
                <a:effectLst/>
                <a:latin typeface="Baskerville Old Face" pitchFamily="18" charset="0"/>
                <a:ea typeface="Times New Roman" pitchFamily="18" charset="0"/>
                <a:cs typeface="Times New Roman" pitchFamily="18" charset="0"/>
                <a:sym typeface="Wingdings 2" pitchFamily="18" charset="2"/>
              </a:rPr>
              <a:t>The EXHORATION to the CHURCH</a:t>
            </a:r>
            <a:br>
              <a:rPr lang="en-US" sz="3400" b="1" dirty="0" smtClean="0">
                <a:solidFill>
                  <a:schemeClr val="bg2">
                    <a:lumMod val="10000"/>
                  </a:schemeClr>
                </a:solidFill>
                <a:effectLst/>
                <a:latin typeface="Baskerville Old Face" pitchFamily="18" charset="0"/>
                <a:ea typeface="Times New Roman" pitchFamily="18" charset="0"/>
                <a:cs typeface="Times New Roman" pitchFamily="18" charset="0"/>
                <a:sym typeface="Wingdings 2" pitchFamily="18" charset="2"/>
              </a:rPr>
            </a:br>
            <a:r>
              <a:rPr lang="en-US" sz="3400" b="1" dirty="0" smtClean="0">
                <a:solidFill>
                  <a:schemeClr val="bg2">
                    <a:lumMod val="10000"/>
                  </a:schemeClr>
                </a:solidFill>
                <a:effectLst/>
                <a:latin typeface="Baskerville Old Face" pitchFamily="18" charset="0"/>
                <a:ea typeface="Times New Roman" pitchFamily="18" charset="0"/>
                <a:cs typeface="Times New Roman" pitchFamily="18" charset="0"/>
                <a:sym typeface="Wingdings 2" pitchFamily="18" charset="2"/>
              </a:rPr>
              <a:t>…DOCTRINALLY </a:t>
            </a:r>
            <a:r>
              <a:rPr lang="en-US" sz="3400" b="1" u="sng" dirty="0" smtClean="0">
                <a:solidFill>
                  <a:schemeClr val="bg2">
                    <a:lumMod val="10000"/>
                  </a:schemeClr>
                </a:solidFill>
                <a:effectLst/>
                <a:latin typeface="Baskerville Old Face" pitchFamily="18" charset="0"/>
                <a:ea typeface="Times New Roman" pitchFamily="18" charset="0"/>
                <a:cs typeface="Times New Roman" pitchFamily="18" charset="0"/>
                <a:sym typeface="Wingdings 2" pitchFamily="18" charset="2"/>
              </a:rPr>
              <a:t>SOUND</a:t>
            </a:r>
            <a:r>
              <a:rPr lang="en-US" sz="3400" b="1" dirty="0" smtClean="0">
                <a:solidFill>
                  <a:schemeClr val="bg2">
                    <a:lumMod val="10000"/>
                  </a:schemeClr>
                </a:solidFill>
                <a:effectLst/>
                <a:latin typeface="Baskerville Old Face" pitchFamily="18" charset="0"/>
                <a:ea typeface="Times New Roman" pitchFamily="18" charset="0"/>
                <a:cs typeface="Times New Roman" pitchFamily="18" charset="0"/>
                <a:sym typeface="Wingdings 2" pitchFamily="18" charset="2"/>
              </a:rPr>
              <a:t>, </a:t>
            </a:r>
            <a:br>
              <a:rPr lang="en-US" sz="3400" b="1" dirty="0" smtClean="0">
                <a:solidFill>
                  <a:schemeClr val="bg2">
                    <a:lumMod val="10000"/>
                  </a:schemeClr>
                </a:solidFill>
                <a:effectLst/>
                <a:latin typeface="Baskerville Old Face" pitchFamily="18" charset="0"/>
                <a:ea typeface="Times New Roman" pitchFamily="18" charset="0"/>
                <a:cs typeface="Times New Roman" pitchFamily="18" charset="0"/>
                <a:sym typeface="Wingdings 2" pitchFamily="18" charset="2"/>
              </a:rPr>
            </a:br>
            <a:r>
              <a:rPr lang="en-US" sz="3400" b="1" dirty="0" smtClean="0">
                <a:solidFill>
                  <a:schemeClr val="bg2">
                    <a:lumMod val="10000"/>
                  </a:schemeClr>
                </a:solidFill>
                <a:effectLst/>
                <a:latin typeface="Baskerville Old Face" pitchFamily="18" charset="0"/>
                <a:ea typeface="Times New Roman" pitchFamily="18" charset="0"/>
                <a:cs typeface="Times New Roman" pitchFamily="18" charset="0"/>
                <a:sym typeface="Wingdings 2" pitchFamily="18" charset="2"/>
              </a:rPr>
              <a:t>SPIRITUALLY </a:t>
            </a:r>
            <a:r>
              <a:rPr lang="en-US" sz="3400" b="1" u="sng" dirty="0" smtClean="0">
                <a:solidFill>
                  <a:schemeClr val="bg2">
                    <a:lumMod val="10000"/>
                  </a:schemeClr>
                </a:solidFill>
                <a:effectLst/>
                <a:latin typeface="Baskerville Old Face" pitchFamily="18" charset="0"/>
                <a:ea typeface="Times New Roman" pitchFamily="18" charset="0"/>
                <a:cs typeface="Times New Roman" pitchFamily="18" charset="0"/>
                <a:sym typeface="Wingdings 2" pitchFamily="18" charset="2"/>
              </a:rPr>
              <a:t>COLD</a:t>
            </a:r>
            <a:r>
              <a:rPr kumimoji="0" lang="en-US" sz="3000" b="1" i="0" u="none" strike="noStrike" cap="none" normalizeH="0" baseline="0" dirty="0" smtClean="0">
                <a:ln>
                  <a:noFill/>
                </a:ln>
                <a:solidFill>
                  <a:schemeClr val="bg2">
                    <a:lumMod val="10000"/>
                  </a:schemeClr>
                </a:solidFill>
                <a:effectLst/>
                <a:latin typeface="Comic Sans MS" pitchFamily="66" charset="0"/>
                <a:ea typeface="Times New Roman" pitchFamily="18" charset="0"/>
                <a:cs typeface="Times New Roman" pitchFamily="18" charset="0"/>
                <a:sym typeface="Wingdings 2" pitchFamily="18" charset="2"/>
              </a:rPr>
              <a:t>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073" name="Rectangle 1"/>
          <p:cNvSpPr>
            <a:spLocks noChangeArrowheads="1"/>
          </p:cNvSpPr>
          <p:nvPr/>
        </p:nvSpPr>
        <p:spPr bwMode="auto">
          <a:xfrm>
            <a:off x="152400" y="560293"/>
            <a:ext cx="8839200" cy="34317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3150" b="1" dirty="0" smtClean="0">
                <a:latin typeface="Baskerville Old Face" pitchFamily="18" charset="0"/>
              </a:rPr>
              <a:t>I know your deeds, your hard work and your perseverance. I know that you cannot tolerate wicked people, that you have tested those who claim to be apostles but are not, and have found them false. You have persevered and have endured hardships for my name, and have not grown weary. </a:t>
            </a:r>
            <a:endParaRPr lang="en-US" sz="3000" b="1" dirty="0" smtClean="0">
              <a:solidFill>
                <a:schemeClr val="bg2">
                  <a:lumMod val="10000"/>
                </a:schemeClr>
              </a:solidFill>
              <a:effectLst/>
              <a:latin typeface="Baskerville Old Face" pitchFamily="18" charset="0"/>
              <a:ea typeface="Times New Roman" pitchFamily="18" charset="0"/>
              <a:cs typeface="Times New Roman" pitchFamily="18" charset="0"/>
            </a:endParaRPr>
          </a:p>
          <a:p>
            <a:pPr algn="r" fontAlgn="base">
              <a:spcBef>
                <a:spcPct val="0"/>
              </a:spcBef>
              <a:spcAft>
                <a:spcPct val="0"/>
              </a:spcAft>
            </a:pPr>
            <a:r>
              <a:rPr lang="en-US" sz="2800" b="1" dirty="0" smtClean="0">
                <a:solidFill>
                  <a:schemeClr val="bg2">
                    <a:lumMod val="10000"/>
                  </a:schemeClr>
                </a:solidFill>
                <a:effectLst>
                  <a:outerShdw blurRad="38100" dist="38100" dir="2700000" algn="tl">
                    <a:srgbClr val="000000">
                      <a:alpha val="43137"/>
                    </a:srgbClr>
                  </a:outerShdw>
                </a:effectLst>
                <a:latin typeface="Baskerville Old Face" pitchFamily="18" charset="0"/>
                <a:ea typeface="Times New Roman" pitchFamily="18" charset="0"/>
                <a:cs typeface="Times New Roman" pitchFamily="18" charset="0"/>
              </a:rPr>
              <a:t>Revelation 2:2-4</a:t>
            </a:r>
            <a:endParaRPr kumimoji="0" lang="en-US" sz="3000" b="1" i="0" u="none" strike="noStrike" cap="none" normalizeH="0" baseline="0" dirty="0" smtClean="0">
              <a:ln>
                <a:noFill/>
              </a:ln>
              <a:solidFill>
                <a:schemeClr val="bg2">
                  <a:lumMod val="10000"/>
                </a:schemeClr>
              </a:solidFill>
              <a:effectLst/>
              <a:latin typeface="Comic Sans MS" pitchFamily="66" charset="0"/>
              <a:ea typeface="Times New Roman" pitchFamily="18" charset="0"/>
              <a:cs typeface="Times New Roman" pitchFamily="18" charset="0"/>
              <a:sym typeface="Wingdings 2" pitchFamily="18" charset="2"/>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073" name="Rectangle 1"/>
          <p:cNvSpPr>
            <a:spLocks noChangeArrowheads="1"/>
          </p:cNvSpPr>
          <p:nvPr/>
        </p:nvSpPr>
        <p:spPr bwMode="auto">
          <a:xfrm>
            <a:off x="152400" y="438150"/>
            <a:ext cx="8839200" cy="14927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3150" b="1" dirty="0" smtClean="0">
                <a:latin typeface="Baskerville Old Face" pitchFamily="18" charset="0"/>
              </a:rPr>
              <a:t>Yet I hold this against you: You have forsaken the love you had at first.</a:t>
            </a:r>
            <a:endParaRPr lang="en-US" sz="3000" b="1" dirty="0" smtClean="0">
              <a:solidFill>
                <a:schemeClr val="bg2">
                  <a:lumMod val="10000"/>
                </a:schemeClr>
              </a:solidFill>
              <a:effectLst/>
              <a:latin typeface="Baskerville Old Face" pitchFamily="18" charset="0"/>
              <a:ea typeface="Times New Roman" pitchFamily="18" charset="0"/>
              <a:cs typeface="Times New Roman" pitchFamily="18" charset="0"/>
            </a:endParaRPr>
          </a:p>
          <a:p>
            <a:pPr algn="r" fontAlgn="base">
              <a:spcBef>
                <a:spcPct val="0"/>
              </a:spcBef>
              <a:spcAft>
                <a:spcPct val="0"/>
              </a:spcAft>
            </a:pPr>
            <a:r>
              <a:rPr lang="en-US" sz="2800" b="1" dirty="0" smtClean="0">
                <a:solidFill>
                  <a:schemeClr val="bg2">
                    <a:lumMod val="10000"/>
                  </a:schemeClr>
                </a:solidFill>
                <a:effectLst>
                  <a:outerShdw blurRad="38100" dist="38100" dir="2700000" algn="tl">
                    <a:srgbClr val="000000">
                      <a:alpha val="43137"/>
                    </a:srgbClr>
                  </a:outerShdw>
                </a:effectLst>
                <a:latin typeface="Baskerville Old Face" pitchFamily="18" charset="0"/>
                <a:ea typeface="Times New Roman" pitchFamily="18" charset="0"/>
                <a:cs typeface="Times New Roman" pitchFamily="18" charset="0"/>
              </a:rPr>
              <a:t>Revelation 2:2-4</a:t>
            </a:r>
            <a:endParaRPr kumimoji="0" lang="en-US" sz="3000" b="1" i="0" u="none" strike="noStrike" cap="none" normalizeH="0" baseline="0" dirty="0" smtClean="0">
              <a:ln>
                <a:noFill/>
              </a:ln>
              <a:solidFill>
                <a:schemeClr val="bg2">
                  <a:lumMod val="10000"/>
                </a:schemeClr>
              </a:solidFill>
              <a:effectLst/>
              <a:latin typeface="Comic Sans MS" pitchFamily="66" charset="0"/>
              <a:ea typeface="Times New Roman" pitchFamily="18" charset="0"/>
              <a:cs typeface="Times New Roman" pitchFamily="18" charset="0"/>
              <a:sym typeface="Wingdings 2" pitchFamily="18" charset="2"/>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8600" y="361950"/>
            <a:ext cx="8610600" cy="1631216"/>
          </a:xfrm>
          <a:prstGeom prst="rect">
            <a:avLst/>
          </a:prstGeom>
        </p:spPr>
        <p:txBody>
          <a:bodyPr wrap="square">
            <a:spAutoFit/>
          </a:bodyPr>
          <a:lstStyle/>
          <a:p>
            <a:r>
              <a:rPr lang="en-US" sz="5000" b="1" dirty="0" smtClean="0">
                <a:solidFill>
                  <a:schemeClr val="bg2">
                    <a:lumMod val="10000"/>
                  </a:schemeClr>
                </a:solidFill>
                <a:latin typeface="Baskerville Old Face" pitchFamily="18" charset="0"/>
              </a:rPr>
              <a:t>Sometimes LOVE </a:t>
            </a:r>
          </a:p>
          <a:p>
            <a:r>
              <a:rPr lang="en-US" sz="5000" b="1" dirty="0" smtClean="0">
                <a:solidFill>
                  <a:schemeClr val="bg2">
                    <a:lumMod val="10000"/>
                  </a:schemeClr>
                </a:solidFill>
                <a:latin typeface="Baskerville Old Face" pitchFamily="18" charset="0"/>
              </a:rPr>
              <a:t>must </a:t>
            </a:r>
            <a:r>
              <a:rPr lang="en-US" sz="5000" b="1" u="sng" dirty="0" smtClean="0">
                <a:solidFill>
                  <a:schemeClr val="bg2">
                    <a:lumMod val="10000"/>
                  </a:schemeClr>
                </a:solidFill>
                <a:latin typeface="Baskerville Old Face" pitchFamily="18" charset="0"/>
              </a:rPr>
              <a:t>HURT</a:t>
            </a:r>
            <a:r>
              <a:rPr lang="en-US" sz="5000" b="1" dirty="0" smtClean="0">
                <a:solidFill>
                  <a:schemeClr val="bg2">
                    <a:lumMod val="10000"/>
                  </a:schemeClr>
                </a:solidFill>
                <a:latin typeface="Baskerville Old Face" pitchFamily="18" charset="0"/>
              </a:rPr>
              <a:t> to </a:t>
            </a:r>
            <a:r>
              <a:rPr lang="en-US" sz="5000" b="1" u="sng" dirty="0" smtClean="0">
                <a:solidFill>
                  <a:schemeClr val="bg2">
                    <a:lumMod val="10000"/>
                  </a:schemeClr>
                </a:solidFill>
                <a:latin typeface="Baskerville Old Face" pitchFamily="18" charset="0"/>
              </a:rPr>
              <a:t>HELP</a:t>
            </a:r>
            <a:r>
              <a:rPr lang="en-US" sz="5000" b="1" dirty="0" smtClean="0">
                <a:solidFill>
                  <a:schemeClr val="bg2">
                    <a:lumMod val="10000"/>
                  </a:schemeClr>
                </a:solidFill>
                <a:latin typeface="Baskerville Old Face" pitchFamily="18" charset="0"/>
              </a:rPr>
              <a:t>!</a:t>
            </a:r>
            <a:endParaRPr lang="en-US" sz="5000" dirty="0">
              <a:solidFill>
                <a:schemeClr val="bg2">
                  <a:lumMod val="10000"/>
                </a:schemeClr>
              </a:solidFill>
              <a:latin typeface="Baskerville Old Face"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317501" y="1190626"/>
            <a:ext cx="8493125" cy="2381250"/>
          </a:xfrm>
          <a:prstGeom prst="rect">
            <a:avLst/>
          </a:prstGeom>
          <a:noFill/>
          <a:ln w="9525">
            <a:noFill/>
            <a:miter lim="800000"/>
            <a:headEnd/>
            <a:tailEnd/>
          </a:ln>
          <a:effectLst/>
        </p:spPr>
        <p:txBody>
          <a:bodyPr wrap="none" lIns="79050" tIns="39525" rIns="79050" bIns="39525"/>
          <a:lstStyle/>
          <a:p>
            <a:pPr algn="ctr"/>
            <a:r>
              <a:rPr lang="en-US" sz="3400" b="1" dirty="0" smtClean="0">
                <a:solidFill>
                  <a:srgbClr val="000000"/>
                </a:solidFill>
                <a:latin typeface="Calibri" pitchFamily="34" charset="0"/>
                <a:sym typeface="Arial" charset="0"/>
              </a:rPr>
              <a:t>With every </a:t>
            </a:r>
            <a:r>
              <a:rPr lang="en-US" sz="3400" b="1" dirty="0">
                <a:solidFill>
                  <a:srgbClr val="000000"/>
                </a:solidFill>
                <a:latin typeface="Calibri" pitchFamily="34" charset="0"/>
                <a:sym typeface="Arial" charset="0"/>
              </a:rPr>
              <a:t>breath I take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I bless Your name and want You more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And now I'm running to You, O Lord</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pic>
        <p:nvPicPr>
          <p:cNvPr id="2" name="Picture 1" descr="shepherd-carrying-sheep.gif"/>
          <p:cNvPicPr>
            <a:picLocks noChangeAspect="1"/>
          </p:cNvPicPr>
          <p:nvPr/>
        </p:nvPicPr>
        <p:blipFill>
          <a:blip r:embed="rId2" cstate="print"/>
          <a:stretch>
            <a:fillRect/>
          </a:stretch>
        </p:blipFill>
        <p:spPr>
          <a:xfrm>
            <a:off x="2713990" y="438150"/>
            <a:ext cx="3716020" cy="4267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17501" y="1027925"/>
            <a:ext cx="8493125" cy="2381250"/>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charset="0"/>
              </a:rPr>
              <a:t>You are the reason my heart</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Can go on and on</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are the life inside of me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are the answer to my cries</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You're all that I could ever need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are the only One for me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670</TotalTime>
  <Words>732</Words>
  <Application>Microsoft Office PowerPoint</Application>
  <PresentationFormat>On-screen Show (16:9)</PresentationFormat>
  <Paragraphs>189</Paragraphs>
  <Slides>80</Slides>
  <Notes>0</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sarahw</dc:creator>
  <cp:lastModifiedBy>TBC Media</cp:lastModifiedBy>
  <cp:revision>46</cp:revision>
  <dcterms:created xsi:type="dcterms:W3CDTF">2013-02-01T16:04:44Z</dcterms:created>
  <dcterms:modified xsi:type="dcterms:W3CDTF">2013-02-12T22:05:12Z</dcterms:modified>
</cp:coreProperties>
</file>