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1" r:id="rId4"/>
    <p:sldId id="280" r:id="rId5"/>
    <p:sldId id="281" r:id="rId6"/>
    <p:sldId id="282" r:id="rId7"/>
    <p:sldId id="283" r:id="rId8"/>
    <p:sldId id="284" r:id="rId9"/>
    <p:sldId id="285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326" r:id="rId18"/>
    <p:sldId id="327" r:id="rId19"/>
    <p:sldId id="328" r:id="rId20"/>
    <p:sldId id="329" r:id="rId21"/>
    <p:sldId id="330" r:id="rId22"/>
    <p:sldId id="331" r:id="rId23"/>
    <p:sldId id="332" r:id="rId24"/>
    <p:sldId id="306" r:id="rId25"/>
    <p:sldId id="307" r:id="rId26"/>
    <p:sldId id="308" r:id="rId27"/>
    <p:sldId id="309" r:id="rId28"/>
    <p:sldId id="310" r:id="rId29"/>
    <p:sldId id="311" r:id="rId30"/>
    <p:sldId id="312" r:id="rId31"/>
    <p:sldId id="313" r:id="rId32"/>
    <p:sldId id="314" r:id="rId33"/>
    <p:sldId id="315" r:id="rId34"/>
    <p:sldId id="316" r:id="rId35"/>
    <p:sldId id="259" r:id="rId36"/>
    <p:sldId id="260" r:id="rId37"/>
    <p:sldId id="263" r:id="rId38"/>
    <p:sldId id="318" r:id="rId39"/>
    <p:sldId id="319" r:id="rId40"/>
    <p:sldId id="320" r:id="rId41"/>
    <p:sldId id="339" r:id="rId42"/>
    <p:sldId id="322" r:id="rId43"/>
    <p:sldId id="323" r:id="rId44"/>
    <p:sldId id="324" r:id="rId45"/>
    <p:sldId id="317" r:id="rId46"/>
    <p:sldId id="325" r:id="rId47"/>
    <p:sldId id="333" r:id="rId48"/>
    <p:sldId id="336" r:id="rId49"/>
    <p:sldId id="335" r:id="rId50"/>
    <p:sldId id="334" r:id="rId51"/>
    <p:sldId id="337" r:id="rId52"/>
    <p:sldId id="341" r:id="rId53"/>
    <p:sldId id="264" r:id="rId54"/>
    <p:sldId id="340" r:id="rId55"/>
    <p:sldId id="265" r:id="rId56"/>
    <p:sldId id="342" r:id="rId57"/>
    <p:sldId id="266" r:id="rId58"/>
    <p:sldId id="267" r:id="rId59"/>
    <p:sldId id="268" r:id="rId60"/>
    <p:sldId id="269" r:id="rId61"/>
    <p:sldId id="270" r:id="rId62"/>
    <p:sldId id="271" r:id="rId6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99" autoAdjust="0"/>
    <p:restoredTop sz="94660"/>
  </p:normalViewPr>
  <p:slideViewPr>
    <p:cSldViewPr>
      <p:cViewPr varScale="1">
        <p:scale>
          <a:sx n="115" d="100"/>
          <a:sy n="115" d="100"/>
        </p:scale>
        <p:origin x="-684" y="-10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625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66C92-576D-4E78-8CC4-F4381A21D616}" type="datetimeFigureOut">
              <a:rPr lang="en-US" smtClean="0"/>
              <a:pPr/>
              <a:t>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24198-7AC4-45F5-B413-A21F429444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66C92-576D-4E78-8CC4-F4381A21D616}" type="datetimeFigureOut">
              <a:rPr lang="en-US" smtClean="0"/>
              <a:pPr/>
              <a:t>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24198-7AC4-45F5-B413-A21F429444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66C92-576D-4E78-8CC4-F4381A21D616}" type="datetimeFigureOut">
              <a:rPr lang="en-US" smtClean="0"/>
              <a:pPr/>
              <a:t>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24198-7AC4-45F5-B413-A21F429444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66C92-576D-4E78-8CC4-F4381A21D616}" type="datetimeFigureOut">
              <a:rPr lang="en-US" smtClean="0"/>
              <a:pPr/>
              <a:t>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24198-7AC4-45F5-B413-A21F429444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66C92-576D-4E78-8CC4-F4381A21D616}" type="datetimeFigureOut">
              <a:rPr lang="en-US" smtClean="0"/>
              <a:pPr/>
              <a:t>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24198-7AC4-45F5-B413-A21F429444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66C92-576D-4E78-8CC4-F4381A21D616}" type="datetimeFigureOut">
              <a:rPr lang="en-US" smtClean="0"/>
              <a:pPr/>
              <a:t>2/4/2013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24198-7AC4-45F5-B413-A21F429444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66C92-576D-4E78-8CC4-F4381A21D616}" type="datetimeFigureOut">
              <a:rPr lang="en-US" smtClean="0"/>
              <a:pPr/>
              <a:t>2/4/2013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24198-7AC4-45F5-B413-A21F429444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66C92-576D-4E78-8CC4-F4381A21D616}" type="datetimeFigureOut">
              <a:rPr lang="en-US" smtClean="0"/>
              <a:pPr/>
              <a:t>2/4/2013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24198-7AC4-45F5-B413-A21F429444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66C92-576D-4E78-8CC4-F4381A21D616}" type="datetimeFigureOut">
              <a:rPr lang="en-US" smtClean="0"/>
              <a:pPr/>
              <a:t>2/4/2013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24198-7AC4-45F5-B413-A21F429444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66C92-576D-4E78-8CC4-F4381A21D616}" type="datetimeFigureOut">
              <a:rPr lang="en-US" smtClean="0"/>
              <a:pPr/>
              <a:t>2/4/2013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24198-7AC4-45F5-B413-A21F429444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66C92-576D-4E78-8CC4-F4381A21D616}" type="datetimeFigureOut">
              <a:rPr lang="en-US" smtClean="0"/>
              <a:pPr/>
              <a:t>2/4/2013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24198-7AC4-45F5-B413-A21F429444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B66C92-576D-4E78-8CC4-F4381A21D616}" type="datetimeFigureOut">
              <a:rPr lang="en-US" smtClean="0"/>
              <a:pPr/>
              <a:t>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B24198-7AC4-45F5-B413-A21F4294441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317501" y="238125"/>
            <a:ext cx="8493125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b="1" dirty="0">
                <a:sym typeface="Arial" charset="0"/>
              </a:rPr>
              <a:t>Majestic</a:t>
            </a:r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228600" y="895350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ym typeface="Arial" charset="0"/>
              </a:rPr>
              <a:t>O Lord our Lord how majestic</a:t>
            </a:r>
            <a:br>
              <a:rPr lang="en-US" sz="3400" b="1" dirty="0">
                <a:sym typeface="Arial" charset="0"/>
              </a:rPr>
            </a:br>
            <a:r>
              <a:rPr lang="en-US" sz="3400" b="1" dirty="0">
                <a:sym typeface="Arial" charset="0"/>
              </a:rPr>
              <a:t>Is Your name in all the earth</a:t>
            </a:r>
            <a:br>
              <a:rPr lang="en-US" sz="3400" b="1" dirty="0">
                <a:sym typeface="Arial" charset="0"/>
              </a:rPr>
            </a:br>
            <a:r>
              <a:rPr lang="en-US" sz="3400" b="1" dirty="0">
                <a:sym typeface="Arial" charset="0"/>
              </a:rPr>
              <a:t>O Lord our Lord how majestic</a:t>
            </a:r>
            <a:br>
              <a:rPr lang="en-US" sz="3400" b="1" dirty="0">
                <a:sym typeface="Arial" charset="0"/>
              </a:rPr>
            </a:br>
            <a:r>
              <a:rPr lang="en-US" sz="3400" b="1" dirty="0">
                <a:sym typeface="Arial" charset="0"/>
              </a:rPr>
              <a:t>Is Your name in all the earth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304800" y="514350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The heavens declare Your greatness</a:t>
            </a:r>
            <a:br>
              <a:rPr lang="en-US" sz="3400" b="1" dirty="0" smtClean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The oceans cry out to You</a:t>
            </a:r>
            <a:br>
              <a:rPr lang="en-US" sz="3400" b="1" dirty="0" smtClean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The mountains they bow down before You</a:t>
            </a:r>
            <a:br>
              <a:rPr lang="en-US" sz="3400" b="1" dirty="0" smtClean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So I'll join with the earth</a:t>
            </a:r>
          </a:p>
          <a:p>
            <a:pPr algn="ctr"/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And I’ll give my praise to You</a:t>
            </a:r>
            <a:endParaRPr lang="en-US" sz="3400" b="1" dirty="0">
              <a:solidFill>
                <a:srgbClr val="000000"/>
              </a:solidFill>
              <a:sym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304800" y="514350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O Lord our Lord how majestic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Is Your name in all the earth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O Lord our Lord how majestic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Is Your name in all the earth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304800" y="514350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The heavens declare Your greatness</a:t>
            </a:r>
            <a:br>
              <a:rPr lang="en-US" sz="3400" b="1" dirty="0" smtClean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The oceans cry out to You</a:t>
            </a:r>
            <a:br>
              <a:rPr lang="en-US" sz="3400" b="1" dirty="0" smtClean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The mountains they bow down before You</a:t>
            </a:r>
            <a:br>
              <a:rPr lang="en-US" sz="3400" b="1" dirty="0" smtClean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So I'll join with the earth</a:t>
            </a:r>
          </a:p>
          <a:p>
            <a:pPr algn="ctr"/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And I’ll give my praise to You</a:t>
            </a:r>
            <a:endParaRPr lang="en-US" sz="3400" b="1" dirty="0">
              <a:solidFill>
                <a:srgbClr val="000000"/>
              </a:solidFill>
              <a:sym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304800" y="590550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I will worship </a:t>
            </a: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You, </a:t>
            </a: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I will worship You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I will worship </a:t>
            </a: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You, </a:t>
            </a: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I will worship You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We will worship You </a:t>
            </a:r>
            <a:endParaRPr lang="en-US" sz="3400" b="1" dirty="0" smtClean="0">
              <a:solidFill>
                <a:srgbClr val="000000"/>
              </a:solidFill>
              <a:sym typeface="Arial" charset="0"/>
            </a:endParaRPr>
          </a:p>
          <a:p>
            <a:pPr algn="ctr"/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We will worship </a:t>
            </a: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You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304800" y="666750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The heavens declare Your greatness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The oceans cry out to You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The mountains they bow down before You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So I'll join with the </a:t>
            </a: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earth and I’ll sing</a:t>
            </a:r>
            <a:endParaRPr lang="en-US" sz="3400" b="1" dirty="0">
              <a:solidFill>
                <a:srgbClr val="000000"/>
              </a:solidFill>
              <a:sym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304800" y="514350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The heavens declare Your greatness</a:t>
            </a:r>
            <a:br>
              <a:rPr lang="en-US" sz="3400" b="1" dirty="0" smtClean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The oceans cry out to You</a:t>
            </a:r>
            <a:br>
              <a:rPr lang="en-US" sz="3400" b="1" dirty="0" smtClean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The mountains they bow down before You</a:t>
            </a:r>
            <a:br>
              <a:rPr lang="en-US" sz="3400" b="1" dirty="0" smtClean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So I'll join with the earth</a:t>
            </a:r>
          </a:p>
          <a:p>
            <a:pPr algn="ctr"/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And I’ll give my praise to You</a:t>
            </a:r>
            <a:endParaRPr lang="en-US" sz="3400" b="1" dirty="0">
              <a:solidFill>
                <a:srgbClr val="000000"/>
              </a:solidFill>
              <a:sym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1"/>
          <p:cNvSpPr>
            <a:spLocks noChangeArrowheads="1"/>
          </p:cNvSpPr>
          <p:nvPr/>
        </p:nvSpPr>
        <p:spPr bwMode="auto">
          <a:xfrm>
            <a:off x="304800" y="1200150"/>
            <a:ext cx="8493125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b="1" dirty="0">
                <a:solidFill>
                  <a:srgbClr val="000000"/>
                </a:solidFill>
                <a:sym typeface="Arial" charset="0"/>
              </a:rPr>
              <a:t>Amazing </a:t>
            </a:r>
            <a:r>
              <a:rPr lang="en-US" sz="3600" b="1" dirty="0" smtClean="0">
                <a:solidFill>
                  <a:srgbClr val="000000"/>
                </a:solidFill>
                <a:sym typeface="Arial" charset="0"/>
              </a:rPr>
              <a:t>Grace</a:t>
            </a:r>
            <a:endParaRPr lang="en-US" sz="3600" b="1" dirty="0">
              <a:solidFill>
                <a:srgbClr val="000000"/>
              </a:solidFill>
              <a:sym typeface="Arial" charset="0"/>
            </a:endParaRPr>
          </a:p>
        </p:txBody>
      </p:sp>
      <p:sp>
        <p:nvSpPr>
          <p:cNvPr id="79874" name="Rectangle 2"/>
          <p:cNvSpPr>
            <a:spLocks noChangeArrowheads="1"/>
          </p:cNvSpPr>
          <p:nvPr/>
        </p:nvSpPr>
        <p:spPr bwMode="auto">
          <a:xfrm>
            <a:off x="304800" y="1962150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Amazing grace how sweet the sound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That saved a wretch like me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I once was lost but now I'm found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Was blind but now I see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ChangeArrowheads="1"/>
          </p:cNvSpPr>
          <p:nvPr/>
        </p:nvSpPr>
        <p:spPr bwMode="auto">
          <a:xfrm>
            <a:off x="304800" y="1657350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 err="1">
                <a:solidFill>
                  <a:srgbClr val="000000"/>
                </a:solidFill>
                <a:sym typeface="Arial" charset="0"/>
              </a:rPr>
              <a:t>'Twas</a:t>
            </a: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 grace that taught my heart </a:t>
            </a: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to fear </a:t>
            </a:r>
          </a:p>
          <a:p>
            <a:pPr algn="ctr"/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And </a:t>
            </a: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grace my fears relieved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How precious did that grace appear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The hour I first believed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ChangeArrowheads="1"/>
          </p:cNvSpPr>
          <p:nvPr/>
        </p:nvSpPr>
        <p:spPr bwMode="auto">
          <a:xfrm>
            <a:off x="304800" y="1809750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My chains are gone I've been set free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My God my Savior has ransomed me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And like a flood His mercy reigns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Unending love amazing grace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06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209550"/>
            <a:ext cx="4038600" cy="4705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rwafrica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5800" y="209550"/>
            <a:ext cx="4343400" cy="47505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ChangeArrowheads="1"/>
          </p:cNvSpPr>
          <p:nvPr/>
        </p:nvSpPr>
        <p:spPr bwMode="auto">
          <a:xfrm>
            <a:off x="304800" y="1657350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The Lord has promised good to me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His word my hope secures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He will my shield and portion be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As long as life endures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ChangeArrowheads="1"/>
          </p:cNvSpPr>
          <p:nvPr/>
        </p:nvSpPr>
        <p:spPr bwMode="auto">
          <a:xfrm>
            <a:off x="304800" y="1657350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My chains are gone I've been set free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My God my Savior has ransomed me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And like a flood His mercy reigns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Unending love amazing grace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ChangeArrowheads="1"/>
          </p:cNvSpPr>
          <p:nvPr/>
        </p:nvSpPr>
        <p:spPr bwMode="auto">
          <a:xfrm>
            <a:off x="381000" y="1657350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The earth shall soon dissolve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Like snow, The sun forbear to shine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But God who called me here below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endParaRPr lang="en-US" sz="3400" b="1" dirty="0">
              <a:solidFill>
                <a:srgbClr val="000000"/>
              </a:solidFill>
              <a:sym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ChangeArrowheads="1"/>
          </p:cNvSpPr>
          <p:nvPr/>
        </p:nvSpPr>
        <p:spPr bwMode="auto">
          <a:xfrm>
            <a:off x="304800" y="1581150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Will </a:t>
            </a: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be forever mine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Will be forever mine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You are forever mine</a:t>
            </a:r>
          </a:p>
        </p:txBody>
      </p:sp>
      <p:sp>
        <p:nvSpPr>
          <p:cNvPr id="88067" name="Rectangle 3"/>
          <p:cNvSpPr>
            <a:spLocks noChangeArrowheads="1"/>
          </p:cNvSpPr>
          <p:nvPr/>
        </p:nvSpPr>
        <p:spPr bwMode="auto">
          <a:xfrm>
            <a:off x="317501" y="4583906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>
                <a:solidFill>
                  <a:srgbClr val="000000"/>
                </a:solidFill>
                <a:sym typeface="Arial" charset="0"/>
              </a:rPr>
              <a:t>Louie Giglio, John Newton, Chris Tomlin</a:t>
            </a:r>
          </a:p>
        </p:txBody>
      </p:sp>
      <p:sp>
        <p:nvSpPr>
          <p:cNvPr id="88068" name="Rectangle 4"/>
          <p:cNvSpPr>
            <a:spLocks noChangeArrowheads="1"/>
          </p:cNvSpPr>
          <p:nvPr/>
        </p:nvSpPr>
        <p:spPr bwMode="auto">
          <a:xfrm>
            <a:off x="317501" y="4762500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>
                <a:solidFill>
                  <a:srgbClr val="000000"/>
                </a:solidFill>
                <a:sym typeface="Arial" charset="0"/>
              </a:rPr>
              <a:t>2006 sixsteps Music, worshiptogether.com songs, Vamos Publishing</a:t>
            </a:r>
          </a:p>
        </p:txBody>
      </p:sp>
      <p:sp>
        <p:nvSpPr>
          <p:cNvPr id="88069" name="Rectangle 5"/>
          <p:cNvSpPr>
            <a:spLocks noChangeArrowheads="1"/>
          </p:cNvSpPr>
          <p:nvPr/>
        </p:nvSpPr>
        <p:spPr bwMode="auto">
          <a:xfrm>
            <a:off x="317501" y="4941094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>
                <a:solidFill>
                  <a:srgbClr val="000000"/>
                </a:solidFill>
                <a:sym typeface="Arial" charset="0"/>
              </a:rPr>
              <a:t>CCLI 78316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1"/>
          <p:cNvSpPr>
            <a:spLocks noChangeArrowheads="1"/>
          </p:cNvSpPr>
          <p:nvPr/>
        </p:nvSpPr>
        <p:spPr bwMode="auto">
          <a:xfrm>
            <a:off x="317502" y="238124"/>
            <a:ext cx="8493125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40" tIns="39521" rIns="79040" bIns="39521" anchor="ctr"/>
          <a:lstStyle/>
          <a:p>
            <a:pPr algn="ctr"/>
            <a:r>
              <a:rPr lang="en-US" sz="36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How He Loves</a:t>
            </a:r>
          </a:p>
        </p:txBody>
      </p:sp>
      <p:sp>
        <p:nvSpPr>
          <p:cNvPr id="69634" name="Rectangle 2"/>
          <p:cNvSpPr>
            <a:spLocks noChangeArrowheads="1"/>
          </p:cNvSpPr>
          <p:nvPr/>
        </p:nvSpPr>
        <p:spPr bwMode="auto">
          <a:xfrm>
            <a:off x="304800" y="971550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40" tIns="39521" rIns="79040" bIns="39521"/>
          <a:lstStyle/>
          <a:p>
            <a:pPr algn="ctr"/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He is jealous for me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Loves like a hurricane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I am a tree, bending beneath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The weight of His wind and mercy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ChangeArrowheads="1"/>
          </p:cNvSpPr>
          <p:nvPr/>
        </p:nvSpPr>
        <p:spPr bwMode="auto">
          <a:xfrm>
            <a:off x="304800" y="666750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40" tIns="39521" rIns="79040" bIns="39521"/>
          <a:lstStyle/>
          <a:p>
            <a:pPr algn="ctr"/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When all of a sudden, I am unaware 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Of these afflictions eclipsed by glory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I realize just how beautiful You are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And how great Your affections</a:t>
            </a:r>
          </a:p>
          <a:p>
            <a:pPr algn="ctr"/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Are for 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ChangeArrowheads="1"/>
          </p:cNvSpPr>
          <p:nvPr/>
        </p:nvSpPr>
        <p:spPr bwMode="auto">
          <a:xfrm>
            <a:off x="330034" y="1180184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40" tIns="39521" rIns="79040" bIns="39521"/>
          <a:lstStyle/>
          <a:p>
            <a:pPr algn="ctr"/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Oh, how He loves us so 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Oh, how He loves us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How He loves us so</a:t>
            </a:r>
          </a:p>
          <a:p>
            <a:pPr algn="ctr"/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/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endParaRPr lang="en-US" sz="3400" b="1" dirty="0">
              <a:solidFill>
                <a:srgbClr val="000000"/>
              </a:solidFill>
              <a:latin typeface="Calibri" pitchFamily="34" charset="0"/>
              <a:sym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ChangeArrowheads="1"/>
          </p:cNvSpPr>
          <p:nvPr/>
        </p:nvSpPr>
        <p:spPr bwMode="auto">
          <a:xfrm>
            <a:off x="304800" y="590550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40" tIns="39521" rIns="79040" bIns="39521"/>
          <a:lstStyle/>
          <a:p>
            <a:pPr algn="ctr"/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He is jealous for me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Loves like a hurricane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I am a tree, bending beneath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The weight of His wind and mercy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ChangeArrowheads="1"/>
          </p:cNvSpPr>
          <p:nvPr/>
        </p:nvSpPr>
        <p:spPr bwMode="auto">
          <a:xfrm>
            <a:off x="381000" y="666750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40" tIns="39521" rIns="79040" bIns="39521"/>
          <a:lstStyle/>
          <a:p>
            <a:pPr algn="ctr"/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When all of a sudden, I am unaware 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Of these afflictions eclipsed by glory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I realize just how beautiful You are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And how great Your affections</a:t>
            </a:r>
          </a:p>
          <a:p>
            <a:pPr algn="ctr"/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Are for 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330034" y="973031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40" tIns="39521" rIns="79040" bIns="39521"/>
          <a:lstStyle/>
          <a:p>
            <a:pPr algn="ctr"/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Yeah He loves us</a:t>
            </a:r>
          </a:p>
          <a:p>
            <a:pPr algn="ctr"/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Oh how He loves us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Oh how He loves us 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Oh how He loves</a:t>
            </a:r>
          </a:p>
          <a:p>
            <a:pPr algn="ctr"/>
            <a:r>
              <a:rPr lang="en-US" sz="28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(repeat)</a:t>
            </a:r>
            <a:r>
              <a:rPr lang="en-US" sz="35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/>
            </a:r>
            <a:br>
              <a:rPr lang="en-US" sz="35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endParaRPr lang="en-US" sz="3500" b="1" dirty="0">
              <a:solidFill>
                <a:srgbClr val="000000"/>
              </a:solidFill>
              <a:latin typeface="Calibri" pitchFamily="34" charset="0"/>
              <a:sym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----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410200"/>
          </a:xfrm>
          <a:prstGeom prst="rect">
            <a:avLst/>
          </a:prstGeom>
        </p:spPr>
      </p:pic>
      <p:pic>
        <p:nvPicPr>
          <p:cNvPr id="4" name="Picture 3" descr="rwanda.jpg"/>
          <p:cNvPicPr>
            <a:picLocks noChangeAspect="1"/>
          </p:cNvPicPr>
          <p:nvPr/>
        </p:nvPicPr>
        <p:blipFill>
          <a:blip r:embed="rId3" cstate="print"/>
          <a:srcRect l="7035" r="61672" b="8000"/>
          <a:stretch>
            <a:fillRect/>
          </a:stretch>
        </p:blipFill>
        <p:spPr>
          <a:xfrm>
            <a:off x="152400" y="895350"/>
            <a:ext cx="2209800" cy="40325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13335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atin typeface="Vinyl George" pitchFamily="2" charset="0"/>
              </a:rPr>
              <a:t>Rwanda ALARM/Sister Church Trip</a:t>
            </a:r>
            <a:endParaRPr lang="en-US" sz="6000" b="1" dirty="0">
              <a:latin typeface="Vinyl George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0" y="895350"/>
            <a:ext cx="6705600" cy="3708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</a:pPr>
            <a:r>
              <a:rPr lang="en-US" sz="3000" b="1" dirty="0" smtClean="0">
                <a:latin typeface="Adobe Caslon Pro" pitchFamily="18" charset="0"/>
                <a:ea typeface="Batang" pitchFamily="18" charset="-127"/>
                <a:cs typeface="DilleniaUPC" pitchFamily="18" charset="-34"/>
              </a:rPr>
              <a:t>Prayer Requests:</a:t>
            </a:r>
          </a:p>
          <a:p>
            <a:pPr>
              <a:spcAft>
                <a:spcPts val="1000"/>
              </a:spcAft>
            </a:pPr>
            <a:r>
              <a:rPr lang="en-US" sz="3000" b="1" dirty="0" smtClean="0">
                <a:latin typeface="Adobe Caslon Pro" pitchFamily="18" charset="0"/>
                <a:ea typeface="Batang" pitchFamily="18" charset="-127"/>
                <a:cs typeface="DilleniaUPC" pitchFamily="18" charset="-34"/>
              </a:rPr>
              <a:t>1)Pray for unity with our new sister Church.</a:t>
            </a:r>
            <a:endParaRPr lang="en-US" sz="3000" b="1" dirty="0">
              <a:latin typeface="Adobe Caslon Pro" pitchFamily="18" charset="0"/>
              <a:ea typeface="Batang" pitchFamily="18" charset="-127"/>
              <a:cs typeface="DilleniaUPC" pitchFamily="18" charset="-34"/>
            </a:endParaRPr>
          </a:p>
          <a:p>
            <a:pPr>
              <a:spcAft>
                <a:spcPts val="1000"/>
              </a:spcAft>
            </a:pPr>
            <a:r>
              <a:rPr lang="en-US" sz="3000" b="1" dirty="0">
                <a:latin typeface="Adobe Caslon Pro" pitchFamily="18" charset="0"/>
                <a:ea typeface="Batang" pitchFamily="18" charset="-127"/>
                <a:cs typeface="DilleniaUPC" pitchFamily="18" charset="-34"/>
              </a:rPr>
              <a:t>2) </a:t>
            </a:r>
            <a:r>
              <a:rPr lang="en-US" sz="3000" b="1" dirty="0" smtClean="0">
                <a:latin typeface="Adobe Caslon Pro" pitchFamily="18" charset="0"/>
                <a:ea typeface="Batang" pitchFamily="18" charset="-127"/>
                <a:cs typeface="DilleniaUPC" pitchFamily="18" charset="-34"/>
              </a:rPr>
              <a:t>Pray for wisdom in planning and protection over travel.</a:t>
            </a:r>
            <a:endParaRPr lang="en-US" sz="3000" b="1" dirty="0">
              <a:latin typeface="Adobe Caslon Pro" pitchFamily="18" charset="0"/>
              <a:ea typeface="Batang" pitchFamily="18" charset="-127"/>
              <a:cs typeface="DilleniaUPC" pitchFamily="18" charset="-34"/>
            </a:endParaRPr>
          </a:p>
          <a:p>
            <a:r>
              <a:rPr lang="en-US" sz="3000" b="1" dirty="0">
                <a:latin typeface="Adobe Caslon Pro" pitchFamily="18" charset="0"/>
                <a:ea typeface="Batang" pitchFamily="18" charset="-127"/>
                <a:cs typeface="DilleniaUPC" pitchFamily="18" charset="-34"/>
              </a:rPr>
              <a:t> </a:t>
            </a:r>
            <a:r>
              <a:rPr lang="en-US" sz="3000" b="1" dirty="0" smtClean="0">
                <a:latin typeface="Adobe Caslon Pro" pitchFamily="18" charset="0"/>
                <a:ea typeface="Batang" pitchFamily="18" charset="-127"/>
                <a:cs typeface="DilleniaUPC" pitchFamily="18" charset="-34"/>
              </a:rPr>
              <a:t>3)Pray that the team will be a reflection of God’s love to the people of Rwanda.</a:t>
            </a:r>
            <a:endParaRPr lang="en-US" sz="3000" b="1" dirty="0">
              <a:latin typeface="Adobe Caslon Pro" pitchFamily="18" charset="0"/>
              <a:ea typeface="Batang" pitchFamily="18" charset="-127"/>
              <a:cs typeface="DilleniaUPC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ChangeArrowheads="1"/>
          </p:cNvSpPr>
          <p:nvPr/>
        </p:nvSpPr>
        <p:spPr bwMode="auto">
          <a:xfrm>
            <a:off x="381000" y="514350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40" tIns="39521" rIns="79040" bIns="39521"/>
          <a:lstStyle/>
          <a:p>
            <a:pPr algn="ctr"/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We are His portion 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And He is our prize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Drawn to redemption 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By the grace in His eyes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If grace is an ocean, we're all sinking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endParaRPr lang="en-US" sz="3400" b="1" dirty="0">
              <a:solidFill>
                <a:srgbClr val="000000"/>
              </a:solidFill>
              <a:latin typeface="Calibri" pitchFamily="34" charset="0"/>
              <a:sym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ChangeArrowheads="1"/>
          </p:cNvSpPr>
          <p:nvPr/>
        </p:nvSpPr>
        <p:spPr bwMode="auto">
          <a:xfrm>
            <a:off x="304800" y="285750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40" tIns="39521" rIns="79040" bIns="39521"/>
          <a:lstStyle/>
          <a:p>
            <a:pPr algn="ctr"/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So Heaven meets earth 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Like an </a:t>
            </a:r>
            <a:r>
              <a:rPr lang="en-US" sz="3400" b="1" dirty="0" err="1">
                <a:solidFill>
                  <a:srgbClr val="000000"/>
                </a:solidFill>
                <a:latin typeface="Calibri" pitchFamily="34" charset="0"/>
                <a:sym typeface="Arial" charset="0"/>
              </a:rPr>
              <a:t>unforseen</a:t>
            </a: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 kiss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And my heart turns violently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Inside of my chest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I don't have time to </a:t>
            </a:r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maintain these </a:t>
            </a: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regrets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When I think about the way that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330034" y="973031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40" tIns="39521" rIns="79040" bIns="39521"/>
          <a:lstStyle/>
          <a:p>
            <a:pPr algn="ctr"/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Yeah He loves us</a:t>
            </a:r>
          </a:p>
          <a:p>
            <a:pPr algn="ctr"/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Oh how He loves us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Oh how He loves us 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Oh how He loves</a:t>
            </a:r>
          </a:p>
          <a:p>
            <a:pPr algn="ctr"/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/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endParaRPr lang="en-US" sz="3400" b="1" dirty="0">
              <a:solidFill>
                <a:srgbClr val="000000"/>
              </a:solidFill>
              <a:latin typeface="Calibri" pitchFamily="34" charset="0"/>
              <a:sym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ChangeArrowheads="1"/>
          </p:cNvSpPr>
          <p:nvPr/>
        </p:nvSpPr>
        <p:spPr bwMode="auto">
          <a:xfrm>
            <a:off x="330034" y="1180184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40" tIns="39521" rIns="79040" bIns="39521"/>
          <a:lstStyle/>
          <a:p>
            <a:pPr algn="ctr"/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Oh, how He loves us so 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Oh, how He loves us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How He loves us so</a:t>
            </a:r>
          </a:p>
          <a:p>
            <a:pPr algn="ctr"/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/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endParaRPr lang="en-US" sz="3400" b="1" dirty="0">
              <a:solidFill>
                <a:srgbClr val="000000"/>
              </a:solidFill>
              <a:latin typeface="Calibri" pitchFamily="34" charset="0"/>
              <a:sym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330034" y="973031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40" tIns="39521" rIns="79040" bIns="39521"/>
          <a:lstStyle/>
          <a:p>
            <a:pPr algn="ctr"/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Yeah He loves us</a:t>
            </a:r>
          </a:p>
          <a:p>
            <a:pPr algn="ctr"/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Oh how He loves us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Oh how He loves us 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Oh how He loves</a:t>
            </a:r>
          </a:p>
          <a:p>
            <a:pPr algn="ctr"/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/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endParaRPr lang="en-US" sz="3400" b="1" dirty="0">
              <a:solidFill>
                <a:srgbClr val="000000"/>
              </a:solidFill>
              <a:latin typeface="Calibri" pitchFamily="34" charset="0"/>
              <a:sym typeface="Arial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317502" y="4583908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40" tIns="39521" rIns="79040" bIns="39521" anchor="ctr"/>
          <a:lstStyle/>
          <a:p>
            <a:pPr algn="ctr"/>
            <a:r>
              <a:rPr lang="en-US" sz="1700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John Mark McMillan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317502" y="4762501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40" tIns="39521" rIns="79040" bIns="39521" anchor="ctr"/>
          <a:lstStyle/>
          <a:p>
            <a:pPr algn="ctr"/>
            <a:r>
              <a:rPr lang="en-US" sz="1700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2005 Integrity's Hosanna! Music</a:t>
            </a: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317502" y="4941094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40" tIns="39521" rIns="79040" bIns="39521" anchor="ctr"/>
          <a:lstStyle/>
          <a:p>
            <a:pPr algn="ctr"/>
            <a:r>
              <a:rPr lang="en-US" sz="1700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CCLI 78316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85800" y="470447"/>
            <a:ext cx="815340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0" i="0" u="none" strike="noStrike" cap="all" normalizeH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hope</a:t>
            </a:r>
            <a:r>
              <a:rPr kumimoji="0" lang="en-US" sz="6500" i="0" u="none" strike="noStrike" cap="all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500" i="0" u="none" strike="noStrike" normalizeH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for the </a:t>
            </a:r>
            <a:r>
              <a:rPr kumimoji="0" lang="en-US" sz="10000" i="0" u="none" strike="noStrike" cap="all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hope</a:t>
            </a:r>
            <a:r>
              <a:rPr kumimoji="0" lang="en-US" sz="6500" i="1" u="none" strike="noStrike" cap="all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less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65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304800" y="438151"/>
            <a:ext cx="84582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800" b="1" dirty="0" smtClean="0">
                <a:solidFill>
                  <a:schemeClr val="bg1"/>
                </a:solidFill>
                <a:latin typeface="Berlin Sans FB Demi" pitchFamily="34" charset="0"/>
                <a:ea typeface="Times New Roman" pitchFamily="18" charset="0"/>
                <a:cs typeface="Times New Roman" pitchFamily="18" charset="0"/>
                <a:sym typeface="Wingdings 2" pitchFamily="18" charset="2"/>
              </a:rPr>
              <a:t>D</a:t>
            </a:r>
            <a:r>
              <a:rPr kumimoji="0" lang="en-US" sz="3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Berlin Sans FB Demi" pitchFamily="34" charset="0"/>
                <a:ea typeface="Times New Roman" pitchFamily="18" charset="0"/>
                <a:cs typeface="Times New Roman" pitchFamily="18" charset="0"/>
                <a:sym typeface="Wingdings 2" pitchFamily="18" charset="2"/>
              </a:rPr>
              <a:t>on’t give up </a:t>
            </a:r>
            <a:r>
              <a:rPr kumimoji="0" lang="en-US" sz="3800" b="1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Berlin Sans FB Demi" pitchFamily="34" charset="0"/>
                <a:ea typeface="Times New Roman" pitchFamily="18" charset="0"/>
                <a:cs typeface="Times New Roman" pitchFamily="18" charset="0"/>
                <a:sym typeface="Wingdings 2" pitchFamily="18" charset="2"/>
              </a:rPr>
              <a:t>HOPE</a:t>
            </a:r>
            <a:r>
              <a:rPr kumimoji="0" lang="en-US" sz="3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Berlin Sans FB Demi" pitchFamily="34" charset="0"/>
                <a:ea typeface="Times New Roman" pitchFamily="18" charset="0"/>
                <a:cs typeface="Times New Roman" pitchFamily="18" charset="0"/>
                <a:sym typeface="Wingdings 2" pitchFamily="18" charset="2"/>
              </a:rPr>
              <a:t> </a:t>
            </a:r>
            <a:br>
              <a:rPr kumimoji="0" lang="en-US" sz="3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Berlin Sans FB Demi" pitchFamily="34" charset="0"/>
                <a:ea typeface="Times New Roman" pitchFamily="18" charset="0"/>
                <a:cs typeface="Times New Roman" pitchFamily="18" charset="0"/>
                <a:sym typeface="Wingdings 2" pitchFamily="18" charset="2"/>
              </a:rPr>
            </a:br>
            <a:r>
              <a:rPr kumimoji="0" lang="en-US" sz="3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Berlin Sans FB Demi" pitchFamily="34" charset="0"/>
                <a:ea typeface="Times New Roman" pitchFamily="18" charset="0"/>
                <a:cs typeface="Times New Roman" pitchFamily="18" charset="0"/>
                <a:sym typeface="Wingdings 2" pitchFamily="18" charset="2"/>
              </a:rPr>
              <a:t>on the seemingly </a:t>
            </a:r>
            <a:r>
              <a:rPr kumimoji="0" lang="en-US" sz="3800" b="1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Berlin Sans FB Demi" pitchFamily="34" charset="0"/>
                <a:ea typeface="Times New Roman" pitchFamily="18" charset="0"/>
                <a:cs typeface="Times New Roman" pitchFamily="18" charset="0"/>
                <a:sym typeface="Wingdings 2" pitchFamily="18" charset="2"/>
              </a:rPr>
              <a:t>HOPELESS</a:t>
            </a:r>
            <a:endParaRPr kumimoji="0" lang="en-US" sz="3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Berlin Sans FB Demi" pitchFamily="34" charset="0"/>
              <a:cs typeface="Arial" pitchFamily="34" charset="0"/>
              <a:sym typeface="Wingdings 2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3500" b="1" dirty="0" smtClean="0">
              <a:solidFill>
                <a:schemeClr val="bg1"/>
              </a:solidFill>
              <a:latin typeface="Berlin Sans FB Demi" pitchFamily="34" charset="0"/>
              <a:ea typeface="Times New Roman" pitchFamily="18" charset="0"/>
              <a:cs typeface="Times New Roman" pitchFamily="18" charset="0"/>
              <a:sym typeface="Wingdings 2" pitchFamily="18" charset="2"/>
            </a:endParaRPr>
          </a:p>
          <a:p>
            <a:pPr marL="0" marR="0" lvl="0" indent="0" algn="ctr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5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Berlin Sans FB Demi" pitchFamily="34" charset="0"/>
                <a:ea typeface="Times New Roman" pitchFamily="18" charset="0"/>
                <a:cs typeface="Times New Roman" pitchFamily="18" charset="0"/>
              </a:rPr>
              <a:t>*the </a:t>
            </a:r>
            <a:r>
              <a:rPr kumimoji="0" lang="en-US" sz="3500" b="1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Berlin Sans FB Demi" pitchFamily="34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HOPELESSNESS</a:t>
            </a:r>
            <a:r>
              <a:rPr kumimoji="0" lang="en-US" sz="35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Berlin Sans FB Demi" pitchFamily="34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of SAUL</a:t>
            </a:r>
            <a:endParaRPr kumimoji="0" lang="en-US" sz="35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Berlin Sans FB Demi" pitchFamily="34" charset="0"/>
              <a:cs typeface="Arial" pitchFamily="34" charset="0"/>
              <a:sym typeface="Wingdings" pitchFamily="2" charset="2"/>
            </a:endParaRPr>
          </a:p>
          <a:p>
            <a:pPr marL="0" marR="0" lvl="0" indent="0" algn="ctr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5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Berlin Sans FB Demi" pitchFamily="34" charset="0"/>
              <a:ea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742950"/>
            <a:ext cx="327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BLASPHEMER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29200" y="3867150"/>
            <a:ext cx="327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PERSECUTOR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57800" y="1047750"/>
            <a:ext cx="3276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VIOLENT </a:t>
            </a:r>
          </a:p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AGGRESSOR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2724150"/>
            <a:ext cx="3276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FOREMOST of SINNERS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742950"/>
            <a:ext cx="8382000" cy="3693319"/>
          </a:xfrm>
          <a:prstGeom prst="rect">
            <a:avLst/>
          </a:prstGeom>
          <a:solidFill>
            <a:schemeClr val="bg2">
              <a:lumMod val="90000"/>
              <a:alpha val="14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400" b="1" dirty="0" smtClean="0">
                <a:solidFill>
                  <a:schemeClr val="bg1"/>
                </a:solidFill>
                <a:latin typeface="Berlin Sans FB Demi" pitchFamily="34" charset="0"/>
              </a:rPr>
              <a:t>But Saul began ravaging the church, </a:t>
            </a:r>
          </a:p>
          <a:p>
            <a:pPr algn="ctr"/>
            <a:r>
              <a:rPr lang="en-US" sz="3400" b="1" dirty="0" smtClean="0">
                <a:solidFill>
                  <a:schemeClr val="bg1"/>
                </a:solidFill>
                <a:latin typeface="Berlin Sans FB Demi" pitchFamily="34" charset="0"/>
              </a:rPr>
              <a:t>entering house after house, </a:t>
            </a:r>
          </a:p>
          <a:p>
            <a:pPr algn="ctr"/>
            <a:r>
              <a:rPr lang="en-US" sz="3400" b="1" dirty="0" smtClean="0">
                <a:solidFill>
                  <a:schemeClr val="bg1"/>
                </a:solidFill>
                <a:latin typeface="Berlin Sans FB Demi" pitchFamily="34" charset="0"/>
              </a:rPr>
              <a:t>and dragging off men and women, </a:t>
            </a:r>
          </a:p>
          <a:p>
            <a:pPr algn="ctr"/>
            <a:r>
              <a:rPr lang="en-US" sz="3400" b="1" dirty="0" smtClean="0">
                <a:solidFill>
                  <a:schemeClr val="bg1"/>
                </a:solidFill>
                <a:latin typeface="Berlin Sans FB Demi" pitchFamily="34" charset="0"/>
              </a:rPr>
              <a:t>he would put them in prison.</a:t>
            </a:r>
          </a:p>
          <a:p>
            <a:endParaRPr lang="en-US" sz="3400" b="1" dirty="0" smtClean="0">
              <a:solidFill>
                <a:schemeClr val="bg1"/>
              </a:solidFill>
              <a:latin typeface="Berlin Sans FB Demi" pitchFamily="34" charset="0"/>
            </a:endParaRPr>
          </a:p>
          <a:p>
            <a:endParaRPr lang="en-US" sz="3400" b="1" dirty="0" smtClean="0">
              <a:solidFill>
                <a:schemeClr val="bg1"/>
              </a:solidFill>
              <a:latin typeface="Berlin Sans FB Demi" pitchFamily="34" charset="0"/>
            </a:endParaRPr>
          </a:p>
          <a:p>
            <a:pPr algn="r"/>
            <a:r>
              <a:rPr lang="en-US" sz="3000" b="1" dirty="0" smtClean="0">
                <a:solidFill>
                  <a:schemeClr val="bg1"/>
                </a:solidFill>
                <a:latin typeface="Berlin Sans FB Demi" pitchFamily="34" charset="0"/>
              </a:rPr>
              <a:t>Acts 8:3</a:t>
            </a:r>
            <a:endParaRPr lang="en-US" sz="3000" b="1" dirty="0">
              <a:solidFill>
                <a:schemeClr val="bg1"/>
              </a:solidFill>
              <a:latin typeface="Berlin Sans FB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"/>
          <p:cNvSpPr>
            <a:spLocks noChangeArrowheads="1"/>
          </p:cNvSpPr>
          <p:nvPr/>
        </p:nvSpPr>
        <p:spPr bwMode="auto">
          <a:xfrm>
            <a:off x="317502" y="238124"/>
            <a:ext cx="8493125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40" tIns="39521" rIns="79040" bIns="39521" anchor="ctr"/>
          <a:lstStyle/>
          <a:p>
            <a:pPr algn="ctr"/>
            <a:r>
              <a:rPr lang="en-US" sz="3600" b="1" dirty="0">
                <a:solidFill>
                  <a:srgbClr val="000000"/>
                </a:solidFill>
                <a:sym typeface="Arial" pitchFamily="34" charset="0"/>
              </a:rPr>
              <a:t>How Great Thou Art</a:t>
            </a:r>
          </a:p>
        </p:txBody>
      </p:sp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317502" y="1190626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40" tIns="39521" rIns="79040" bIns="39521"/>
          <a:lstStyle/>
          <a:p>
            <a:pPr algn="ctr"/>
            <a:r>
              <a:rPr lang="en-US" sz="3400" b="1" dirty="0">
                <a:solidFill>
                  <a:srgbClr val="000000"/>
                </a:solidFill>
                <a:sym typeface="Arial" pitchFamily="34" charset="0"/>
              </a:rPr>
              <a:t>O Lord, my God, when I</a:t>
            </a:r>
            <a:br>
              <a:rPr lang="en-US" sz="3400" b="1" dirty="0">
                <a:solidFill>
                  <a:srgbClr val="000000"/>
                </a:solidFill>
                <a:sym typeface="Arial" pitchFamily="34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pitchFamily="34" charset="0"/>
              </a:rPr>
              <a:t>In awesome wonder</a:t>
            </a:r>
            <a:br>
              <a:rPr lang="en-US" sz="3400" b="1" dirty="0">
                <a:solidFill>
                  <a:srgbClr val="000000"/>
                </a:solidFill>
                <a:sym typeface="Arial" pitchFamily="34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pitchFamily="34" charset="0"/>
              </a:rPr>
              <a:t>Consider all the worlds Thy</a:t>
            </a:r>
            <a:br>
              <a:rPr lang="en-US" sz="3400" b="1" dirty="0">
                <a:solidFill>
                  <a:srgbClr val="000000"/>
                </a:solidFill>
                <a:sym typeface="Arial" pitchFamily="34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pitchFamily="34" charset="0"/>
              </a:rPr>
              <a:t>Hands have made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370830"/>
            <a:ext cx="8686800" cy="4334520"/>
          </a:xfrm>
          <a:prstGeom prst="rect">
            <a:avLst/>
          </a:prstGeom>
          <a:solidFill>
            <a:schemeClr val="bg2">
              <a:lumMod val="90000"/>
              <a:alpha val="12000"/>
            </a:schemeClr>
          </a:solidFill>
        </p:spPr>
        <p:txBody>
          <a:bodyPr wrap="square">
            <a:spAutoFit/>
          </a:bodyPr>
          <a:lstStyle/>
          <a:p>
            <a:endParaRPr lang="en-US" sz="1500" b="1" dirty="0" smtClean="0">
              <a:solidFill>
                <a:schemeClr val="bg1"/>
              </a:solidFill>
            </a:endParaRPr>
          </a:p>
          <a:p>
            <a:r>
              <a:rPr lang="en-US" sz="3400" b="1" dirty="0" smtClean="0">
                <a:solidFill>
                  <a:schemeClr val="bg1"/>
                </a:solidFill>
              </a:rPr>
              <a:t>“So then, I thought to myself that I had to do many things hostile to the name of Jesus of Nazareth.</a:t>
            </a:r>
            <a:r>
              <a:rPr lang="en-US" sz="3400" b="1" baseline="30000" dirty="0" smtClean="0">
                <a:solidFill>
                  <a:schemeClr val="bg1"/>
                </a:solidFill>
              </a:rPr>
              <a:t> </a:t>
            </a:r>
            <a:r>
              <a:rPr lang="en-US" sz="3400" b="1" dirty="0" smtClean="0">
                <a:solidFill>
                  <a:schemeClr val="bg1"/>
                </a:solidFill>
              </a:rPr>
              <a:t>And this is just what I did in Jerusalem; not only did I lock up many of the</a:t>
            </a:r>
            <a:r>
              <a:rPr lang="en-US" sz="3400" b="1" baseline="30000" dirty="0" smtClean="0">
                <a:solidFill>
                  <a:schemeClr val="bg1"/>
                </a:solidFill>
              </a:rPr>
              <a:t> </a:t>
            </a:r>
            <a:r>
              <a:rPr lang="en-US" sz="3400" b="1" dirty="0" smtClean="0">
                <a:solidFill>
                  <a:schemeClr val="bg1"/>
                </a:solidFill>
              </a:rPr>
              <a:t>saints in prisons, having received authority from the chief priests, but also when they were being put to death I cast my vote against them.</a:t>
            </a:r>
            <a:r>
              <a:rPr lang="en-US" sz="3400" b="1" baseline="30000" dirty="0" smtClean="0">
                <a:solidFill>
                  <a:schemeClr val="bg1"/>
                </a:solidFill>
              </a:rPr>
              <a:t> </a:t>
            </a:r>
          </a:p>
          <a:p>
            <a:endParaRPr lang="en-US" sz="3400" b="1" baseline="-25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09550"/>
            <a:ext cx="8686800" cy="4103688"/>
          </a:xfrm>
          <a:prstGeom prst="rect">
            <a:avLst/>
          </a:prstGeom>
          <a:solidFill>
            <a:schemeClr val="bg2">
              <a:lumMod val="90000"/>
              <a:alpha val="14000"/>
            </a:schemeClr>
          </a:solidFill>
        </p:spPr>
        <p:txBody>
          <a:bodyPr wrap="square">
            <a:spAutoFit/>
          </a:bodyPr>
          <a:lstStyle/>
          <a:p>
            <a:r>
              <a:rPr lang="en-US" sz="3400" b="1" dirty="0" smtClean="0">
                <a:solidFill>
                  <a:schemeClr val="bg1"/>
                </a:solidFill>
              </a:rPr>
              <a:t>And as I punished them often in all the synagogues, I tried to force them to blaspheme; and being furiously enraged at them, I kept pursuing them even to foreign cities.	</a:t>
            </a:r>
            <a:r>
              <a:rPr lang="en-US" sz="3000" b="1" dirty="0" smtClean="0">
                <a:solidFill>
                  <a:schemeClr val="bg1"/>
                </a:solidFill>
              </a:rPr>
              <a:t>	</a:t>
            </a:r>
            <a:r>
              <a:rPr lang="en-US" sz="3200" b="1" dirty="0" smtClean="0">
                <a:solidFill>
                  <a:schemeClr val="bg1"/>
                </a:solidFill>
              </a:rPr>
              <a:t>	</a:t>
            </a:r>
          </a:p>
          <a:p>
            <a:endParaRPr lang="en-US" sz="3200" b="1" baseline="-25000" dirty="0" smtClean="0">
              <a:solidFill>
                <a:schemeClr val="bg1"/>
              </a:solidFill>
            </a:endParaRPr>
          </a:p>
          <a:p>
            <a:endParaRPr lang="en-US" sz="3200" b="1" baseline="-25000" dirty="0" smtClean="0">
              <a:solidFill>
                <a:schemeClr val="bg1"/>
              </a:solidFill>
            </a:endParaRPr>
          </a:p>
          <a:p>
            <a:endParaRPr lang="en-US" sz="3200" b="1" baseline="-25000" dirty="0" smtClean="0">
              <a:solidFill>
                <a:schemeClr val="bg1"/>
              </a:solidFill>
            </a:endParaRPr>
          </a:p>
          <a:p>
            <a:pPr algn="r"/>
            <a:r>
              <a:rPr lang="en-US" sz="4000" b="1" baseline="-25000" dirty="0" smtClean="0">
                <a:solidFill>
                  <a:schemeClr val="bg1"/>
                </a:solidFill>
              </a:rPr>
              <a:t>Acts 26:9-11</a:t>
            </a:r>
            <a:endParaRPr lang="en-US" sz="3600" b="1" baseline="-25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ersecut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91252"/>
            <a:ext cx="7924800" cy="4867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742950"/>
            <a:ext cx="7848600" cy="3677603"/>
          </a:xfrm>
          <a:prstGeom prst="roundRect">
            <a:avLst/>
          </a:prstGeom>
          <a:solidFill>
            <a:schemeClr val="bg2">
              <a:lumMod val="90000"/>
              <a:alpha val="14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 smtClean="0">
                <a:solidFill>
                  <a:schemeClr val="bg1"/>
                </a:solidFill>
                <a:latin typeface="Berlin Sans FB Demi" pitchFamily="34" charset="0"/>
              </a:rPr>
              <a:t>Today, the greatest danger to those who would follow Jesus is not overt persecution by our society, but subtle seduction by its values.</a:t>
            </a:r>
          </a:p>
          <a:p>
            <a:pPr algn="ctr"/>
            <a:endParaRPr lang="en-US" sz="3500" b="1" dirty="0" smtClean="0">
              <a:solidFill>
                <a:schemeClr val="bg1"/>
              </a:solidFill>
              <a:latin typeface="Berlin Sans FB Demi" pitchFamily="34" charset="0"/>
            </a:endParaRPr>
          </a:p>
          <a:p>
            <a:pPr algn="ctr"/>
            <a:r>
              <a:rPr lang="en-US" sz="3500" b="1" dirty="0" smtClean="0">
                <a:solidFill>
                  <a:schemeClr val="bg1"/>
                </a:solidFill>
                <a:latin typeface="Berlin Sans FB Demi" pitchFamily="34" charset="0"/>
              </a:rPr>
              <a:t>-Tony </a:t>
            </a:r>
            <a:r>
              <a:rPr lang="en-US" sz="3500" b="1" dirty="0" err="1" smtClean="0">
                <a:solidFill>
                  <a:schemeClr val="bg1"/>
                </a:solidFill>
                <a:latin typeface="Berlin Sans FB Demi" pitchFamily="34" charset="0"/>
              </a:rPr>
              <a:t>Campolo</a:t>
            </a:r>
            <a:endParaRPr lang="en-US" sz="3500" b="1" dirty="0">
              <a:solidFill>
                <a:schemeClr val="bg1"/>
              </a:solidFill>
              <a:latin typeface="Berlin Sans FB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742950"/>
            <a:ext cx="327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BLASPHEMER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29200" y="3867150"/>
            <a:ext cx="327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PERSECUTOR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57800" y="1047750"/>
            <a:ext cx="3276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VIOLENT </a:t>
            </a:r>
          </a:p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AGGRESSOR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2724150"/>
            <a:ext cx="3276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FOREMOST of SINNERS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304800" y="438151"/>
            <a:ext cx="84582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800" b="1" dirty="0" smtClean="0">
                <a:solidFill>
                  <a:schemeClr val="bg1"/>
                </a:solidFill>
                <a:latin typeface="Berlin Sans FB Demi" pitchFamily="34" charset="0"/>
                <a:ea typeface="Times New Roman" pitchFamily="18" charset="0"/>
                <a:cs typeface="Times New Roman" pitchFamily="18" charset="0"/>
                <a:sym typeface="Wingdings 2" pitchFamily="18" charset="2"/>
              </a:rPr>
              <a:t>D</a:t>
            </a:r>
            <a:r>
              <a:rPr kumimoji="0" lang="en-US" sz="3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Berlin Sans FB Demi" pitchFamily="34" charset="0"/>
                <a:ea typeface="Times New Roman" pitchFamily="18" charset="0"/>
                <a:cs typeface="Times New Roman" pitchFamily="18" charset="0"/>
                <a:sym typeface="Wingdings 2" pitchFamily="18" charset="2"/>
              </a:rPr>
              <a:t>on’t give up </a:t>
            </a:r>
            <a:r>
              <a:rPr kumimoji="0" lang="en-US" sz="3800" b="1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Berlin Sans FB Demi" pitchFamily="34" charset="0"/>
                <a:ea typeface="Times New Roman" pitchFamily="18" charset="0"/>
                <a:cs typeface="Times New Roman" pitchFamily="18" charset="0"/>
                <a:sym typeface="Wingdings 2" pitchFamily="18" charset="2"/>
              </a:rPr>
              <a:t>HOPE</a:t>
            </a:r>
            <a:r>
              <a:rPr kumimoji="0" lang="en-US" sz="3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Berlin Sans FB Demi" pitchFamily="34" charset="0"/>
                <a:ea typeface="Times New Roman" pitchFamily="18" charset="0"/>
                <a:cs typeface="Times New Roman" pitchFamily="18" charset="0"/>
                <a:sym typeface="Wingdings 2" pitchFamily="18" charset="2"/>
              </a:rPr>
              <a:t> </a:t>
            </a:r>
            <a:br>
              <a:rPr kumimoji="0" lang="en-US" sz="3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Berlin Sans FB Demi" pitchFamily="34" charset="0"/>
                <a:ea typeface="Times New Roman" pitchFamily="18" charset="0"/>
                <a:cs typeface="Times New Roman" pitchFamily="18" charset="0"/>
                <a:sym typeface="Wingdings 2" pitchFamily="18" charset="2"/>
              </a:rPr>
            </a:br>
            <a:r>
              <a:rPr kumimoji="0" lang="en-US" sz="3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Berlin Sans FB Demi" pitchFamily="34" charset="0"/>
                <a:ea typeface="Times New Roman" pitchFamily="18" charset="0"/>
                <a:cs typeface="Times New Roman" pitchFamily="18" charset="0"/>
                <a:sym typeface="Wingdings 2" pitchFamily="18" charset="2"/>
              </a:rPr>
              <a:t>on the seemingly </a:t>
            </a:r>
            <a:r>
              <a:rPr kumimoji="0" lang="en-US" sz="3800" b="1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Berlin Sans FB Demi" pitchFamily="34" charset="0"/>
                <a:ea typeface="Times New Roman" pitchFamily="18" charset="0"/>
                <a:cs typeface="Times New Roman" pitchFamily="18" charset="0"/>
                <a:sym typeface="Wingdings 2" pitchFamily="18" charset="2"/>
              </a:rPr>
              <a:t>HOPELESS</a:t>
            </a:r>
            <a:endParaRPr kumimoji="0" lang="en-US" sz="3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Berlin Sans FB Demi" pitchFamily="34" charset="0"/>
              <a:cs typeface="Arial" pitchFamily="34" charset="0"/>
              <a:sym typeface="Wingdings 2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3500" b="1" dirty="0" smtClean="0">
              <a:solidFill>
                <a:schemeClr val="bg1"/>
              </a:solidFill>
              <a:latin typeface="Berlin Sans FB Demi" pitchFamily="34" charset="0"/>
              <a:ea typeface="Times New Roman" pitchFamily="18" charset="0"/>
              <a:cs typeface="Times New Roman" pitchFamily="18" charset="0"/>
              <a:sym typeface="Wingdings 2" pitchFamily="18" charset="2"/>
            </a:endParaRPr>
          </a:p>
          <a:p>
            <a:pPr marL="0" marR="0" lvl="0" indent="0" algn="ctr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5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Berlin Sans FB Demi" pitchFamily="34" charset="0"/>
                <a:ea typeface="Times New Roman" pitchFamily="18" charset="0"/>
                <a:cs typeface="Times New Roman" pitchFamily="18" charset="0"/>
              </a:rPr>
              <a:t>*the </a:t>
            </a:r>
            <a:r>
              <a:rPr kumimoji="0" lang="en-US" sz="3500" b="1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Berlin Sans FB Demi" pitchFamily="34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HOPELESSNESS</a:t>
            </a:r>
            <a:r>
              <a:rPr kumimoji="0" lang="en-US" sz="35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Berlin Sans FB Demi" pitchFamily="34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of SAUL</a:t>
            </a:r>
            <a:endParaRPr kumimoji="0" lang="en-US" sz="35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Berlin Sans FB Demi" pitchFamily="34" charset="0"/>
              <a:cs typeface="Arial" pitchFamily="34" charset="0"/>
              <a:sym typeface="Wingdings" pitchFamily="2" charset="2"/>
            </a:endParaRPr>
          </a:p>
          <a:p>
            <a:pPr marL="0" marR="0" lvl="0" indent="0" algn="ctr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5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Berlin Sans FB Demi" pitchFamily="34" charset="0"/>
                <a:ea typeface="Times New Roman" pitchFamily="18" charset="0"/>
                <a:cs typeface="Times New Roman" pitchFamily="18" charset="0"/>
              </a:rPr>
              <a:t>*the </a:t>
            </a:r>
            <a:r>
              <a:rPr kumimoji="0" lang="en-US" sz="3500" b="1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Berlin Sans FB Demi" pitchFamily="34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TRANSFORMATION</a:t>
            </a:r>
            <a:r>
              <a:rPr kumimoji="0" lang="en-US" sz="35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Berlin Sans FB Demi" pitchFamily="34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500" b="1" dirty="0" smtClean="0">
                <a:solidFill>
                  <a:schemeClr val="bg1"/>
                </a:solidFill>
                <a:latin typeface="Berlin Sans FB Demi" pitchFamily="34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to</a:t>
            </a:r>
            <a:r>
              <a:rPr kumimoji="0" lang="en-US" sz="35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Berlin Sans FB Demi" pitchFamily="34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PAUL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2539990"/>
            <a:ext cx="777240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 smtClean="0"/>
              <a:t>ABSOLUTELY NO TRESPASSING</a:t>
            </a:r>
          </a:p>
          <a:p>
            <a:pPr algn="ctr"/>
            <a:r>
              <a:rPr lang="en-US" sz="3500" b="1" dirty="0" smtClean="0"/>
              <a:t>VIOLATORS WILL BE PROSECUTED TO</a:t>
            </a:r>
          </a:p>
          <a:p>
            <a:pPr algn="ctr"/>
            <a:r>
              <a:rPr lang="en-US" sz="3500" b="1" dirty="0" smtClean="0"/>
              <a:t>THE FULLEST EXENT OF THE LAW.</a:t>
            </a:r>
            <a:endParaRPr lang="en-US" sz="35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257800" y="4228296"/>
            <a:ext cx="33528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500" b="1" dirty="0" smtClean="0"/>
              <a:t>-The Sisters of Mercy</a:t>
            </a:r>
            <a:endParaRPr lang="en-US" sz="25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304800" y="742950"/>
            <a:ext cx="8534400" cy="3507343"/>
          </a:xfrm>
          <a:prstGeom prst="round2DiagRect">
            <a:avLst/>
          </a:prstGeom>
          <a:solidFill>
            <a:schemeClr val="bg2">
              <a:lumMod val="90000"/>
              <a:alpha val="14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Berlin Sans FB Demi" pitchFamily="34" charset="0"/>
              </a:rPr>
              <a:t>MERCY = not receiving something </a:t>
            </a:r>
          </a:p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Berlin Sans FB Demi" pitchFamily="34" charset="0"/>
              </a:rPr>
              <a:t>we deserve</a:t>
            </a:r>
          </a:p>
          <a:p>
            <a:pPr algn="ctr"/>
            <a:endParaRPr lang="en-US" sz="4000" b="1" dirty="0" smtClean="0">
              <a:solidFill>
                <a:schemeClr val="bg1"/>
              </a:solidFill>
              <a:latin typeface="Berlin Sans FB Demi" pitchFamily="34" charset="0"/>
            </a:endParaRPr>
          </a:p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Berlin Sans FB Demi" pitchFamily="34" charset="0"/>
              </a:rPr>
              <a:t>GRACE = receiving something </a:t>
            </a:r>
            <a:br>
              <a:rPr lang="en-US" sz="4000" b="1" dirty="0" smtClean="0">
                <a:solidFill>
                  <a:schemeClr val="bg1"/>
                </a:solidFill>
                <a:latin typeface="Berlin Sans FB Demi" pitchFamily="34" charset="0"/>
              </a:rPr>
            </a:br>
            <a:r>
              <a:rPr lang="en-US" sz="4000" b="1" dirty="0" smtClean="0">
                <a:solidFill>
                  <a:schemeClr val="bg1"/>
                </a:solidFill>
                <a:latin typeface="Berlin Sans FB Demi" pitchFamily="34" charset="0"/>
              </a:rPr>
              <a:t>we don’t deserve</a:t>
            </a:r>
            <a:endParaRPr lang="en-US" sz="4000" b="1" dirty="0">
              <a:solidFill>
                <a:schemeClr val="bg1"/>
              </a:solidFill>
              <a:latin typeface="Berlin Sans FB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285750"/>
            <a:ext cx="8991600" cy="4632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b="1" dirty="0" smtClean="0">
                <a:solidFill>
                  <a:schemeClr val="bg1"/>
                </a:solidFill>
                <a:latin typeface="Berlin Sans FB Demi" pitchFamily="34" charset="0"/>
              </a:rPr>
              <a:t>Not just mercy, mind you, but grace.</a:t>
            </a:r>
          </a:p>
          <a:p>
            <a:r>
              <a:rPr lang="en-US" sz="3300" b="1" dirty="0" smtClean="0">
                <a:solidFill>
                  <a:schemeClr val="bg1"/>
                </a:solidFill>
                <a:latin typeface="Berlin Sans FB Demi" pitchFamily="34" charset="0"/>
              </a:rPr>
              <a:t>Grace goes beyond mercy.</a:t>
            </a:r>
          </a:p>
          <a:p>
            <a:endParaRPr lang="en-US" sz="3300" b="1" dirty="0" smtClean="0">
              <a:solidFill>
                <a:schemeClr val="bg1"/>
              </a:solidFill>
              <a:latin typeface="Berlin Sans FB Demi" pitchFamily="34" charset="0"/>
            </a:endParaRPr>
          </a:p>
          <a:p>
            <a:r>
              <a:rPr lang="en-US" sz="3300" b="1" dirty="0" smtClean="0">
                <a:solidFill>
                  <a:schemeClr val="bg1"/>
                </a:solidFill>
                <a:latin typeface="Berlin Sans FB Demi" pitchFamily="34" charset="0"/>
              </a:rPr>
              <a:t>Mercy gave Ruth some food. </a:t>
            </a:r>
          </a:p>
          <a:p>
            <a:r>
              <a:rPr lang="en-US" sz="3300" b="1" dirty="0" smtClean="0">
                <a:solidFill>
                  <a:schemeClr val="bg1"/>
                </a:solidFill>
                <a:latin typeface="Berlin Sans FB Demi" pitchFamily="34" charset="0"/>
              </a:rPr>
              <a:t>Grace gave her a husband and a home.</a:t>
            </a:r>
          </a:p>
          <a:p>
            <a:endParaRPr lang="en-US" sz="3300" b="1" dirty="0" smtClean="0">
              <a:solidFill>
                <a:schemeClr val="bg1"/>
              </a:solidFill>
              <a:latin typeface="Berlin Sans FB Demi" pitchFamily="34" charset="0"/>
            </a:endParaRPr>
          </a:p>
          <a:p>
            <a:r>
              <a:rPr lang="en-US" sz="3300" b="1" dirty="0" smtClean="0">
                <a:solidFill>
                  <a:schemeClr val="bg1"/>
                </a:solidFill>
                <a:latin typeface="Berlin Sans FB Demi" pitchFamily="34" charset="0"/>
              </a:rPr>
              <a:t>Mercy gave the prodigal son a second chance.</a:t>
            </a:r>
          </a:p>
          <a:p>
            <a:r>
              <a:rPr lang="en-US" sz="3300" b="1" dirty="0" smtClean="0">
                <a:solidFill>
                  <a:schemeClr val="bg1"/>
                </a:solidFill>
                <a:latin typeface="Berlin Sans FB Demi" pitchFamily="34" charset="0"/>
              </a:rPr>
              <a:t>Grace threw him a party.</a:t>
            </a:r>
          </a:p>
          <a:p>
            <a:endParaRPr lang="en-US" sz="3300" b="1" dirty="0" smtClean="0">
              <a:solidFill>
                <a:schemeClr val="bg1"/>
              </a:solidFill>
              <a:latin typeface="Berlin Sans FB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47280"/>
            <a:ext cx="883920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b="1" dirty="0" smtClean="0">
                <a:solidFill>
                  <a:schemeClr val="bg1"/>
                </a:solidFill>
                <a:latin typeface="Berlin Sans FB Demi" pitchFamily="34" charset="0"/>
              </a:rPr>
              <a:t>Mercy prompted the Samaritan to bandage   	the wounds of the victim. </a:t>
            </a:r>
          </a:p>
          <a:p>
            <a:r>
              <a:rPr lang="en-US" sz="3300" b="1" dirty="0" smtClean="0">
                <a:solidFill>
                  <a:schemeClr val="bg1"/>
                </a:solidFill>
                <a:latin typeface="Berlin Sans FB Demi" pitchFamily="34" charset="0"/>
              </a:rPr>
              <a:t>Grace prompted him to leave his credit card 	as payment for the victim’s care.</a:t>
            </a:r>
          </a:p>
          <a:p>
            <a:endParaRPr lang="en-US" sz="2000" b="1" dirty="0" smtClean="0">
              <a:solidFill>
                <a:schemeClr val="bg1"/>
              </a:solidFill>
              <a:latin typeface="Berlin Sans FB Demi" pitchFamily="34" charset="0"/>
            </a:endParaRPr>
          </a:p>
          <a:p>
            <a:r>
              <a:rPr lang="en-US" sz="3300" b="1" dirty="0" smtClean="0">
                <a:solidFill>
                  <a:schemeClr val="bg1"/>
                </a:solidFill>
                <a:latin typeface="Berlin Sans FB Demi" pitchFamily="34" charset="0"/>
              </a:rPr>
              <a:t>Mercy forgave the thief on the cross.</a:t>
            </a:r>
          </a:p>
          <a:p>
            <a:r>
              <a:rPr lang="en-US" sz="3300" b="1" dirty="0" smtClean="0">
                <a:solidFill>
                  <a:schemeClr val="bg1"/>
                </a:solidFill>
                <a:latin typeface="Berlin Sans FB Demi" pitchFamily="34" charset="0"/>
              </a:rPr>
              <a:t>Grace escorted him to paradise.</a:t>
            </a:r>
          </a:p>
          <a:p>
            <a:endParaRPr lang="en-US" sz="2000" b="1" dirty="0" smtClean="0">
              <a:solidFill>
                <a:schemeClr val="bg1"/>
              </a:solidFill>
              <a:latin typeface="Berlin Sans FB Demi" pitchFamily="34" charset="0"/>
            </a:endParaRPr>
          </a:p>
          <a:p>
            <a:r>
              <a:rPr lang="en-US" sz="3300" b="1" dirty="0" smtClean="0">
                <a:solidFill>
                  <a:schemeClr val="bg1"/>
                </a:solidFill>
                <a:latin typeface="Berlin Sans FB Demi" pitchFamily="34" charset="0"/>
              </a:rPr>
              <a:t>Mercy pardons us.</a:t>
            </a:r>
          </a:p>
          <a:p>
            <a:r>
              <a:rPr lang="en-US" sz="3300" b="1" dirty="0" smtClean="0">
                <a:solidFill>
                  <a:schemeClr val="bg1"/>
                </a:solidFill>
                <a:latin typeface="Berlin Sans FB Demi" pitchFamily="34" charset="0"/>
              </a:rPr>
              <a:t>Grace woos and weds us.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317502" y="1190626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40" tIns="39521" rIns="79040" bIns="39521"/>
          <a:lstStyle/>
          <a:p>
            <a:pPr algn="ctr"/>
            <a:r>
              <a:rPr lang="en-US" sz="3400" b="1" dirty="0">
                <a:solidFill>
                  <a:srgbClr val="000000"/>
                </a:solidFill>
                <a:sym typeface="Arial" pitchFamily="34" charset="0"/>
              </a:rPr>
              <a:t>I see the stars</a:t>
            </a:r>
            <a:br>
              <a:rPr lang="en-US" sz="3400" b="1" dirty="0">
                <a:solidFill>
                  <a:srgbClr val="000000"/>
                </a:solidFill>
                <a:sym typeface="Arial" pitchFamily="34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pitchFamily="34" charset="0"/>
              </a:rPr>
              <a:t>I hear the rolling thunder</a:t>
            </a:r>
            <a:br>
              <a:rPr lang="en-US" sz="3400" b="1" dirty="0">
                <a:solidFill>
                  <a:srgbClr val="000000"/>
                </a:solidFill>
                <a:sym typeface="Arial" pitchFamily="34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pitchFamily="34" charset="0"/>
              </a:rPr>
              <a:t>Thy </a:t>
            </a:r>
            <a:r>
              <a:rPr lang="en-US" sz="3400" b="1" dirty="0" smtClean="0">
                <a:solidFill>
                  <a:srgbClr val="000000"/>
                </a:solidFill>
                <a:sym typeface="Arial" pitchFamily="34" charset="0"/>
              </a:rPr>
              <a:t>power </a:t>
            </a:r>
            <a:r>
              <a:rPr lang="en-US" sz="3400" b="1" dirty="0">
                <a:solidFill>
                  <a:srgbClr val="000000"/>
                </a:solidFill>
                <a:sym typeface="Arial" pitchFamily="34" charset="0"/>
              </a:rPr>
              <a:t>throughout the</a:t>
            </a:r>
            <a:br>
              <a:rPr lang="en-US" sz="3400" b="1" dirty="0">
                <a:solidFill>
                  <a:srgbClr val="000000"/>
                </a:solidFill>
                <a:sym typeface="Arial" pitchFamily="34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pitchFamily="34" charset="0"/>
              </a:rPr>
              <a:t>Universe displayed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819150"/>
            <a:ext cx="8839200" cy="3231654"/>
          </a:xfrm>
          <a:prstGeom prst="rect">
            <a:avLst/>
          </a:prstGeom>
          <a:solidFill>
            <a:schemeClr val="bg2">
              <a:lumMod val="90000"/>
              <a:alpha val="14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 smtClean="0">
                <a:solidFill>
                  <a:schemeClr val="bg1"/>
                </a:solidFill>
                <a:latin typeface="Berlin Sans FB Demi" pitchFamily="34" charset="0"/>
              </a:rPr>
              <a:t>All through human history, as far back as recorded time and doubtless before, kings, princes, tribal chiefs, presidents, and dictators have sent their subjects into battle to die for them. </a:t>
            </a:r>
          </a:p>
          <a:p>
            <a:pPr algn="ctr"/>
            <a:endParaRPr lang="en-US" sz="3400" b="1" dirty="0" smtClean="0">
              <a:solidFill>
                <a:schemeClr val="bg1"/>
              </a:solidFill>
              <a:latin typeface="Berlin Sans FB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666750"/>
            <a:ext cx="8839200" cy="3231654"/>
          </a:xfrm>
          <a:prstGeom prst="rect">
            <a:avLst/>
          </a:prstGeom>
          <a:solidFill>
            <a:schemeClr val="bg2">
              <a:lumMod val="90000"/>
              <a:alpha val="14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 smtClean="0">
                <a:solidFill>
                  <a:schemeClr val="bg1"/>
                </a:solidFill>
                <a:latin typeface="Berlin Sans FB Demi" pitchFamily="34" charset="0"/>
              </a:rPr>
              <a:t>Only once in human history has a king not sent his subjects to die for him, </a:t>
            </a:r>
            <a:br>
              <a:rPr lang="en-US" sz="3400" b="1" dirty="0" smtClean="0">
                <a:solidFill>
                  <a:schemeClr val="bg1"/>
                </a:solidFill>
                <a:latin typeface="Berlin Sans FB Demi" pitchFamily="34" charset="0"/>
              </a:rPr>
            </a:br>
            <a:r>
              <a:rPr lang="en-US" sz="3400" b="1" dirty="0" smtClean="0">
                <a:solidFill>
                  <a:schemeClr val="bg1"/>
                </a:solidFill>
                <a:latin typeface="Berlin Sans FB Demi" pitchFamily="34" charset="0"/>
              </a:rPr>
              <a:t>but instead, died for his subjects. </a:t>
            </a:r>
          </a:p>
          <a:p>
            <a:pPr algn="ctr"/>
            <a:r>
              <a:rPr lang="en-US" sz="3400" b="1" dirty="0" smtClean="0">
                <a:solidFill>
                  <a:schemeClr val="bg1"/>
                </a:solidFill>
                <a:latin typeface="Berlin Sans FB Demi" pitchFamily="34" charset="0"/>
              </a:rPr>
              <a:t>This is the King who introduces </a:t>
            </a:r>
            <a:br>
              <a:rPr lang="en-US" sz="3400" b="1" dirty="0" smtClean="0">
                <a:solidFill>
                  <a:schemeClr val="bg1"/>
                </a:solidFill>
                <a:latin typeface="Berlin Sans FB Demi" pitchFamily="34" charset="0"/>
              </a:rPr>
            </a:br>
            <a:r>
              <a:rPr lang="en-US" sz="3400" b="1" dirty="0" smtClean="0">
                <a:solidFill>
                  <a:schemeClr val="bg1"/>
                </a:solidFill>
                <a:latin typeface="Berlin Sans FB Demi" pitchFamily="34" charset="0"/>
              </a:rPr>
              <a:t>the Kingdom that cannot be shaken,</a:t>
            </a:r>
            <a:br>
              <a:rPr lang="en-US" sz="3400" b="1" dirty="0" smtClean="0">
                <a:solidFill>
                  <a:schemeClr val="bg1"/>
                </a:solidFill>
                <a:latin typeface="Berlin Sans FB Demi" pitchFamily="34" charset="0"/>
              </a:rPr>
            </a:br>
            <a:r>
              <a:rPr lang="en-US" sz="3400" b="1" dirty="0" smtClean="0">
                <a:solidFill>
                  <a:schemeClr val="bg1"/>
                </a:solidFill>
                <a:latin typeface="Berlin Sans FB Demi" pitchFamily="34" charset="0"/>
              </a:rPr>
              <a:t> because this King reigns eternally.</a:t>
            </a:r>
            <a:endParaRPr lang="en-US" sz="3400" b="1" dirty="0">
              <a:solidFill>
                <a:schemeClr val="bg1"/>
              </a:solidFill>
              <a:latin typeface="Berlin Sans FB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304800" y="438151"/>
            <a:ext cx="84582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800" b="1" dirty="0" smtClean="0">
                <a:solidFill>
                  <a:schemeClr val="bg1"/>
                </a:solidFill>
                <a:latin typeface="Berlin Sans FB Demi" pitchFamily="34" charset="0"/>
                <a:ea typeface="Times New Roman" pitchFamily="18" charset="0"/>
                <a:cs typeface="Times New Roman" pitchFamily="18" charset="0"/>
                <a:sym typeface="Wingdings 2" pitchFamily="18" charset="2"/>
              </a:rPr>
              <a:t>D</a:t>
            </a:r>
            <a:r>
              <a:rPr kumimoji="0" lang="en-US" sz="3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Berlin Sans FB Demi" pitchFamily="34" charset="0"/>
                <a:ea typeface="Times New Roman" pitchFamily="18" charset="0"/>
                <a:cs typeface="Times New Roman" pitchFamily="18" charset="0"/>
                <a:sym typeface="Wingdings 2" pitchFamily="18" charset="2"/>
              </a:rPr>
              <a:t>on’t give up </a:t>
            </a:r>
            <a:r>
              <a:rPr kumimoji="0" lang="en-US" sz="3800" b="1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Berlin Sans FB Demi" pitchFamily="34" charset="0"/>
                <a:ea typeface="Times New Roman" pitchFamily="18" charset="0"/>
                <a:cs typeface="Times New Roman" pitchFamily="18" charset="0"/>
                <a:sym typeface="Wingdings 2" pitchFamily="18" charset="2"/>
              </a:rPr>
              <a:t>HOPE</a:t>
            </a:r>
            <a:r>
              <a:rPr kumimoji="0" lang="en-US" sz="3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Berlin Sans FB Demi" pitchFamily="34" charset="0"/>
                <a:ea typeface="Times New Roman" pitchFamily="18" charset="0"/>
                <a:cs typeface="Times New Roman" pitchFamily="18" charset="0"/>
                <a:sym typeface="Wingdings 2" pitchFamily="18" charset="2"/>
              </a:rPr>
              <a:t> </a:t>
            </a:r>
            <a:br>
              <a:rPr kumimoji="0" lang="en-US" sz="3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Berlin Sans FB Demi" pitchFamily="34" charset="0"/>
                <a:ea typeface="Times New Roman" pitchFamily="18" charset="0"/>
                <a:cs typeface="Times New Roman" pitchFamily="18" charset="0"/>
                <a:sym typeface="Wingdings 2" pitchFamily="18" charset="2"/>
              </a:rPr>
            </a:br>
            <a:r>
              <a:rPr kumimoji="0" lang="en-US" sz="3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Berlin Sans FB Demi" pitchFamily="34" charset="0"/>
                <a:ea typeface="Times New Roman" pitchFamily="18" charset="0"/>
                <a:cs typeface="Times New Roman" pitchFamily="18" charset="0"/>
                <a:sym typeface="Wingdings 2" pitchFamily="18" charset="2"/>
              </a:rPr>
              <a:t>on the seemingly </a:t>
            </a:r>
            <a:r>
              <a:rPr kumimoji="0" lang="en-US" sz="3800" b="1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Berlin Sans FB Demi" pitchFamily="34" charset="0"/>
                <a:ea typeface="Times New Roman" pitchFamily="18" charset="0"/>
                <a:cs typeface="Times New Roman" pitchFamily="18" charset="0"/>
                <a:sym typeface="Wingdings 2" pitchFamily="18" charset="2"/>
              </a:rPr>
              <a:t>HOPELESS</a:t>
            </a:r>
            <a:endParaRPr kumimoji="0" lang="en-US" sz="3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Berlin Sans FB Demi" pitchFamily="34" charset="0"/>
              <a:cs typeface="Arial" pitchFamily="34" charset="0"/>
              <a:sym typeface="Wingdings 2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3500" b="1" dirty="0" smtClean="0">
              <a:solidFill>
                <a:schemeClr val="bg1"/>
              </a:solidFill>
              <a:latin typeface="Berlin Sans FB Demi" pitchFamily="34" charset="0"/>
              <a:ea typeface="Times New Roman" pitchFamily="18" charset="0"/>
              <a:cs typeface="Times New Roman" pitchFamily="18" charset="0"/>
              <a:sym typeface="Wingdings 2" pitchFamily="18" charset="2"/>
            </a:endParaRPr>
          </a:p>
          <a:p>
            <a:pPr marL="0" marR="0" lvl="0" indent="0" algn="ctr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5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Berlin Sans FB Demi" pitchFamily="34" charset="0"/>
                <a:ea typeface="Times New Roman" pitchFamily="18" charset="0"/>
                <a:cs typeface="Times New Roman" pitchFamily="18" charset="0"/>
              </a:rPr>
              <a:t>*the </a:t>
            </a:r>
            <a:r>
              <a:rPr kumimoji="0" lang="en-US" sz="3500" b="1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Berlin Sans FB Demi" pitchFamily="34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HOPELESSNESS</a:t>
            </a:r>
            <a:r>
              <a:rPr kumimoji="0" lang="en-US" sz="35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Berlin Sans FB Demi" pitchFamily="34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of SAUL</a:t>
            </a:r>
            <a:endParaRPr kumimoji="0" lang="en-US" sz="35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Berlin Sans FB Demi" pitchFamily="34" charset="0"/>
              <a:cs typeface="Arial" pitchFamily="34" charset="0"/>
              <a:sym typeface="Wingdings" pitchFamily="2" charset="2"/>
            </a:endParaRPr>
          </a:p>
          <a:p>
            <a:pPr marL="0" marR="0" lvl="0" indent="0" algn="ctr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5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Berlin Sans FB Demi" pitchFamily="34" charset="0"/>
                <a:ea typeface="Times New Roman" pitchFamily="18" charset="0"/>
                <a:cs typeface="Times New Roman" pitchFamily="18" charset="0"/>
              </a:rPr>
              <a:t>*the </a:t>
            </a:r>
            <a:r>
              <a:rPr kumimoji="0" lang="en-US" sz="3500" b="1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Berlin Sans FB Demi" pitchFamily="34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TRANSFORMATION</a:t>
            </a:r>
            <a:r>
              <a:rPr kumimoji="0" lang="en-US" sz="35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Berlin Sans FB Demi" pitchFamily="34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500" b="1" dirty="0" smtClean="0">
                <a:solidFill>
                  <a:schemeClr val="bg1"/>
                </a:solidFill>
                <a:latin typeface="Berlin Sans FB Demi" pitchFamily="34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to</a:t>
            </a:r>
            <a:r>
              <a:rPr kumimoji="0" lang="en-US" sz="35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Berlin Sans FB Demi" pitchFamily="34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PAUL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457200" y="730537"/>
            <a:ext cx="8153400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800" b="1" dirty="0" smtClean="0">
                <a:solidFill>
                  <a:schemeClr val="bg1"/>
                </a:solidFill>
                <a:latin typeface="Berlin Sans FB Demi" pitchFamily="34" charset="0"/>
                <a:ea typeface="Times New Roman" pitchFamily="18" charset="0"/>
                <a:cs typeface="Times New Roman" pitchFamily="18" charset="0"/>
                <a:sym typeface="Wingdings 2" pitchFamily="18" charset="2"/>
              </a:rPr>
              <a:t>Paul’s was GRATEFUL because </a:t>
            </a:r>
            <a:br>
              <a:rPr lang="en-US" sz="3800" b="1" dirty="0" smtClean="0">
                <a:solidFill>
                  <a:schemeClr val="bg1"/>
                </a:solidFill>
                <a:latin typeface="Berlin Sans FB Demi" pitchFamily="34" charset="0"/>
                <a:ea typeface="Times New Roman" pitchFamily="18" charset="0"/>
                <a:cs typeface="Times New Roman" pitchFamily="18" charset="0"/>
                <a:sym typeface="Wingdings 2" pitchFamily="18" charset="2"/>
              </a:rPr>
            </a:br>
            <a:r>
              <a:rPr lang="en-US" sz="3800" b="1" dirty="0" smtClean="0">
                <a:solidFill>
                  <a:schemeClr val="bg1"/>
                </a:solidFill>
                <a:latin typeface="Berlin Sans FB Demi" pitchFamily="34" charset="0"/>
                <a:ea typeface="Times New Roman" pitchFamily="18" charset="0"/>
                <a:cs typeface="Times New Roman" pitchFamily="18" charset="0"/>
                <a:sym typeface="Wingdings 2" pitchFamily="18" charset="2"/>
              </a:rPr>
              <a:t>he was allowed to…</a:t>
            </a:r>
          </a:p>
          <a:p>
            <a:pPr marL="0" marR="0" lvl="0" indent="0" algn="ctr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800" b="1" u="sng" dirty="0" smtClean="0">
                <a:solidFill>
                  <a:schemeClr val="bg1"/>
                </a:solidFill>
                <a:latin typeface="Berlin Sans FB Demi" pitchFamily="34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SERVE</a:t>
            </a:r>
          </a:p>
          <a:p>
            <a:pPr marL="0" marR="0" lvl="0" indent="0" algn="ctr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3800" b="1" u="sng" dirty="0" smtClean="0">
              <a:solidFill>
                <a:schemeClr val="bg1"/>
              </a:solidFill>
              <a:latin typeface="Berlin Sans FB Demi" pitchFamily="34" charset="0"/>
              <a:ea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457200" y="730537"/>
            <a:ext cx="8153400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800" b="1" dirty="0" smtClean="0">
                <a:solidFill>
                  <a:schemeClr val="bg1"/>
                </a:solidFill>
                <a:latin typeface="Berlin Sans FB Demi" pitchFamily="34" charset="0"/>
                <a:ea typeface="Times New Roman" pitchFamily="18" charset="0"/>
                <a:cs typeface="Times New Roman" pitchFamily="18" charset="0"/>
                <a:sym typeface="Wingdings 2" pitchFamily="18" charset="2"/>
              </a:rPr>
              <a:t>Paul’s was GRATEFUL because </a:t>
            </a:r>
            <a:br>
              <a:rPr lang="en-US" sz="3800" b="1" dirty="0" smtClean="0">
                <a:solidFill>
                  <a:schemeClr val="bg1"/>
                </a:solidFill>
                <a:latin typeface="Berlin Sans FB Demi" pitchFamily="34" charset="0"/>
                <a:ea typeface="Times New Roman" pitchFamily="18" charset="0"/>
                <a:cs typeface="Times New Roman" pitchFamily="18" charset="0"/>
                <a:sym typeface="Wingdings 2" pitchFamily="18" charset="2"/>
              </a:rPr>
            </a:br>
            <a:r>
              <a:rPr lang="en-US" sz="3800" b="1" dirty="0" smtClean="0">
                <a:solidFill>
                  <a:schemeClr val="bg1"/>
                </a:solidFill>
                <a:latin typeface="Berlin Sans FB Demi" pitchFamily="34" charset="0"/>
                <a:ea typeface="Times New Roman" pitchFamily="18" charset="0"/>
                <a:cs typeface="Times New Roman" pitchFamily="18" charset="0"/>
                <a:sym typeface="Wingdings 2" pitchFamily="18" charset="2"/>
              </a:rPr>
              <a:t>he was allowed to…</a:t>
            </a:r>
          </a:p>
          <a:p>
            <a:pPr marL="0" marR="0" lvl="0" indent="0" algn="ctr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800" b="1" u="sng" dirty="0" smtClean="0">
                <a:solidFill>
                  <a:schemeClr val="bg1"/>
                </a:solidFill>
                <a:latin typeface="Berlin Sans FB Demi" pitchFamily="34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SERVE</a:t>
            </a:r>
          </a:p>
          <a:p>
            <a:pPr marL="0" marR="0" lvl="0" indent="0" algn="ctr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800" b="1" dirty="0" smtClean="0">
                <a:solidFill>
                  <a:schemeClr val="bg1"/>
                </a:solidFill>
                <a:latin typeface="Berlin Sans FB Demi" pitchFamily="34" charset="0"/>
                <a:ea typeface="Times New Roman" pitchFamily="18" charset="0"/>
                <a:cs typeface="Times New Roman" pitchFamily="18" charset="0"/>
                <a:sym typeface="Wingdings 2" pitchFamily="18" charset="2"/>
              </a:rPr>
              <a:t>be an </a:t>
            </a:r>
            <a:r>
              <a:rPr lang="en-US" sz="3800" b="1" u="sng" dirty="0" smtClean="0">
                <a:solidFill>
                  <a:schemeClr val="bg1"/>
                </a:solidFill>
                <a:latin typeface="Berlin Sans FB Demi" pitchFamily="34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EXAMPLE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1123950"/>
            <a:ext cx="7162800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500" b="1" dirty="0" smtClean="0">
                <a:solidFill>
                  <a:schemeClr val="bg1"/>
                </a:solidFill>
                <a:latin typeface="Berlin Sans FB Demi" pitchFamily="34" charset="0"/>
                <a:ea typeface="Times New Roman" pitchFamily="18" charset="0"/>
                <a:cs typeface="Times New Roman" pitchFamily="18" charset="0"/>
                <a:sym typeface="Wingdings 2" pitchFamily="18" charset="2"/>
              </a:rPr>
              <a:t>A TRANFORMED HEART </a:t>
            </a:r>
          </a:p>
          <a:p>
            <a:pPr algn="ctr"/>
            <a:r>
              <a:rPr lang="en-US" sz="4500" b="1" dirty="0" smtClean="0">
                <a:solidFill>
                  <a:schemeClr val="bg1"/>
                </a:solidFill>
                <a:latin typeface="Berlin Sans FB Demi" pitchFamily="34" charset="0"/>
                <a:ea typeface="Times New Roman" pitchFamily="18" charset="0"/>
                <a:cs typeface="Times New Roman" pitchFamily="18" charset="0"/>
                <a:sym typeface="Wingdings 2" pitchFamily="18" charset="2"/>
              </a:rPr>
              <a:t>is a HEART </a:t>
            </a:r>
            <a:br>
              <a:rPr lang="en-US" sz="4500" b="1" dirty="0" smtClean="0">
                <a:solidFill>
                  <a:schemeClr val="bg1"/>
                </a:solidFill>
                <a:latin typeface="Berlin Sans FB Demi" pitchFamily="34" charset="0"/>
                <a:ea typeface="Times New Roman" pitchFamily="18" charset="0"/>
                <a:cs typeface="Times New Roman" pitchFamily="18" charset="0"/>
                <a:sym typeface="Wingdings 2" pitchFamily="18" charset="2"/>
              </a:rPr>
            </a:br>
            <a:r>
              <a:rPr lang="en-US" sz="4500" b="1" dirty="0" smtClean="0">
                <a:solidFill>
                  <a:schemeClr val="bg1"/>
                </a:solidFill>
                <a:latin typeface="Berlin Sans FB Demi" pitchFamily="34" charset="0"/>
                <a:ea typeface="Times New Roman" pitchFamily="18" charset="0"/>
                <a:cs typeface="Times New Roman" pitchFamily="18" charset="0"/>
                <a:sym typeface="Wingdings 2" pitchFamily="18" charset="2"/>
              </a:rPr>
              <a:t>filled with PRAISE!!</a:t>
            </a:r>
            <a:endParaRPr lang="en-US" sz="4500" b="1" dirty="0">
              <a:solidFill>
                <a:schemeClr val="bg1"/>
              </a:solidFill>
              <a:latin typeface="Berlin Sans FB Demi" pitchFamily="34" charset="0"/>
              <a:ea typeface="Times New Roman" pitchFamily="18" charset="0"/>
              <a:cs typeface="Times New Roman" pitchFamily="18" charset="0"/>
              <a:sym typeface="Wingdings 2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85800" y="470447"/>
            <a:ext cx="815340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0" i="0" u="none" strike="noStrike" cap="all" normalizeH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hope</a:t>
            </a:r>
            <a:r>
              <a:rPr kumimoji="0" lang="en-US" sz="6500" i="0" u="none" strike="noStrike" cap="all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500" i="0" u="none" strike="noStrike" normalizeH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for the </a:t>
            </a:r>
            <a:r>
              <a:rPr kumimoji="0" lang="en-US" sz="10000" i="0" u="none" strike="noStrike" cap="all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hope</a:t>
            </a:r>
            <a:r>
              <a:rPr kumimoji="0" lang="en-US" sz="6500" i="1" u="none" strike="noStrike" cap="all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less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65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1"/>
          <p:cNvSpPr>
            <a:spLocks noChangeArrowheads="1"/>
          </p:cNvSpPr>
          <p:nvPr/>
        </p:nvSpPr>
        <p:spPr bwMode="auto">
          <a:xfrm>
            <a:off x="317501" y="238125"/>
            <a:ext cx="8493125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Arial" charset="0"/>
              </a:rPr>
              <a:t>Blessed Assurance</a:t>
            </a:r>
          </a:p>
        </p:txBody>
      </p:sp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228600" y="971550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Arial" charset="0"/>
              </a:rPr>
              <a:t>Blessed </a:t>
            </a:r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Arial" charset="0"/>
              </a:rPr>
              <a:t>assurance, Jesus </a:t>
            </a: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Arial" charset="0"/>
              </a:rPr>
              <a:t>is mine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Arial" charset="0"/>
              </a:rPr>
              <a:t>O, what a foretaste of glory divine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Arial" charset="0"/>
              </a:rPr>
              <a:t>Heir of </a:t>
            </a:r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Arial" charset="0"/>
              </a:rPr>
              <a:t>salvation, purchase </a:t>
            </a: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Arial" charset="0"/>
              </a:rPr>
              <a:t>of God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Arial" charset="0"/>
              </a:rPr>
              <a:t>Born of His </a:t>
            </a:r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Arial" charset="0"/>
              </a:rPr>
              <a:t>Spirit,</a:t>
            </a: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Arial" charset="0"/>
              </a:rPr>
              <a:t/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Arial" charset="0"/>
              </a:rPr>
              <a:t>And I'm washed in His blood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ChangeArrowheads="1"/>
          </p:cNvSpPr>
          <p:nvPr/>
        </p:nvSpPr>
        <p:spPr bwMode="auto">
          <a:xfrm>
            <a:off x="317501" y="819150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Arial" charset="0"/>
              </a:rPr>
              <a:t>This is my story, this is my song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Arial" charset="0"/>
              </a:rPr>
              <a:t>Praising my Savior all the day long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Arial" charset="0"/>
              </a:rPr>
              <a:t>This is my story, this is my song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Arial" charset="0"/>
              </a:rPr>
              <a:t>Praising my Savior all the day long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Arial" charset="0"/>
              </a:rPr>
            </a:br>
            <a:endParaRPr lang="en-US" sz="3400" b="1" dirty="0">
              <a:solidFill>
                <a:srgbClr val="000000"/>
              </a:solidFill>
              <a:latin typeface="Calibri" pitchFamily="34" charset="0"/>
              <a:cs typeface="Calibri" pitchFamily="34" charset="0"/>
              <a:sym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ChangeArrowheads="1"/>
          </p:cNvSpPr>
          <p:nvPr/>
        </p:nvSpPr>
        <p:spPr bwMode="auto">
          <a:xfrm>
            <a:off x="304800" y="742950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Arial" charset="0"/>
              </a:rPr>
              <a:t>Perfect submission, all is at rest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Arial" charset="0"/>
              </a:rPr>
              <a:t>I in my Savior am happy and blessed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Arial" charset="0"/>
              </a:rPr>
              <a:t>Watching and waiting, looking above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Arial" charset="0"/>
              </a:rPr>
              <a:t>Filled with His goodness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Arial" charset="0"/>
              </a:rPr>
              <a:t>Lost in His love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320843" y="1027925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40" tIns="39521" rIns="79040" bIns="39521"/>
          <a:lstStyle/>
          <a:p>
            <a:pPr algn="ctr"/>
            <a:r>
              <a:rPr lang="en-US" sz="3400" b="1" dirty="0">
                <a:solidFill>
                  <a:srgbClr val="000000"/>
                </a:solidFill>
                <a:sym typeface="Arial" pitchFamily="34" charset="0"/>
              </a:rPr>
              <a:t>Then sings my </a:t>
            </a:r>
            <a:r>
              <a:rPr lang="en-US" sz="3400" b="1" dirty="0" smtClean="0">
                <a:solidFill>
                  <a:srgbClr val="000000"/>
                </a:solidFill>
                <a:sym typeface="Arial" pitchFamily="34" charset="0"/>
              </a:rPr>
              <a:t>soul</a:t>
            </a:r>
            <a:br>
              <a:rPr lang="en-US" sz="3400" b="1" dirty="0" smtClean="0">
                <a:solidFill>
                  <a:srgbClr val="000000"/>
                </a:solidFill>
                <a:sym typeface="Arial" pitchFamily="34" charset="0"/>
              </a:rPr>
            </a:br>
            <a:r>
              <a:rPr lang="en-US" sz="3400" b="1" dirty="0" smtClean="0">
                <a:solidFill>
                  <a:srgbClr val="000000"/>
                </a:solidFill>
                <a:sym typeface="Arial" pitchFamily="34" charset="0"/>
              </a:rPr>
              <a:t>My </a:t>
            </a:r>
            <a:r>
              <a:rPr lang="en-US" sz="3400" b="1" dirty="0">
                <a:solidFill>
                  <a:srgbClr val="000000"/>
                </a:solidFill>
                <a:sym typeface="Arial" pitchFamily="34" charset="0"/>
              </a:rPr>
              <a:t>Savior, </a:t>
            </a:r>
            <a:r>
              <a:rPr lang="en-US" sz="3400" b="1" dirty="0" smtClean="0">
                <a:solidFill>
                  <a:srgbClr val="000000"/>
                </a:solidFill>
                <a:sym typeface="Arial" pitchFamily="34" charset="0"/>
              </a:rPr>
              <a:t>God to </a:t>
            </a:r>
            <a:r>
              <a:rPr lang="en-US" sz="3400" b="1" dirty="0">
                <a:solidFill>
                  <a:srgbClr val="000000"/>
                </a:solidFill>
                <a:sym typeface="Arial" pitchFamily="34" charset="0"/>
              </a:rPr>
              <a:t>Thee</a:t>
            </a:r>
            <a:br>
              <a:rPr lang="en-US" sz="3400" b="1" dirty="0">
                <a:solidFill>
                  <a:srgbClr val="000000"/>
                </a:solidFill>
                <a:sym typeface="Arial" pitchFamily="34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pitchFamily="34" charset="0"/>
              </a:rPr>
              <a:t>How great Thou </a:t>
            </a:r>
            <a:r>
              <a:rPr lang="en-US" sz="3400" b="1" dirty="0" smtClean="0">
                <a:solidFill>
                  <a:srgbClr val="000000"/>
                </a:solidFill>
                <a:sym typeface="Arial" pitchFamily="34" charset="0"/>
              </a:rPr>
              <a:t>art </a:t>
            </a:r>
            <a:br>
              <a:rPr lang="en-US" sz="3400" b="1" dirty="0" smtClean="0">
                <a:solidFill>
                  <a:srgbClr val="000000"/>
                </a:solidFill>
                <a:sym typeface="Arial" pitchFamily="34" charset="0"/>
              </a:rPr>
            </a:br>
            <a:r>
              <a:rPr lang="en-US" sz="3400" b="1" dirty="0" smtClean="0">
                <a:solidFill>
                  <a:srgbClr val="000000"/>
                </a:solidFill>
                <a:sym typeface="Arial" pitchFamily="34" charset="0"/>
              </a:rPr>
              <a:t>How </a:t>
            </a:r>
            <a:r>
              <a:rPr lang="en-US" sz="3400" b="1" dirty="0">
                <a:solidFill>
                  <a:srgbClr val="000000"/>
                </a:solidFill>
                <a:sym typeface="Arial" pitchFamily="34" charset="0"/>
              </a:rPr>
              <a:t>great Thou art</a:t>
            </a:r>
            <a:br>
              <a:rPr lang="en-US" sz="3400" b="1" dirty="0">
                <a:solidFill>
                  <a:srgbClr val="000000"/>
                </a:solidFill>
                <a:sym typeface="Arial" pitchFamily="34" charset="0"/>
              </a:rPr>
            </a:br>
            <a:r>
              <a:rPr lang="en-US" sz="3000" b="1" dirty="0" smtClean="0">
                <a:solidFill>
                  <a:srgbClr val="000000"/>
                </a:solidFill>
                <a:sym typeface="Arial" pitchFamily="34" charset="0"/>
              </a:rPr>
              <a:t>(repeat)</a:t>
            </a:r>
            <a:endParaRPr lang="en-US" sz="3000" b="1" dirty="0">
              <a:solidFill>
                <a:srgbClr val="000000"/>
              </a:solidFill>
              <a:sym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ChangeArrowheads="1"/>
          </p:cNvSpPr>
          <p:nvPr/>
        </p:nvSpPr>
        <p:spPr bwMode="auto">
          <a:xfrm>
            <a:off x="317501" y="819150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Arial" charset="0"/>
              </a:rPr>
              <a:t>This is my story, this is my song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Arial" charset="0"/>
              </a:rPr>
              <a:t>Praising my Savior all the day long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Arial" charset="0"/>
              </a:rPr>
              <a:t>This is my story, this is my song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Arial" charset="0"/>
              </a:rPr>
              <a:t>Praising my Savior all the day long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Arial" charset="0"/>
              </a:rPr>
            </a:br>
            <a:endParaRPr lang="en-US" sz="3400" b="1" dirty="0">
              <a:solidFill>
                <a:srgbClr val="000000"/>
              </a:solidFill>
              <a:latin typeface="Calibri" pitchFamily="34" charset="0"/>
              <a:cs typeface="Calibri" pitchFamily="34" charset="0"/>
              <a:sym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ChangeArrowheads="1"/>
          </p:cNvSpPr>
          <p:nvPr/>
        </p:nvSpPr>
        <p:spPr bwMode="auto">
          <a:xfrm>
            <a:off x="317501" y="666750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Arial" charset="0"/>
              </a:rPr>
              <a:t>Perfect submission, perfect delight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Arial" charset="0"/>
              </a:rPr>
              <a:t>Visions of rapture now </a:t>
            </a:r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Arial" charset="0"/>
              </a:rPr>
              <a:t>burst on </a:t>
            </a: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Arial" charset="0"/>
              </a:rPr>
              <a:t>my sight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Arial" charset="0"/>
              </a:rPr>
              <a:t>Angels descending, bring from above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Arial" charset="0"/>
              </a:rPr>
              <a:t>Echoes of mercy, </a:t>
            </a:r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Arial" charset="0"/>
              </a:rPr>
              <a:t>sweet whispers </a:t>
            </a: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Arial" charset="0"/>
              </a:rPr>
              <a:t>of love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ChangeArrowheads="1"/>
          </p:cNvSpPr>
          <p:nvPr/>
        </p:nvSpPr>
        <p:spPr bwMode="auto">
          <a:xfrm>
            <a:off x="317501" y="742950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Arial" charset="0"/>
              </a:rPr>
              <a:t>This is my story, this is my song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Arial" charset="0"/>
              </a:rPr>
              <a:t>Praising my Savior all the day long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Arial" charset="0"/>
              </a:rPr>
              <a:t>This is my story, this is my song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Arial" charset="0"/>
              </a:rPr>
              <a:t>Praising my Savior all the day long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Arial" charset="0"/>
              </a:rPr>
            </a:br>
            <a:endParaRPr lang="en-US" sz="3400" b="1" dirty="0">
              <a:solidFill>
                <a:srgbClr val="000000"/>
              </a:solidFill>
              <a:latin typeface="Calibri" pitchFamily="34" charset="0"/>
              <a:cs typeface="Calibri" pitchFamily="34" charset="0"/>
              <a:sym typeface="Arial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17501" y="4583906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>
                <a:solidFill>
                  <a:srgbClr val="000000"/>
                </a:solidFill>
                <a:latin typeface="Arial Black" charset="0"/>
                <a:sym typeface="Arial" charset="0"/>
              </a:rPr>
              <a:t>Fanny Jane Crosby, Phoebe P. Knapp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17501" y="4762500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>
                <a:solidFill>
                  <a:srgbClr val="000000"/>
                </a:solidFill>
                <a:latin typeface="Arial Black" charset="0"/>
                <a:sym typeface="Arial" charset="0"/>
              </a:rPr>
              <a:t>2001 Public Domain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17501" y="4941094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>
                <a:solidFill>
                  <a:srgbClr val="000000"/>
                </a:solidFill>
                <a:latin typeface="Arial Black" charset="0"/>
                <a:sym typeface="Arial" charset="0"/>
              </a:rPr>
              <a:t>CCLI 78316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ChangeArrowheads="1"/>
          </p:cNvSpPr>
          <p:nvPr/>
        </p:nvSpPr>
        <p:spPr bwMode="auto">
          <a:xfrm>
            <a:off x="317502" y="1190626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40" tIns="39521" rIns="79040" bIns="39521"/>
          <a:lstStyle/>
          <a:p>
            <a:pPr algn="ctr"/>
            <a:r>
              <a:rPr lang="en-US" sz="3400" b="1" dirty="0">
                <a:solidFill>
                  <a:srgbClr val="000000"/>
                </a:solidFill>
                <a:sym typeface="Arial" pitchFamily="34" charset="0"/>
              </a:rPr>
              <a:t>And when I think that God</a:t>
            </a:r>
            <a:br>
              <a:rPr lang="en-US" sz="3400" b="1" dirty="0">
                <a:solidFill>
                  <a:srgbClr val="000000"/>
                </a:solidFill>
                <a:sym typeface="Arial" pitchFamily="34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pitchFamily="34" charset="0"/>
              </a:rPr>
              <a:t>His Son not sparing</a:t>
            </a:r>
            <a:br>
              <a:rPr lang="en-US" sz="3400" b="1" dirty="0">
                <a:solidFill>
                  <a:srgbClr val="000000"/>
                </a:solidFill>
                <a:sym typeface="Arial" pitchFamily="34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pitchFamily="34" charset="0"/>
              </a:rPr>
              <a:t>Sent Him to die</a:t>
            </a:r>
            <a:br>
              <a:rPr lang="en-US" sz="3400" b="1" dirty="0">
                <a:solidFill>
                  <a:srgbClr val="000000"/>
                </a:solidFill>
                <a:sym typeface="Arial" pitchFamily="34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pitchFamily="34" charset="0"/>
              </a:rPr>
              <a:t>I scarce can take it 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317502" y="1190626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40" tIns="39521" rIns="79040" bIns="39521"/>
          <a:lstStyle/>
          <a:p>
            <a:pPr algn="ctr"/>
            <a:r>
              <a:rPr lang="en-US" sz="3400" b="1" dirty="0">
                <a:solidFill>
                  <a:srgbClr val="000000"/>
                </a:solidFill>
                <a:sym typeface="Arial" pitchFamily="34" charset="0"/>
              </a:rPr>
              <a:t>That on the cross</a:t>
            </a:r>
            <a:br>
              <a:rPr lang="en-US" sz="3400" b="1" dirty="0">
                <a:solidFill>
                  <a:srgbClr val="000000"/>
                </a:solidFill>
                <a:sym typeface="Arial" pitchFamily="34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pitchFamily="34" charset="0"/>
              </a:rPr>
              <a:t>My burden gladly bearing</a:t>
            </a:r>
            <a:br>
              <a:rPr lang="en-US" sz="3400" b="1" dirty="0">
                <a:solidFill>
                  <a:srgbClr val="000000"/>
                </a:solidFill>
                <a:sym typeface="Arial" pitchFamily="34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pitchFamily="34" charset="0"/>
              </a:rPr>
              <a:t>He bled and died to take away my sin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320843" y="1027925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40" tIns="39521" rIns="79040" bIns="39521"/>
          <a:lstStyle/>
          <a:p>
            <a:pPr algn="ctr"/>
            <a:r>
              <a:rPr lang="en-US" sz="3400" b="1" dirty="0">
                <a:solidFill>
                  <a:srgbClr val="000000"/>
                </a:solidFill>
                <a:sym typeface="Arial" pitchFamily="34" charset="0"/>
              </a:rPr>
              <a:t>Then sings my </a:t>
            </a:r>
            <a:r>
              <a:rPr lang="en-US" sz="3400" b="1" dirty="0" smtClean="0">
                <a:solidFill>
                  <a:srgbClr val="000000"/>
                </a:solidFill>
                <a:sym typeface="Arial" pitchFamily="34" charset="0"/>
              </a:rPr>
              <a:t>soul</a:t>
            </a:r>
            <a:br>
              <a:rPr lang="en-US" sz="3400" b="1" dirty="0" smtClean="0">
                <a:solidFill>
                  <a:srgbClr val="000000"/>
                </a:solidFill>
                <a:sym typeface="Arial" pitchFamily="34" charset="0"/>
              </a:rPr>
            </a:br>
            <a:r>
              <a:rPr lang="en-US" sz="3400" b="1" dirty="0" smtClean="0">
                <a:solidFill>
                  <a:srgbClr val="000000"/>
                </a:solidFill>
                <a:sym typeface="Arial" pitchFamily="34" charset="0"/>
              </a:rPr>
              <a:t>My </a:t>
            </a:r>
            <a:r>
              <a:rPr lang="en-US" sz="3400" b="1" dirty="0">
                <a:solidFill>
                  <a:srgbClr val="000000"/>
                </a:solidFill>
                <a:sym typeface="Arial" pitchFamily="34" charset="0"/>
              </a:rPr>
              <a:t>Savior, </a:t>
            </a:r>
            <a:r>
              <a:rPr lang="en-US" sz="3400" b="1" dirty="0" smtClean="0">
                <a:solidFill>
                  <a:srgbClr val="000000"/>
                </a:solidFill>
                <a:sym typeface="Arial" pitchFamily="34" charset="0"/>
              </a:rPr>
              <a:t>God to </a:t>
            </a:r>
            <a:r>
              <a:rPr lang="en-US" sz="3400" b="1" dirty="0">
                <a:solidFill>
                  <a:srgbClr val="000000"/>
                </a:solidFill>
                <a:sym typeface="Arial" pitchFamily="34" charset="0"/>
              </a:rPr>
              <a:t>Thee</a:t>
            </a:r>
            <a:br>
              <a:rPr lang="en-US" sz="3400" b="1" dirty="0">
                <a:solidFill>
                  <a:srgbClr val="000000"/>
                </a:solidFill>
                <a:sym typeface="Arial" pitchFamily="34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pitchFamily="34" charset="0"/>
              </a:rPr>
              <a:t>How great Thou </a:t>
            </a:r>
            <a:r>
              <a:rPr lang="en-US" sz="3400" b="1" dirty="0" smtClean="0">
                <a:solidFill>
                  <a:srgbClr val="000000"/>
                </a:solidFill>
                <a:sym typeface="Arial" pitchFamily="34" charset="0"/>
              </a:rPr>
              <a:t>art </a:t>
            </a:r>
            <a:br>
              <a:rPr lang="en-US" sz="3400" b="1" dirty="0" smtClean="0">
                <a:solidFill>
                  <a:srgbClr val="000000"/>
                </a:solidFill>
                <a:sym typeface="Arial" pitchFamily="34" charset="0"/>
              </a:rPr>
            </a:br>
            <a:r>
              <a:rPr lang="en-US" sz="3400" b="1" dirty="0" smtClean="0">
                <a:solidFill>
                  <a:srgbClr val="000000"/>
                </a:solidFill>
                <a:sym typeface="Arial" pitchFamily="34" charset="0"/>
              </a:rPr>
              <a:t>How </a:t>
            </a:r>
            <a:r>
              <a:rPr lang="en-US" sz="3400" b="1" dirty="0">
                <a:solidFill>
                  <a:srgbClr val="000000"/>
                </a:solidFill>
                <a:sym typeface="Arial" pitchFamily="34" charset="0"/>
              </a:rPr>
              <a:t>great Thou art</a:t>
            </a:r>
            <a:br>
              <a:rPr lang="en-US" sz="3400" b="1" dirty="0">
                <a:solidFill>
                  <a:srgbClr val="000000"/>
                </a:solidFill>
                <a:sym typeface="Arial" pitchFamily="34" charset="0"/>
              </a:rPr>
            </a:br>
            <a:r>
              <a:rPr lang="en-US" sz="3000" b="1" dirty="0" smtClean="0">
                <a:solidFill>
                  <a:srgbClr val="000000"/>
                </a:solidFill>
                <a:sym typeface="Arial" pitchFamily="34" charset="0"/>
              </a:rPr>
              <a:t>(repeat)</a:t>
            </a:r>
            <a:endParaRPr lang="en-US" sz="3000" b="1" dirty="0">
              <a:solidFill>
                <a:srgbClr val="000000"/>
              </a:solidFill>
              <a:sym typeface="Arial" pitchFamily="34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17502" y="4583908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40" tIns="39521" rIns="79040" bIns="39521" anchor="ctr"/>
          <a:lstStyle/>
          <a:p>
            <a:pPr algn="ctr"/>
            <a:r>
              <a:rPr lang="en-US" sz="1700" dirty="0">
                <a:solidFill>
                  <a:srgbClr val="000000"/>
                </a:solidFill>
                <a:sym typeface="Arial" pitchFamily="34" charset="0"/>
              </a:rPr>
              <a:t>Stuart K. Hine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17502" y="4762501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40" tIns="39521" rIns="79040" bIns="39521" anchor="ctr"/>
          <a:lstStyle/>
          <a:p>
            <a:pPr algn="ctr"/>
            <a:r>
              <a:rPr lang="en-US" sz="1700" dirty="0">
                <a:solidFill>
                  <a:srgbClr val="000000"/>
                </a:solidFill>
                <a:sym typeface="Arial" pitchFamily="34" charset="0"/>
              </a:rPr>
              <a:t>1949, 1953 Stuart Hine Trust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17502" y="4941094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40" tIns="39521" rIns="79040" bIns="39521" anchor="ctr"/>
          <a:lstStyle/>
          <a:p>
            <a:pPr algn="ctr"/>
            <a:r>
              <a:rPr lang="en-US" sz="1700" dirty="0">
                <a:solidFill>
                  <a:srgbClr val="000000"/>
                </a:solidFill>
                <a:sym typeface="Arial" pitchFamily="34" charset="0"/>
              </a:rPr>
              <a:t>CCLI 78316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486</TotalTime>
  <Words>548</Words>
  <Application>Microsoft Office PowerPoint</Application>
  <PresentationFormat>On-screen Show (16:9)</PresentationFormat>
  <Paragraphs>150</Paragraphs>
  <Slides>62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</dc:title>
  <dc:creator>sarahw</dc:creator>
  <cp:lastModifiedBy>TBC Media</cp:lastModifiedBy>
  <cp:revision>42</cp:revision>
  <dcterms:created xsi:type="dcterms:W3CDTF">2013-02-01T16:04:44Z</dcterms:created>
  <dcterms:modified xsi:type="dcterms:W3CDTF">2013-02-04T21:02:45Z</dcterms:modified>
</cp:coreProperties>
</file>