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08" r:id="rId4"/>
  </p:sldMasterIdLst>
  <p:notesMasterIdLst>
    <p:notesMasterId r:id="rId60"/>
  </p:notesMasterIdLst>
  <p:handoutMasterIdLst>
    <p:handoutMasterId r:id="rId61"/>
  </p:handoutMasterIdLst>
  <p:sldIdLst>
    <p:sldId id="259" r:id="rId5"/>
    <p:sldId id="272" r:id="rId6"/>
    <p:sldId id="273" r:id="rId7"/>
    <p:sldId id="274" r:id="rId8"/>
    <p:sldId id="316" r:id="rId9"/>
    <p:sldId id="275" r:id="rId10"/>
    <p:sldId id="276" r:id="rId11"/>
    <p:sldId id="277" r:id="rId12"/>
    <p:sldId id="317" r:id="rId13"/>
    <p:sldId id="278" r:id="rId14"/>
    <p:sldId id="279" r:id="rId15"/>
    <p:sldId id="318" r:id="rId16"/>
    <p:sldId id="281" r:id="rId17"/>
    <p:sldId id="282" r:id="rId18"/>
    <p:sldId id="283" r:id="rId19"/>
    <p:sldId id="284" r:id="rId20"/>
    <p:sldId id="288" r:id="rId21"/>
    <p:sldId id="289" r:id="rId22"/>
    <p:sldId id="292" r:id="rId23"/>
    <p:sldId id="293" r:id="rId24"/>
    <p:sldId id="294" r:id="rId25"/>
    <p:sldId id="325" r:id="rId26"/>
    <p:sldId id="326" r:id="rId27"/>
    <p:sldId id="295" r:id="rId28"/>
    <p:sldId id="297" r:id="rId29"/>
    <p:sldId id="298" r:id="rId30"/>
    <p:sldId id="296" r:id="rId31"/>
    <p:sldId id="300" r:id="rId32"/>
    <p:sldId id="301" r:id="rId33"/>
    <p:sldId id="303" r:id="rId34"/>
    <p:sldId id="299" r:id="rId35"/>
    <p:sldId id="327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258" r:id="rId48"/>
    <p:sldId id="263" r:id="rId49"/>
    <p:sldId id="271" r:id="rId50"/>
    <p:sldId id="262" r:id="rId51"/>
    <p:sldId id="268" r:id="rId52"/>
    <p:sldId id="265" r:id="rId53"/>
    <p:sldId id="269" r:id="rId54"/>
    <p:sldId id="267" r:id="rId55"/>
    <p:sldId id="270" r:id="rId56"/>
    <p:sldId id="266" r:id="rId57"/>
    <p:sldId id="319" r:id="rId58"/>
    <p:sldId id="320" r:id="rId59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108" y="-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061AB4-14B1-49A2-B997-507915793DA2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4FD2175-8B13-4A6C-A0C1-F2869D95D5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B0D0E-18DA-43C3-A15C-A55D55D6703D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F47A4-0346-4FFA-937C-AD484A2656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Intro</a:t>
            </a:r>
            <a:br>
              <a:rPr lang="en-US" b="1" dirty="0"/>
            </a:br>
            <a:r>
              <a:rPr lang="en-US" b="1" dirty="0"/>
              <a:t>D</a:t>
            </a:r>
            <a:endParaRPr lang="en-US" dirty="0"/>
          </a:p>
          <a:p>
            <a:r>
              <a:rPr lang="en-US" b="1" dirty="0"/>
              <a:t>Verse 1</a:t>
            </a:r>
            <a:br>
              <a:rPr lang="en-US" b="1" dirty="0"/>
            </a:br>
            <a:r>
              <a:rPr lang="en-US" b="1" dirty="0"/>
              <a:t>D  Am7  C   G</a:t>
            </a:r>
            <a:br>
              <a:rPr lang="en-US" b="1" dirty="0"/>
            </a:br>
            <a:r>
              <a:rPr lang="en-US" b="1" dirty="0"/>
              <a:t>D  Am7  C   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B494-F722-4E29-9593-F83D05947A9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en-US" b="1" dirty="0"/>
              <a:t>D      Am7</a:t>
            </a:r>
            <a:br>
              <a:rPr lang="en-US" b="1" dirty="0"/>
            </a:br>
            <a:r>
              <a:rPr lang="en-US" b="1" dirty="0"/>
              <a:t>C      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B494-F722-4E29-9593-F83D05947A9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en-US" b="1" dirty="0"/>
              <a:t>D      Am7   </a:t>
            </a:r>
            <a:br>
              <a:rPr lang="en-US" b="1" dirty="0"/>
            </a:br>
            <a:r>
              <a:rPr lang="en-US" b="1" dirty="0"/>
              <a:t>C  G     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B494-F722-4E29-9593-F83D05947A9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      Am7</a:t>
            </a:r>
            <a:br>
              <a:rPr lang="en-US" b="1" dirty="0"/>
            </a:br>
            <a:r>
              <a:rPr lang="en-US" b="1" dirty="0"/>
              <a:t>C      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B494-F722-4E29-9593-F83D05947A9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      Am7   </a:t>
            </a:r>
            <a:br>
              <a:rPr lang="en-US" b="1" dirty="0"/>
            </a:br>
            <a:r>
              <a:rPr lang="en-US" b="1" dirty="0"/>
              <a:t>C  G     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B494-F722-4E29-9593-F83D05947A9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en-US" b="1" dirty="0"/>
              <a:t>D  Am7  C   G</a:t>
            </a:r>
            <a:br>
              <a:rPr lang="en-US" b="1" dirty="0"/>
            </a:br>
            <a:r>
              <a:rPr lang="en-US" b="1" dirty="0"/>
              <a:t>D  Am7  C   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B494-F722-4E29-9593-F83D05947A9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en-US" b="1" dirty="0"/>
              <a:t>D      Am7</a:t>
            </a:r>
            <a:br>
              <a:rPr lang="en-US" b="1" dirty="0"/>
            </a:br>
            <a:r>
              <a:rPr lang="en-US" b="1" dirty="0"/>
              <a:t>C      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B494-F722-4E29-9593-F83D05947A9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en-US" b="1" dirty="0"/>
              <a:t>D      Am7   </a:t>
            </a:r>
            <a:br>
              <a:rPr lang="en-US" b="1" dirty="0"/>
            </a:br>
            <a:r>
              <a:rPr lang="en-US" b="1" dirty="0"/>
              <a:t>C  G     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B494-F722-4E29-9593-F83D05947A9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en-US" b="1" dirty="0"/>
              <a:t>D  Am7  C   G</a:t>
            </a:r>
            <a:br>
              <a:rPr lang="en-US" b="1" dirty="0"/>
            </a:br>
            <a:r>
              <a:rPr lang="en-US" b="1" dirty="0"/>
              <a:t>D  Am7  C   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B494-F722-4E29-9593-F83D05947A9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en-US" b="1" dirty="0"/>
              <a:t>D      Am7</a:t>
            </a:r>
            <a:br>
              <a:rPr lang="en-US" b="1" dirty="0"/>
            </a:br>
            <a:r>
              <a:rPr lang="en-US" b="1" dirty="0"/>
              <a:t>C      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B494-F722-4E29-9593-F83D05947A9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en-US" b="1" dirty="0"/>
              <a:t>D      Am7   </a:t>
            </a:r>
            <a:br>
              <a:rPr lang="en-US" b="1" dirty="0"/>
            </a:br>
            <a:r>
              <a:rPr lang="en-US" b="1" dirty="0"/>
              <a:t>C  G     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B494-F722-4E29-9593-F83D05947A9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A0F5-CA6C-404D-953A-616A65CF0D69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34E-6D04-4BA9-9AAD-71FA1915E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EA0F5-CA6C-404D-953A-616A65CF0D69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5E34E-6D04-4BA9-9AAD-71FA1915E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EA0F5-CA6C-404D-953A-616A65CF0D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5E34E-6D04-4BA9-9AAD-71FA1915E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EA0F5-CA6C-404D-953A-616A65CF0D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5E34E-6D04-4BA9-9AAD-71FA1915E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EA0F5-CA6C-404D-953A-616A65CF0D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5E34E-6D04-4BA9-9AAD-71FA1915E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" y="1190625"/>
            <a:ext cx="76199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Cause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when we see You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We find strength to face the day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In Your Presence all our fears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Are washed away, washed away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" y="1257300"/>
            <a:ext cx="76199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Hosanna, hosanna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the God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who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saves us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Worthy of all our praises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" y="819150"/>
            <a:ext cx="76199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Hosanna, hosanna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Come have Your way among us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We welcome You here, Lord Jesus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Paul Baloche, Brenton Brown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2006 Thankyou Music, Integrity's Hosanna! Music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" y="238125"/>
            <a:ext cx="7543799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Be Lifted High</a:t>
            </a: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" y="1200150"/>
            <a:ext cx="762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Be lifted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high</a:t>
            </a:r>
            <a:b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Be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lifted high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For Your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glory 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B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e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lifted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high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(repeat)</a:t>
            </a:r>
            <a:endParaRPr lang="en-US" sz="2800" b="1" dirty="0">
              <a:solidFill>
                <a:srgbClr val="000000"/>
              </a:solidFill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" y="1190625"/>
            <a:ext cx="76199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You're the king of all the ages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You're the author of salvation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You're the reason why we're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Singing for Your glory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" y="1200150"/>
            <a:ext cx="762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Lord release the sound of heaven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Let it rise in every nation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We will join the anthem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Singing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for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Your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glory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" y="1028700"/>
            <a:ext cx="762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Be lifted high </a:t>
            </a:r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pitchFamily="34" charset="0"/>
            </a:endParaRP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B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e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lifted high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For Your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glory 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B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e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lifted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high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(repeat)</a:t>
            </a:r>
            <a:endParaRPr lang="en-US" sz="2800" b="1" dirty="0">
              <a:solidFill>
                <a:srgbClr val="000000"/>
              </a:solidFill>
              <a:latin typeface="Calibri" pitchFamily="34" charset="0"/>
              <a:sym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Christa Black Gifford, Tim Hughes, Brian Johnson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2010 Bethel Music Publishing,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ChristaJoy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 Music Publishing,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Thankyou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 Music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317501" y="238125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Come Thou Fount</a:t>
            </a:r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1" y="1190625"/>
            <a:ext cx="76199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Come, thou fount of every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blessing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Tune my heart to sing Thy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grace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Streams of mercy, never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ceasing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Call for songs of loudest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praise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1" y="1190625"/>
            <a:ext cx="83819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Teach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me some melodious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sonnet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Sung by flaming tongues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above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Praise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mount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I'm fixed upon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it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</a:t>
            </a:r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Mount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of Thy redeeming love</a:t>
            </a:r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pPr algn="ctr"/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1" y="1190625"/>
            <a:ext cx="76199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 to grace how great a debtor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Daily I'm constrained to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be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Let thy goodness, like a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fetter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Bind my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wandering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heart to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Thee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" y="285750"/>
            <a:ext cx="7543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sym typeface="Arial" charset="0"/>
              </a:rPr>
              <a:t>Hosanna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" y="1190625"/>
            <a:ext cx="76199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Praise is rising, eyes are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Turning to You, we turn to You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Hope is stirring, hearts are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Yearning for You, we long for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1" y="1104900"/>
            <a:ext cx="76199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Prone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to wander, Lord I feel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it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Prone to leave the God I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love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Here's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heart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 take and seal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it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Seal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it for thy courts above</a:t>
            </a:r>
          </a:p>
          <a:p>
            <a:pPr algn="ctr"/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pPr algn="ctr"/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1" y="1190625"/>
            <a:ext cx="76199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Here's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heart, Lord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Take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seal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it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Seal it for thy courts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above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David Crowder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2002 worshiptogether.com songs,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sixsteps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Music</a:t>
            </a: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" y="1190625"/>
            <a:ext cx="76199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Oh the wonderful Cross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Oh the wonderful Cross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Bids me come and die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find that I may truly live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7501" y="238125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sym typeface="Arial" charset="0"/>
              </a:rPr>
              <a:t>The Wonderful Cross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" y="1190625"/>
            <a:ext cx="76199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Oh the wonderful Cross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Oh the wonderful Cross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All who gather here by grace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Draw near and bless Your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" y="1409700"/>
            <a:ext cx="76199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When I survey the wondrous cross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On which the Prince of glory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died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richest gain I count but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loss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pour contempt on all my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pride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" y="1190625"/>
            <a:ext cx="76199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Oh the wonderful Cross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Oh the wonderful Cross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Bids me come and die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find that I may truly live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" y="1190625"/>
            <a:ext cx="76199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Oh the wonderful Cross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Oh the wonderful Cross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All who gather here by grace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Draw near and bless Your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76201" y="1028700"/>
            <a:ext cx="76199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See from His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head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His hands His feet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Sorrow and love flow mingled down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Did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ever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such love and sorrow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meet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Or thorns compose so rich a crown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" y="1190625"/>
            <a:ext cx="76199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Oh the wonderful Cross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Oh the wonderful Cross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Bids me come and die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find that I may truly live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" y="1190625"/>
            <a:ext cx="76199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Oh the wonderful Cross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Oh the wonderful Cross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All who gather here by grace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Draw near and bless Your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" y="1190625"/>
            <a:ext cx="76199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Cause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when we see You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We find strength to face the day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In Your Presence all our fears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Are washed away, washed away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" y="1190625"/>
            <a:ext cx="76199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Oh the wonderful Cross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Oh the wonderful Cross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All who gather here by grace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Draw near and bless Your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" y="1190625"/>
            <a:ext cx="80771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Love so amazing, so divine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Demands my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soul,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My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life, my all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Lowell Mason, Jesse Reeves, Chris Tomlin, J. D. Walt, Isaac Watts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2000 worshiptogether.com songs, sixsteps Music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1" y="238126"/>
            <a:ext cx="7543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Revelation Song</a:t>
            </a: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1" y="1190625"/>
            <a:ext cx="762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Worthy is the Lamb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Who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was slain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Holy, holy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is He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Sing a new song, to Him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who sits on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Heaven's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mercy seat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1" y="1190625"/>
            <a:ext cx="762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Holy, holy, holy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Is the Lord God Almighty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Who was and is and is to come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1" y="1190625"/>
            <a:ext cx="762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With all creation I sing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Praise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to the King of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kings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my everything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I will adore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1" y="1047750"/>
            <a:ext cx="80772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Clothed in rainbows of living color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Flashes of lightning rolls of thunder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Blessing and honor strength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glory and power be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To You the only wise 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" y="1190625"/>
            <a:ext cx="762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Holy </a:t>
            </a:r>
            <a:r>
              <a:rPr lang="en-US" sz="3400" b="1" dirty="0" err="1">
                <a:solidFill>
                  <a:srgbClr val="000000"/>
                </a:solidFill>
                <a:sym typeface="Arial" charset="0"/>
              </a:rPr>
              <a:t>H</a:t>
            </a:r>
            <a:r>
              <a:rPr lang="en-US" sz="3400" b="1" dirty="0" err="1" smtClean="0">
                <a:solidFill>
                  <a:srgbClr val="000000"/>
                </a:solidFill>
                <a:sym typeface="Arial" charset="0"/>
              </a:rPr>
              <a:t>oly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sz="3400" b="1" dirty="0" err="1" smtClean="0">
                <a:solidFill>
                  <a:srgbClr val="000000"/>
                </a:solidFill>
                <a:sym typeface="Arial" charset="0"/>
              </a:rPr>
              <a:t>Holy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Is the Lord God Almighty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Who was and is and is to come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1" y="1190625"/>
            <a:ext cx="762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With all creation I sing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Praise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to the King of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kings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my everything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I will adore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1123950"/>
            <a:ext cx="82296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Filled with wonder, awe struck wonder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At the mention of Your name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Jesus Your name is power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Breath and living water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Such a marvelous mystery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" y="1181100"/>
            <a:ext cx="76199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Hosanna, hosanna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the God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who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saves us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Worthy of all our praises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1" y="1190625"/>
            <a:ext cx="762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Holy </a:t>
            </a:r>
            <a:r>
              <a:rPr lang="en-US" sz="3400" b="1" dirty="0" err="1" smtClean="0">
                <a:solidFill>
                  <a:srgbClr val="000000"/>
                </a:solidFill>
                <a:sym typeface="Arial" charset="0"/>
              </a:rPr>
              <a:t>Holy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sz="3400" b="1" dirty="0" err="1" smtClean="0">
                <a:solidFill>
                  <a:srgbClr val="000000"/>
                </a:solidFill>
                <a:sym typeface="Arial" charset="0"/>
              </a:rPr>
              <a:t>Holy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Is the Lord God Almighty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Who was and is and is to come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1" y="1190625"/>
            <a:ext cx="762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With all creation I sing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Praise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to the King of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kings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my everything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I will adore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1" y="1190625"/>
            <a:ext cx="762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Holy </a:t>
            </a:r>
            <a:r>
              <a:rPr lang="en-US" sz="3400" b="1" dirty="0" err="1" smtClean="0">
                <a:solidFill>
                  <a:srgbClr val="000000"/>
                </a:solidFill>
                <a:sym typeface="Arial" charset="0"/>
              </a:rPr>
              <a:t>Holy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sz="3400" b="1" dirty="0" err="1" smtClean="0">
                <a:solidFill>
                  <a:srgbClr val="000000"/>
                </a:solidFill>
                <a:sym typeface="Arial" charset="0"/>
              </a:rPr>
              <a:t>Holy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Is the Lord God Almighty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Who was and is and is to come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1" y="1190625"/>
            <a:ext cx="762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With all creation I sing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Praise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to the King of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kings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my everything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I will adore You</a:t>
            </a: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317502" y="4583908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Jennie Lee Riddle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317502" y="4762502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2004 Gateway Create Publishing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317502" y="494109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09550"/>
            <a:ext cx="4419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cap="all" dirty="0" smtClean="0">
                <a:ln>
                  <a:solidFill>
                    <a:schemeClr val="tx1"/>
                  </a:solidFill>
                </a:ln>
                <a:effectLst/>
                <a:latin typeface="Garamond" pitchFamily="18" charset="0"/>
                <a:ea typeface="Verdana" pitchFamily="34" charset="0"/>
                <a:cs typeface="Verdana" pitchFamily="34" charset="0"/>
              </a:rPr>
              <a:t>The </a:t>
            </a:r>
          </a:p>
          <a:p>
            <a:r>
              <a:rPr lang="en-US" sz="10000" cap="all" dirty="0" smtClean="0">
                <a:ln>
                  <a:solidFill>
                    <a:schemeClr val="tx1"/>
                  </a:solidFill>
                </a:ln>
                <a:effectLst/>
                <a:latin typeface="Garamond" pitchFamily="18" charset="0"/>
                <a:ea typeface="Verdana" pitchFamily="34" charset="0"/>
                <a:cs typeface="Verdana" pitchFamily="34" charset="0"/>
              </a:rPr>
              <a:t>Trump</a:t>
            </a:r>
          </a:p>
          <a:p>
            <a:r>
              <a:rPr lang="en-US" sz="10000" cap="all" dirty="0" smtClean="0">
                <a:ln>
                  <a:solidFill>
                    <a:schemeClr val="tx1"/>
                  </a:solidFill>
                </a:ln>
                <a:effectLst/>
                <a:latin typeface="Garamond" pitchFamily="18" charset="0"/>
                <a:ea typeface="Verdana" pitchFamily="34" charset="0"/>
                <a:cs typeface="Verdana" pitchFamily="34" charset="0"/>
              </a:rPr>
              <a:t>Card</a:t>
            </a:r>
            <a:endParaRPr lang="en-US" sz="10000" cap="all" dirty="0">
              <a:ln>
                <a:solidFill>
                  <a:schemeClr val="tx1"/>
                </a:solidFill>
              </a:ln>
              <a:effectLst/>
              <a:latin typeface="Garamond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 descr="TrumpCar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14617">
            <a:off x="5048975" y="304025"/>
            <a:ext cx="3118104" cy="4434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8600" y="1200150"/>
            <a:ext cx="86868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9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I pray...that all of them at (Temple Bible Church) may be one, Father, just as you are in me and I am in you. May they also be in us so that the world may believe that you have sent me.</a:t>
            </a:r>
            <a:r>
              <a:rPr kumimoji="0" lang="en-US" sz="2900" b="1" i="0" u="none" strike="noStrike" cap="none" normalizeH="0" baseline="3000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9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I have given (Temple Bible Church) the glory that you gave me, that they may be one as we are one— I in them and you in me—so that (Temple Bible Church) may be brought to complete unity.  </a:t>
            </a:r>
            <a:endParaRPr lang="en-US" sz="2900" b="1" dirty="0" smtClean="0">
              <a:ln>
                <a:solidFill>
                  <a:schemeClr val="tx1"/>
                </a:solidFill>
              </a:ln>
              <a:solidFill>
                <a:srgbClr val="000000"/>
              </a:solidFill>
              <a:effectLst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- John 17: 20, 21-23</a:t>
            </a:r>
            <a:endParaRPr kumimoji="0" lang="en-US" sz="2500" b="1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09550"/>
            <a:ext cx="8610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900" b="1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“My prayer is not for them alone. I pray also for those who will believe in me through their message...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81000" y="742950"/>
            <a:ext cx="39624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500" b="1" dirty="0" smtClean="0">
                <a:ln>
                  <a:solidFill>
                    <a:schemeClr val="tx1"/>
                  </a:solidFill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en-US" sz="35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yths</a:t>
            </a:r>
            <a:r>
              <a:rPr kumimoji="0" lang="en-US" sz="3500" b="1" i="0" u="none" strike="noStrike" cap="none" normalizeH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cap="none" normalizeH="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(1:4)  		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500" b="1" dirty="0" smtClean="0">
                <a:ln>
                  <a:solidFill>
                    <a:schemeClr val="tx1"/>
                  </a:solidFill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en-US" sz="35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enealogies </a:t>
            </a:r>
            <a:r>
              <a:rPr kumimoji="0" lang="en-US" sz="3500" b="1" i="0" u="none" strike="noStrike" cap="none" normalizeH="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(1:4)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500" b="1" dirty="0" smtClean="0">
                <a:ln>
                  <a:solidFill>
                    <a:schemeClr val="tx1"/>
                  </a:solidFill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US" sz="35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peculations  </a:t>
            </a:r>
            <a:r>
              <a:rPr kumimoji="0" lang="en-US" sz="3500" b="1" i="0" u="none" strike="noStrike" cap="none" normalizeH="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(1:4)  </a:t>
            </a:r>
            <a:endParaRPr lang="en-US" sz="3500" b="1" dirty="0" smtClean="0">
              <a:ln>
                <a:solidFill>
                  <a:schemeClr val="tx1"/>
                </a:solidFill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500" b="1" dirty="0" smtClean="0">
                <a:ln>
                  <a:solidFill>
                    <a:schemeClr val="tx1"/>
                  </a:solidFill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35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ld wives tales </a:t>
            </a:r>
            <a:r>
              <a:rPr kumimoji="0" lang="en-US" sz="3500" b="1" i="0" u="none" strike="noStrike" cap="none" normalizeH="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(4:7) </a:t>
            </a:r>
            <a:endParaRPr kumimoji="0" lang="en-US" sz="3500" b="1" i="0" u="none" strike="noStrike" cap="none" normalizeH="0" baseline="-250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343400" y="1200150"/>
            <a:ext cx="4724400" cy="251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5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Doctrine </a:t>
            </a:r>
            <a:r>
              <a:rPr kumimoji="0" lang="en-US" sz="3500" b="1" i="0" u="none" strike="noStrike" cap="none" normalizeH="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(1:3)  	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5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Devotion </a:t>
            </a:r>
            <a:r>
              <a:rPr kumimoji="0" lang="en-US" sz="3500" b="1" i="0" u="none" strike="noStrike" cap="none" normalizeH="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(1:4) 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5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Confident assertion </a:t>
            </a:r>
            <a:r>
              <a:rPr kumimoji="0" lang="en-US" sz="3500" b="1" i="0" u="none" strike="noStrike" cap="none" normalizeH="0" baseline="-25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(1:7) </a:t>
            </a:r>
            <a:endParaRPr kumimoji="0" lang="en-US" sz="3500" b="1" i="0" u="none" strike="noStrike" cap="none" normalizeH="0" baseline="-250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" y="819150"/>
            <a:ext cx="76199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Hosanna, hosanna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Come have Your way among us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We welcome You here, Lord Jesus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504950"/>
            <a:ext cx="88392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5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goal of this command is love...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500" b="1" dirty="0" smtClean="0">
              <a:ln>
                <a:solidFill>
                  <a:schemeClr val="tx1"/>
                </a:solidFill>
              </a:ln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00" b="1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 Timothy 1:5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57200" y="721876"/>
            <a:ext cx="82296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5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We also know that law is made </a:t>
            </a:r>
            <a:br>
              <a:rPr kumimoji="0" lang="en-US" sz="35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35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not for the righteous </a:t>
            </a:r>
            <a:br>
              <a:rPr kumimoji="0" lang="en-US" sz="35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35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but for law breakers and rebels, </a:t>
            </a:r>
            <a:br>
              <a:rPr kumimoji="0" lang="en-US" sz="35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35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ungodly and sinful, </a:t>
            </a:r>
            <a:br>
              <a:rPr kumimoji="0" lang="en-US" sz="35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35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unholy and irreligious...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500" b="1" dirty="0" smtClean="0">
              <a:ln>
                <a:solidFill>
                  <a:schemeClr val="tx1"/>
                </a:solidFill>
              </a:ln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Timothy 1:9</a:t>
            </a:r>
            <a:endParaRPr kumimoji="0" lang="en-US" sz="2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8600" y="340275"/>
            <a:ext cx="8686800" cy="446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I pray...that all of them at (Temple Bible Church) may be one, Father, just as you are in me and I am in you. May they also be in us so that the world may believe that you have sent me.</a:t>
            </a:r>
            <a:r>
              <a:rPr kumimoji="0" lang="en-US" sz="3200" b="1" i="0" u="none" strike="noStrike" cap="none" normalizeH="0" baseline="3000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I have given (Temple Bible Church) the glory that you gave me, that they may be one as we are one— I in them and you in me—so that (Temple Bible Church) may be brought to complete unity.  </a:t>
            </a:r>
            <a:endParaRPr lang="en-US" sz="3200" b="1" dirty="0" smtClean="0">
              <a:ln>
                <a:solidFill>
                  <a:schemeClr val="tx1"/>
                </a:solidFill>
              </a:ln>
              <a:solidFill>
                <a:srgbClr val="000000"/>
              </a:solidFill>
              <a:effectLst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- John 17: 20, 21-23</a:t>
            </a:r>
            <a:endParaRPr kumimoji="0" lang="en-US" sz="2500" b="1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" y="1190625"/>
            <a:ext cx="76199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Hear the sound of hearts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Returning to You, we turn to You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In Your Kingdom broken lives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Are made new, You make us new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" y="1190625"/>
            <a:ext cx="76199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Cause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when we see You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We find strength to face the day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In Your Presence all our fears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Are washed away, washed away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" y="1181100"/>
            <a:ext cx="76199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Hosanna, hosanna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the God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who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saves us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Worthy of all our praises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" y="819150"/>
            <a:ext cx="761999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Hosanna, hosanna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Come have Your way among us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We welcome You here, Lord Jesus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589</Words>
  <Application>Microsoft Office PowerPoint</Application>
  <PresentationFormat>On-screen Show (16:9)</PresentationFormat>
  <Paragraphs>119</Paragraphs>
  <Slides>55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Office Theme</vt:lpstr>
      <vt:lpstr>3_Office Theme</vt:lpstr>
      <vt:lpstr>4_Office Theme</vt:lpstr>
      <vt:lpstr>5_Office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sarahw</dc:creator>
  <cp:lastModifiedBy>TBC Media</cp:lastModifiedBy>
  <cp:revision>57</cp:revision>
  <dcterms:created xsi:type="dcterms:W3CDTF">2013-01-17T15:16:58Z</dcterms:created>
  <dcterms:modified xsi:type="dcterms:W3CDTF">2013-01-21T17:07:35Z</dcterms:modified>
</cp:coreProperties>
</file>