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handoutMasterIdLst>
    <p:handoutMasterId r:id="rId75"/>
  </p:handoutMasterIdLst>
  <p:sldIdLst>
    <p:sldId id="346" r:id="rId5"/>
    <p:sldId id="350" r:id="rId6"/>
    <p:sldId id="351" r:id="rId7"/>
    <p:sldId id="352" r:id="rId8"/>
    <p:sldId id="353" r:id="rId9"/>
    <p:sldId id="354" r:id="rId10"/>
    <p:sldId id="355" r:id="rId11"/>
    <p:sldId id="356" r:id="rId12"/>
    <p:sldId id="357" r:id="rId13"/>
    <p:sldId id="358" r:id="rId14"/>
    <p:sldId id="359" r:id="rId15"/>
    <p:sldId id="424" r:id="rId16"/>
    <p:sldId id="425"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423"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426" r:id="rId53"/>
    <p:sldId id="427" r:id="rId54"/>
    <p:sldId id="428" r:id="rId55"/>
    <p:sldId id="429" r:id="rId56"/>
    <p:sldId id="430" r:id="rId57"/>
    <p:sldId id="394" r:id="rId58"/>
    <p:sldId id="395" r:id="rId59"/>
    <p:sldId id="396" r:id="rId60"/>
    <p:sldId id="421" r:id="rId61"/>
    <p:sldId id="422" r:id="rId62"/>
    <p:sldId id="406" r:id="rId63"/>
    <p:sldId id="415" r:id="rId64"/>
    <p:sldId id="408" r:id="rId65"/>
    <p:sldId id="411" r:id="rId66"/>
    <p:sldId id="412" r:id="rId67"/>
    <p:sldId id="413" r:id="rId68"/>
    <p:sldId id="414" r:id="rId69"/>
    <p:sldId id="417" r:id="rId70"/>
    <p:sldId id="410" r:id="rId71"/>
    <p:sldId id="418" r:id="rId72"/>
    <p:sldId id="419" r:id="rId73"/>
    <p:sldId id="407" r:id="rId7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738" y="-47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94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62886F1-7CCE-4099-8337-59CE0D1BE337}" type="datetimeFigureOut">
              <a:rPr lang="en-US" smtClean="0"/>
              <a:pPr/>
              <a:t>1/2/2013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7A46F7A-B50F-4384-A99E-077ACF72D9B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ADE5F-A332-44EF-8C6C-E7750843554F}"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E5F-A332-44EF-8C6C-E7750843554F}"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E5F-A332-44EF-8C6C-E7750843554F}"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5D40AF-D1B8-4B38-A71B-13F61A24FDB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E08AFB-B794-4B3A-A476-F998FA1083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BBBD7C-F7D1-4DE2-91CD-D32768C367B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2A5A08-AFCF-473C-AD5B-E652E825F5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BC60DBF-BE7E-4989-81F7-E8ACE75F483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E8CA7EC-DA7A-4EDF-935B-90453CCA18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91E87F1-F32F-45B2-AE21-5730947DC4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2C8C09-5D77-458E-BD04-8ACD616C6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E5F-A332-44EF-8C6C-E7750843554F}"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7601F7-2F59-4F4F-BF87-6C94078132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41CE0E-154C-4F1B-AF4F-7A1131D6130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F5D339-ED81-4836-AAF8-CC16DB8155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5D40AF-D1B8-4B38-A71B-13F61A24FDB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E08AFB-B794-4B3A-A476-F998FA1083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BBBD7C-F7D1-4DE2-91CD-D32768C367B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2A5A08-AFCF-473C-AD5B-E652E825F5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BC60DBF-BE7E-4989-81F7-E8ACE75F483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E8CA7EC-DA7A-4EDF-935B-90453CCA18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91E87F1-F32F-45B2-AE21-5730947DC4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ADE5F-A332-44EF-8C6C-E7750843554F}"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2C8C09-5D77-458E-BD04-8ACD616C6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7601F7-2F59-4F4F-BF87-6C94078132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41CE0E-154C-4F1B-AF4F-7A1131D6130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F5D339-ED81-4836-AAF8-CC16DB8155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ADE5F-A332-44EF-8C6C-E7750843554F}" type="datetimeFigureOut">
              <a:rPr lang="en-US" smtClean="0"/>
              <a:pPr/>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ADE5F-A332-44EF-8C6C-E7750843554F}" type="datetimeFigureOut">
              <a:rPr lang="en-US" smtClean="0"/>
              <a:pPr/>
              <a:t>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ADE5F-A332-44EF-8C6C-E7750843554F}" type="datetimeFigureOut">
              <a:rPr lang="en-US" smtClean="0"/>
              <a:pPr/>
              <a:t>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ADE5F-A332-44EF-8C6C-E7750843554F}" type="datetimeFigureOut">
              <a:rPr lang="en-US" smtClean="0"/>
              <a:pPr/>
              <a:t>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DE5F-A332-44EF-8C6C-E7750843554F}" type="datetimeFigureOut">
              <a:rPr lang="en-US" smtClean="0"/>
              <a:pPr/>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DE5F-A332-44EF-8C6C-E7750843554F}" type="datetimeFigureOut">
              <a:rPr lang="en-US" smtClean="0"/>
              <a:pPr/>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A6C26-2587-4589-9EF3-CE4A84527D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6ADE5F-A332-44EF-8C6C-E7750843554F}" type="datetimeFigureOut">
              <a:rPr lang="en-US" smtClean="0"/>
              <a:pPr/>
              <a:t>1/2/2013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A6C26-2587-4589-9EF3-CE4A84527D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87F827F-C112-4A14-B6B0-F3BC2B0B3041}"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87F827F-C112-4A14-B6B0-F3BC2B0B3041}"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6ADE5F-A332-44EF-8C6C-E7750843554F}" type="datetimeFigureOut">
              <a:rPr lang="en-US" smtClean="0">
                <a:solidFill>
                  <a:prstClr val="black">
                    <a:tint val="75000"/>
                  </a:prstClr>
                </a:solidFill>
              </a:rPr>
              <a:pPr/>
              <a:t>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A6C26-2587-4589-9EF3-CE4A84527D5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You are holy, great and mighty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moon and the stars</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Declare who You are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I'm so unworthy</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But still You love me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Forever my heart</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Will sing of how great</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You are holy, great and mighty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moon and the stars</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Declare who You are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I'm so unworthy</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But still You love me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Forever my heart</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Will sing of how great You are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
        <p:nvSpPr>
          <p:cNvPr id="36867"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Phil Wickham</a:t>
            </a:r>
          </a:p>
        </p:txBody>
      </p:sp>
      <p:sp>
        <p:nvSpPr>
          <p:cNvPr id="36868"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2007 Seems Like Music, Phil Wickham Music</a:t>
            </a:r>
          </a:p>
        </p:txBody>
      </p:sp>
      <p:sp>
        <p:nvSpPr>
          <p:cNvPr id="36869"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400" b="1" dirty="0" smtClean="0">
                <a:solidFill>
                  <a:srgbClr val="FFFFFF"/>
                </a:solidFill>
                <a:effectLst>
                  <a:glow rad="228600">
                    <a:schemeClr val="accent4">
                      <a:satMod val="175000"/>
                      <a:alpha val="40000"/>
                    </a:schemeClr>
                  </a:glow>
                </a:effectLst>
                <a:sym typeface="Arial" charset="0"/>
              </a:rPr>
              <a:t>What a Savior</a:t>
            </a:r>
          </a:p>
        </p:txBody>
      </p:sp>
      <p:sp>
        <p:nvSpPr>
          <p:cNvPr id="3891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Atoning sacrifice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Keeper of this life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Hallelujah, You are Savior</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Beginning and the end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Forgiver of my sin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By Your mercy You have saved us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1000" y="514350"/>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Jesus, You are stronger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More than any other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Hallelujah, what a Savior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Jesus, You are higher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My souls deepest desire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Hallelujah, You are Savior</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You are the Shepherd King</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You lead us by still waters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Hallelujah, You are Savior</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You are my only hope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Your kindness is my friend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In Your presence You restore us</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04800" y="590550"/>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Jesus, You are stronger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More than any other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Hallelujah, what a Savior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Jesus, You are higher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My souls deepest desire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Hallelujah, You are Savior</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400" b="1" dirty="0" smtClean="0">
                <a:solidFill>
                  <a:srgbClr val="FFFFFF"/>
                </a:solidFill>
                <a:effectLst>
                  <a:glow rad="228600">
                    <a:schemeClr val="accent4">
                      <a:satMod val="175000"/>
                      <a:alpha val="40000"/>
                    </a:schemeClr>
                  </a:glow>
                </a:effectLst>
                <a:sym typeface="Arial" charset="0"/>
              </a:rPr>
              <a:t>Cannons</a:t>
            </a:r>
          </a:p>
        </p:txBody>
      </p:sp>
      <p:sp>
        <p:nvSpPr>
          <p:cNvPr id="2048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It's falling from the clouds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 strange and lovely sound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I hear it in the thunder and the rain</a:t>
            </a:r>
            <a:r>
              <a:rPr lang="en-US" sz="3400" dirty="0" smtClean="0">
                <a:solidFill>
                  <a:srgbClr val="FFFFFF"/>
                </a:solidFill>
                <a:sym typeface="Arial" charset="0"/>
              </a:rPr>
              <a:t/>
            </a:r>
            <a:br>
              <a:rPr lang="en-US" sz="3400" dirty="0" smtClean="0">
                <a:solidFill>
                  <a:srgbClr val="FFFFFF"/>
                </a:solidFill>
                <a:sym typeface="Arial" charset="0"/>
              </a:rPr>
            </a:br>
            <a:endParaRPr lang="en-US" sz="3400" dirty="0" smtClean="0">
              <a:solidFill>
                <a:srgbClr val="FFFFFF"/>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04800" y="742950"/>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You are the way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truth and the life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You are my joy and my salvation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Stood in my place, taking my shame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Upon Your shoulders</a:t>
            </a:r>
          </a:p>
        </p:txBody>
      </p:sp>
      <p:sp>
        <p:nvSpPr>
          <p:cNvPr id="45060"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 </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04800" y="361950"/>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Jesus, You are stronger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More than any other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Hallelujah, what a Savior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Jesus, You are higher</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My souls deepest desire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Hallelujah, You are Savior</a:t>
            </a:r>
          </a:p>
        </p:txBody>
      </p:sp>
      <p:sp>
        <p:nvSpPr>
          <p:cNvPr id="3" name="Rectangle 3"/>
          <p:cNvSpPr>
            <a:spLocks noChangeArrowheads="1"/>
          </p:cNvSpPr>
          <p:nvPr/>
        </p:nvSpPr>
        <p:spPr bwMode="auto">
          <a:xfrm>
            <a:off x="317501" y="4781550"/>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dirty="0" smtClean="0">
                <a:solidFill>
                  <a:srgbClr val="FFFFFF"/>
                </a:solidFill>
                <a:sym typeface="Arial" charset="0"/>
              </a:rPr>
              <a:t>Laura Story</a:t>
            </a:r>
          </a:p>
        </p:txBody>
      </p:sp>
      <p:sp>
        <p:nvSpPr>
          <p:cNvPr id="4"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400" b="1" dirty="0" smtClean="0">
                <a:solidFill>
                  <a:srgbClr val="FFFFFF"/>
                </a:solidFill>
                <a:effectLst>
                  <a:glow rad="228600">
                    <a:schemeClr val="accent4">
                      <a:satMod val="175000"/>
                      <a:alpha val="40000"/>
                    </a:schemeClr>
                  </a:glow>
                </a:effectLst>
                <a:sym typeface="Arial" charset="0"/>
              </a:rPr>
              <a:t>At Your Name</a:t>
            </a:r>
          </a:p>
        </p:txBody>
      </p:sp>
      <p:sp>
        <p:nvSpPr>
          <p:cNvPr id="4710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At Your name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The mountains shake and crumble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At Your name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oceans roar and tumble</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At Your name, angels will bow</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earth will rejoice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Your people cry out</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Lord of all the earth</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We'll shout Your name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Shout Your name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Filling up the skies with</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Endless praise, endless praise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Yahweh, Yahweh, we love to</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Shout Your name, O Lord</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At Your name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The morning breaks in glory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At Your name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Creation sings Your story</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At Your name, angels will bow</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earth will rejoice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Your people cry out</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sym typeface="Arial" charset="0"/>
              </a:rPr>
              <a:t>Lord of all the earth</a:t>
            </a:r>
            <a:br>
              <a:rPr lang="en-US" sz="3400" dirty="0" smtClean="0">
                <a:solidFill>
                  <a:srgbClr val="FFFFFF"/>
                </a:solidFill>
                <a:sym typeface="Arial" charset="0"/>
              </a:rPr>
            </a:br>
            <a:r>
              <a:rPr lang="en-US" sz="3400" dirty="0" smtClean="0">
                <a:solidFill>
                  <a:srgbClr val="FFFFFF"/>
                </a:solidFill>
                <a:sym typeface="Arial" charset="0"/>
              </a:rPr>
              <a:t>We'll shout Your name</a:t>
            </a:r>
            <a:br>
              <a:rPr lang="en-US" sz="3400" dirty="0" smtClean="0">
                <a:solidFill>
                  <a:srgbClr val="FFFFFF"/>
                </a:solidFill>
                <a:sym typeface="Arial" charset="0"/>
              </a:rPr>
            </a:br>
            <a:r>
              <a:rPr lang="en-US" sz="3400" dirty="0" smtClean="0">
                <a:solidFill>
                  <a:srgbClr val="FFFFFF"/>
                </a:solidFill>
                <a:sym typeface="Arial" charset="0"/>
              </a:rPr>
              <a:t>Shout Your name</a:t>
            </a:r>
            <a:br>
              <a:rPr lang="en-US" sz="3400" dirty="0" smtClean="0">
                <a:solidFill>
                  <a:srgbClr val="FFFFFF"/>
                </a:solidFill>
                <a:sym typeface="Arial" charset="0"/>
              </a:rPr>
            </a:br>
            <a:endParaRPr lang="en-US" sz="3400" dirty="0" smtClean="0">
              <a:solidFill>
                <a:srgbClr val="FFFFFF"/>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sym typeface="Arial" charset="0"/>
              </a:rPr>
              <a:t>Filling up the skies with</a:t>
            </a:r>
          </a:p>
          <a:p>
            <a:pPr algn="ctr" fontAlgn="base">
              <a:spcBef>
                <a:spcPct val="0"/>
              </a:spcBef>
              <a:spcAft>
                <a:spcPct val="0"/>
              </a:spcAft>
            </a:pPr>
            <a:r>
              <a:rPr lang="en-US" sz="3400" dirty="0" smtClean="0">
                <a:solidFill>
                  <a:srgbClr val="FFFFFF"/>
                </a:solidFill>
                <a:sym typeface="Arial" charset="0"/>
              </a:rPr>
              <a:t>Endless praise, endless praise</a:t>
            </a:r>
            <a:br>
              <a:rPr lang="en-US" sz="3400" dirty="0" smtClean="0">
                <a:solidFill>
                  <a:srgbClr val="FFFFFF"/>
                </a:solidFill>
                <a:sym typeface="Arial" charset="0"/>
              </a:rPr>
            </a:br>
            <a:r>
              <a:rPr lang="en-US" sz="3400" dirty="0" smtClean="0">
                <a:solidFill>
                  <a:srgbClr val="FFFFFF"/>
                </a:solidFill>
                <a:sym typeface="Arial" charset="0"/>
              </a:rPr>
              <a:t>Yahweh, Yahweh, we love to</a:t>
            </a:r>
            <a:br>
              <a:rPr lang="en-US" sz="3400" dirty="0" smtClean="0">
                <a:solidFill>
                  <a:srgbClr val="FFFFFF"/>
                </a:solidFill>
                <a:sym typeface="Arial" charset="0"/>
              </a:rPr>
            </a:br>
            <a:r>
              <a:rPr lang="en-US" sz="3400" dirty="0" smtClean="0">
                <a:solidFill>
                  <a:srgbClr val="FFFFFF"/>
                </a:solidFill>
                <a:sym typeface="Arial" charset="0"/>
              </a:rPr>
              <a:t>Shout Your name, O Lord</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It's ringing in the skies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Like cannons in the night</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music of the universe plays</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There is no one like our God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We will praise You, praise You</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There's no one like our God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We will sing, we will sing</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There is no one like our God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We will praise You, praise You</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Jesus is our God, we will sing</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We will sing</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Lord of all the earth</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We'll shout Your name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Shout Your name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Filling up the skies with</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Endless praise, endless praise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Yahweh, Yahweh, we love to</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Shout Your name, O Lord</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Lord of all the earth</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We'll shout Your name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Shout Your name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Filling up the skies with</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Endless praise, endless praise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Yahweh, Yahweh, we love to</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Shout Your name, O Lord</a:t>
            </a:r>
          </a:p>
        </p:txBody>
      </p:sp>
      <p:sp>
        <p:nvSpPr>
          <p:cNvPr id="73731"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Tim Hughes, Phil Wickham</a:t>
            </a:r>
          </a:p>
        </p:txBody>
      </p:sp>
      <p:sp>
        <p:nvSpPr>
          <p:cNvPr id="73732"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2011 Thankyou Music, Seems Like Music, Phil Wickham Music</a:t>
            </a:r>
          </a:p>
        </p:txBody>
      </p:sp>
      <p:sp>
        <p:nvSpPr>
          <p:cNvPr id="73733"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400" b="1" dirty="0" smtClean="0">
                <a:solidFill>
                  <a:srgbClr val="FFFFFF"/>
                </a:solidFill>
                <a:effectLst>
                  <a:glow rad="228600">
                    <a:schemeClr val="accent4">
                      <a:satMod val="175000"/>
                      <a:alpha val="40000"/>
                    </a:schemeClr>
                  </a:glow>
                </a:effectLst>
                <a:sym typeface="Arial" charset="0"/>
              </a:rPr>
              <a:t>Jesus Paid It All</a:t>
            </a:r>
          </a:p>
        </p:txBody>
      </p:sp>
      <p:sp>
        <p:nvSpPr>
          <p:cNvPr id="7577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And I hear the Savior say,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"Thy strength indeed is small.</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Child of weakness, watch and pray,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Find in Me </a:t>
            </a:r>
            <a:r>
              <a:rPr lang="en-US" sz="3400" dirty="0" err="1" smtClean="0">
                <a:solidFill>
                  <a:srgbClr val="FFFFFF"/>
                </a:solidFill>
                <a:effectLst>
                  <a:glow rad="228600">
                    <a:schemeClr val="accent4">
                      <a:satMod val="175000"/>
                      <a:alpha val="40000"/>
                    </a:schemeClr>
                  </a:glow>
                </a:effectLst>
                <a:sym typeface="Arial" charset="0"/>
              </a:rPr>
              <a:t>thine</a:t>
            </a:r>
            <a:r>
              <a:rPr lang="en-US" sz="3400" dirty="0" smtClean="0">
                <a:solidFill>
                  <a:srgbClr val="FFFFFF"/>
                </a:solidFill>
                <a:effectLst>
                  <a:glow rad="228600">
                    <a:schemeClr val="accent4">
                      <a:satMod val="175000"/>
                      <a:alpha val="40000"/>
                    </a:schemeClr>
                  </a:glow>
                </a:effectLst>
                <a:sym typeface="Arial" charset="0"/>
              </a:rPr>
              <a:t> all in all."</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Jesus paid it all</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All to Him I owe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Sin had left a crimson stain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 washed it white as snow.</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Lord, now indeed I find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Thy </a:t>
            </a:r>
            <a:r>
              <a:rPr lang="en-US" sz="3400" dirty="0" err="1" smtClean="0">
                <a:solidFill>
                  <a:srgbClr val="FFFFFF"/>
                </a:solidFill>
                <a:effectLst>
                  <a:glow rad="228600">
                    <a:schemeClr val="accent4">
                      <a:satMod val="175000"/>
                      <a:alpha val="40000"/>
                    </a:schemeClr>
                  </a:glow>
                </a:effectLst>
                <a:sym typeface="Arial" charset="0"/>
              </a:rPr>
              <a:t>pow'r</a:t>
            </a:r>
            <a:r>
              <a:rPr lang="en-US" sz="3400" dirty="0" smtClean="0">
                <a:solidFill>
                  <a:srgbClr val="FFFFFF"/>
                </a:solidFill>
                <a:effectLst>
                  <a:glow rad="228600">
                    <a:schemeClr val="accent4">
                      <a:satMod val="175000"/>
                      <a:alpha val="40000"/>
                    </a:schemeClr>
                  </a:glow>
                </a:effectLst>
                <a:sym typeface="Arial" charset="0"/>
              </a:rPr>
              <a:t> and </a:t>
            </a:r>
            <a:r>
              <a:rPr lang="en-US" sz="3400" dirty="0" err="1" smtClean="0">
                <a:solidFill>
                  <a:srgbClr val="FFFFFF"/>
                </a:solidFill>
                <a:effectLst>
                  <a:glow rad="228600">
                    <a:schemeClr val="accent4">
                      <a:satMod val="175000"/>
                      <a:alpha val="40000"/>
                    </a:schemeClr>
                  </a:glow>
                </a:effectLst>
                <a:sym typeface="Arial" charset="0"/>
              </a:rPr>
              <a:t>Thine</a:t>
            </a:r>
            <a:r>
              <a:rPr lang="en-US" sz="3400" dirty="0" smtClean="0">
                <a:solidFill>
                  <a:srgbClr val="FFFFFF"/>
                </a:solidFill>
                <a:effectLst>
                  <a:glow rad="228600">
                    <a:schemeClr val="accent4">
                      <a:satMod val="175000"/>
                      <a:alpha val="40000"/>
                    </a:schemeClr>
                  </a:glow>
                </a:effectLst>
                <a:sym typeface="Arial" charset="0"/>
              </a:rPr>
              <a:t> alone,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Can change the leper's spots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And melt the heart of stone.</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You are holy, great and mighty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moon and the stars declare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Who You are</a:t>
            </a:r>
            <a:r>
              <a:rPr lang="en-US" sz="3400" dirty="0" smtClean="0">
                <a:solidFill>
                  <a:srgbClr val="FFFFFF"/>
                </a:solidFill>
                <a:sym typeface="Arial" charset="0"/>
              </a:rPr>
              <a:t/>
            </a:r>
            <a:br>
              <a:rPr lang="en-US" sz="3400" dirty="0" smtClean="0">
                <a:solidFill>
                  <a:srgbClr val="FFFFFF"/>
                </a:solidFill>
                <a:sym typeface="Arial" charset="0"/>
              </a:rPr>
            </a:br>
            <a:endParaRPr lang="en-US" sz="3400" dirty="0" smtClean="0">
              <a:solidFill>
                <a:srgbClr val="FFFFFF"/>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Jesus paid it all</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All to Him I owe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Sin had left a crimson stain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 washed it white as snow.</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And when before the throne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I stand in Him complete,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Jesus died my soul to save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My lips shall still repeat.</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Jesus paid it all</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All to Him I owe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Sin had left a crimson stain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 washed it white as snow</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 washed it white as snow</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 washed it white as snow</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Oh, praise the One who paid my debt,</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And raised this life up from the dead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[repeat]</a:t>
            </a:r>
          </a:p>
        </p:txBody>
      </p:sp>
      <p:sp>
        <p:nvSpPr>
          <p:cNvPr id="90115"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Elvina M. Hall, Alex Nifong</a:t>
            </a:r>
          </a:p>
        </p:txBody>
      </p:sp>
      <p:sp>
        <p:nvSpPr>
          <p:cNvPr id="90116"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2006 Pay Me Please Publishing, worshiptogether.com songs, sixsteps Music</a:t>
            </a:r>
          </a:p>
        </p:txBody>
      </p:sp>
      <p:sp>
        <p:nvSpPr>
          <p:cNvPr id="90117"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400" b="1" dirty="0" smtClean="0">
                <a:solidFill>
                  <a:srgbClr val="FFFFFF"/>
                </a:solidFill>
                <a:effectLst>
                  <a:glow rad="228600">
                    <a:schemeClr val="accent4">
                      <a:satMod val="175000"/>
                      <a:alpha val="40000"/>
                    </a:schemeClr>
                  </a:glow>
                </a:effectLst>
                <a:sym typeface="Arial" charset="0"/>
              </a:rPr>
              <a:t>Here In Your Presence</a:t>
            </a:r>
          </a:p>
        </p:txBody>
      </p:sp>
      <p:sp>
        <p:nvSpPr>
          <p:cNvPr id="9216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Found in Your hands, fullness of joy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Every fear suddenly wiped away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All of my gains now fade away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Every crown no longer on display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a:t>
            </a: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Heaven is trembling in awe of</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Your wonders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kings and their kingdoms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Are standing amazed</a:t>
            </a: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Here in Your Presence, we are undone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 heaven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And earth become one</a:t>
            </a:r>
            <a:r>
              <a:rPr lang="en-US" sz="3400" dirty="0" smtClean="0">
                <a:solidFill>
                  <a:srgbClr val="FFFFFF"/>
                </a:solidFill>
                <a:sym typeface="Arial" charset="0"/>
              </a:rPr>
              <a:t/>
            </a:r>
            <a:br>
              <a:rPr lang="en-US" sz="3400" dirty="0" smtClean="0">
                <a:solidFill>
                  <a:srgbClr val="FFFFFF"/>
                </a:solidFill>
                <a:sym typeface="Arial" charset="0"/>
              </a:rPr>
            </a:br>
            <a:endParaRPr lang="en-US" sz="3400" dirty="0" smtClean="0">
              <a:solidFill>
                <a:srgbClr val="FFFFFF"/>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Here in Your Presence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All things are new</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a:t>
            </a:r>
            <a:br>
              <a:rPr lang="en-US" sz="3400" dirty="0" smtClean="0">
                <a:solidFill>
                  <a:srgbClr val="FFFFFF"/>
                </a:solidFill>
                <a:effectLst>
                  <a:glow rad="228600">
                    <a:schemeClr val="accent4">
                      <a:satMod val="175000"/>
                      <a:alpha val="40000"/>
                    </a:schemeClr>
                  </a:glow>
                </a:effectLst>
                <a:sym typeface="Arial" charset="0"/>
              </a:rPr>
            </a:br>
            <a:r>
              <a:rPr lang="en-US" sz="3400" dirty="0" err="1" smtClean="0">
                <a:solidFill>
                  <a:srgbClr val="FFFFFF"/>
                </a:solidFill>
                <a:effectLst>
                  <a:glow rad="228600">
                    <a:schemeClr val="accent4">
                      <a:satMod val="175000"/>
                      <a:alpha val="40000"/>
                    </a:schemeClr>
                  </a:glow>
                </a:effectLst>
                <a:sym typeface="Arial" charset="0"/>
              </a:rPr>
              <a:t>Ev'rything</a:t>
            </a:r>
            <a:r>
              <a:rPr lang="en-US" sz="3400" dirty="0" smtClean="0">
                <a:solidFill>
                  <a:srgbClr val="FFFFFF"/>
                </a:solidFill>
                <a:effectLst>
                  <a:glow rad="228600">
                    <a:schemeClr val="accent4">
                      <a:satMod val="175000"/>
                      <a:alpha val="40000"/>
                    </a:schemeClr>
                  </a:glow>
                </a:effectLst>
                <a:sym typeface="Arial" charset="0"/>
              </a:rPr>
              <a:t> bows before You</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Found in Your hands, fullness of joy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Every fear suddenly wiped away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I'm so unworthy</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But still You love me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Forever my heart</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Will sing of how great You are</a:t>
            </a:r>
            <a:r>
              <a:rPr lang="en-US" sz="3400" dirty="0" smtClean="0">
                <a:solidFill>
                  <a:srgbClr val="FFFFFF"/>
                </a:solidFill>
                <a:sym typeface="Arial" charset="0"/>
              </a:rPr>
              <a:t/>
            </a:r>
            <a:br>
              <a:rPr lang="en-US" sz="3400" dirty="0" smtClean="0">
                <a:solidFill>
                  <a:srgbClr val="FFFFFF"/>
                </a:solidFill>
                <a:sym typeface="Arial" charset="0"/>
              </a:rPr>
            </a:br>
            <a:endParaRPr lang="en-US" sz="3400" dirty="0" smtClean="0">
              <a:solidFill>
                <a:srgbClr val="FFFFFF"/>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All of my gains now fade away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Every crown no longer on display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Heaven is trembling in awe of</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Your wonders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kings and their kingdoms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Are standing amazed</a:t>
            </a: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Here in Your Presence, we are undone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 heaven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And earth become one</a:t>
            </a:r>
            <a:r>
              <a:rPr lang="en-US" sz="3400" dirty="0" smtClean="0">
                <a:solidFill>
                  <a:srgbClr val="FFFFFF"/>
                </a:solidFill>
                <a:sym typeface="Arial" charset="0"/>
              </a:rPr>
              <a:t/>
            </a:r>
            <a:br>
              <a:rPr lang="en-US" sz="3400" dirty="0" smtClean="0">
                <a:solidFill>
                  <a:srgbClr val="FFFFFF"/>
                </a:solidFill>
                <a:sym typeface="Arial" charset="0"/>
              </a:rPr>
            </a:br>
            <a:endParaRPr lang="en-US" sz="3400" dirty="0" smtClean="0">
              <a:solidFill>
                <a:srgbClr val="FFFFFF"/>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Here in Your Presence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All things are new</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a:t>
            </a:r>
            <a:br>
              <a:rPr lang="en-US" sz="3400" dirty="0" smtClean="0">
                <a:solidFill>
                  <a:srgbClr val="FFFFFF"/>
                </a:solidFill>
                <a:effectLst>
                  <a:glow rad="228600">
                    <a:schemeClr val="accent4">
                      <a:satMod val="175000"/>
                      <a:alpha val="40000"/>
                    </a:schemeClr>
                  </a:glow>
                </a:effectLst>
                <a:sym typeface="Arial" charset="0"/>
              </a:rPr>
            </a:br>
            <a:r>
              <a:rPr lang="en-US" sz="3400" dirty="0" err="1" smtClean="0">
                <a:solidFill>
                  <a:srgbClr val="FFFFFF"/>
                </a:solidFill>
                <a:effectLst>
                  <a:glow rad="228600">
                    <a:schemeClr val="accent4">
                      <a:satMod val="175000"/>
                      <a:alpha val="40000"/>
                    </a:schemeClr>
                  </a:glow>
                </a:effectLst>
                <a:sym typeface="Arial" charset="0"/>
              </a:rPr>
              <a:t>Ev'rything</a:t>
            </a:r>
            <a:r>
              <a:rPr lang="en-US" sz="3400" dirty="0" smtClean="0">
                <a:solidFill>
                  <a:srgbClr val="FFFFFF"/>
                </a:solidFill>
                <a:effectLst>
                  <a:glow rad="228600">
                    <a:schemeClr val="accent4">
                      <a:satMod val="175000"/>
                      <a:alpha val="40000"/>
                    </a:schemeClr>
                  </a:glow>
                </a:effectLst>
                <a:sym typeface="Arial" charset="0"/>
              </a:rPr>
              <a:t> bows before You</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Wonderful, beautiful, glorious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Matchless in </a:t>
            </a:r>
            <a:r>
              <a:rPr lang="en-US" sz="3400" dirty="0" err="1" smtClean="0">
                <a:solidFill>
                  <a:srgbClr val="FFFFFF"/>
                </a:solidFill>
                <a:effectLst>
                  <a:glow rad="228600">
                    <a:schemeClr val="accent4">
                      <a:satMod val="175000"/>
                      <a:alpha val="40000"/>
                    </a:schemeClr>
                  </a:glow>
                </a:effectLst>
                <a:sym typeface="Arial" charset="0"/>
              </a:rPr>
              <a:t>ev'ry</a:t>
            </a:r>
            <a:r>
              <a:rPr lang="en-US" sz="3400" dirty="0" smtClean="0">
                <a:solidFill>
                  <a:srgbClr val="FFFFFF"/>
                </a:solidFill>
                <a:effectLst>
                  <a:glow rad="228600">
                    <a:schemeClr val="accent4">
                      <a:satMod val="175000"/>
                      <a:alpha val="40000"/>
                    </a:schemeClr>
                  </a:glow>
                </a:effectLst>
                <a:sym typeface="Arial" charset="0"/>
              </a:rPr>
              <a:t> way</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[repeat]</a:t>
            </a: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Here in Your Presence, we are undone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 heaven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And earth become one</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Here in Your Presence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All things are new</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Here in Your Presence</a:t>
            </a:r>
            <a:br>
              <a:rPr lang="en-US" sz="3400" dirty="0" smtClean="0">
                <a:solidFill>
                  <a:srgbClr val="FFFFFF"/>
                </a:solidFill>
                <a:effectLst>
                  <a:glow rad="228600">
                    <a:schemeClr val="accent4">
                      <a:satMod val="175000"/>
                      <a:alpha val="40000"/>
                    </a:schemeClr>
                  </a:glow>
                </a:effectLst>
                <a:sym typeface="Arial" charset="0"/>
              </a:rPr>
            </a:br>
            <a:r>
              <a:rPr lang="en-US" sz="3400" dirty="0" err="1" smtClean="0">
                <a:solidFill>
                  <a:srgbClr val="FFFFFF"/>
                </a:solidFill>
                <a:effectLst>
                  <a:glow rad="228600">
                    <a:schemeClr val="accent4">
                      <a:satMod val="175000"/>
                      <a:alpha val="40000"/>
                    </a:schemeClr>
                  </a:glow>
                </a:effectLst>
                <a:sym typeface="Arial" charset="0"/>
              </a:rPr>
              <a:t>Ev'rything</a:t>
            </a:r>
            <a:r>
              <a:rPr lang="en-US" sz="3400" dirty="0" smtClean="0">
                <a:solidFill>
                  <a:srgbClr val="FFFFFF"/>
                </a:solidFill>
                <a:effectLst>
                  <a:glow rad="228600">
                    <a:schemeClr val="accent4">
                      <a:satMod val="175000"/>
                      <a:alpha val="40000"/>
                    </a:schemeClr>
                  </a:glow>
                </a:effectLst>
                <a:sym typeface="Arial" charset="0"/>
              </a:rPr>
              <a:t> bows before You</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
        <p:nvSpPr>
          <p:cNvPr id="3"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Jon Egan</a:t>
            </a:r>
          </a:p>
        </p:txBody>
      </p:sp>
      <p:sp>
        <p:nvSpPr>
          <p:cNvPr id="4"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2006 Vertical Worship Songs</a:t>
            </a:r>
          </a:p>
        </p:txBody>
      </p:sp>
      <p:sp>
        <p:nvSpPr>
          <p:cNvPr id="5"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3000">
              <a:srgbClr val="5F5F5F"/>
            </a:gs>
            <a:gs pos="21001">
              <a:srgbClr val="5F5F5F"/>
            </a:gs>
            <a:gs pos="63000">
              <a:schemeClr val="accent5">
                <a:lumMod val="40000"/>
                <a:lumOff val="60000"/>
              </a:schemeClr>
            </a:gs>
            <a:gs pos="67000">
              <a:srgbClr val="B2B2B2"/>
            </a:gs>
            <a:gs pos="69000">
              <a:srgbClr val="292929"/>
            </a:gs>
            <a:gs pos="82001">
              <a:schemeClr val="tx1">
                <a:lumMod val="85000"/>
                <a:lumOff val="15000"/>
              </a:schemeClr>
            </a:gs>
            <a:gs pos="100000">
              <a:schemeClr val="tx1"/>
            </a:gs>
          </a:gsLst>
          <a:lin ang="5400000" scaled="0"/>
        </a:gradFill>
        <a:effectLst/>
      </p:bgPr>
    </p:bg>
    <p:spTree>
      <p:nvGrpSpPr>
        <p:cNvPr id="1" name=""/>
        <p:cNvGrpSpPr/>
        <p:nvPr/>
      </p:nvGrpSpPr>
      <p:grpSpPr>
        <a:xfrm>
          <a:off x="0" y="0"/>
          <a:ext cx="0" cy="0"/>
          <a:chOff x="0" y="0"/>
          <a:chExt cx="0" cy="0"/>
        </a:xfrm>
      </p:grpSpPr>
      <p:pic>
        <p:nvPicPr>
          <p:cNvPr id="1026" name="Picture 2" descr="C:\Users\Owner\Downloads\the drop.jpg"/>
          <p:cNvPicPr>
            <a:picLocks noChangeAspect="1" noChangeArrowheads="1"/>
          </p:cNvPicPr>
          <p:nvPr/>
        </p:nvPicPr>
        <p:blipFill>
          <a:blip r:embed="rId2" cstate="print"/>
          <a:srcRect/>
          <a:stretch>
            <a:fillRect/>
          </a:stretch>
        </p:blipFill>
        <p:spPr bwMode="auto">
          <a:xfrm>
            <a:off x="3987800" y="1047750"/>
            <a:ext cx="4572001" cy="34290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457200" y="1276350"/>
            <a:ext cx="3290131" cy="2123658"/>
          </a:xfrm>
          <a:prstGeom prst="rect">
            <a:avLst/>
          </a:prstGeom>
          <a:noFill/>
        </p:spPr>
        <p:txBody>
          <a:bodyPr wrap="none" rtlCol="0">
            <a:spAutoFit/>
          </a:bodyPr>
          <a:lstStyle/>
          <a:p>
            <a:r>
              <a:rPr lang="en-US" sz="6600" spc="300" dirty="0" smtClean="0">
                <a:latin typeface="Impact" pitchFamily="34" charset="0"/>
              </a:rPr>
              <a:t>NEXT</a:t>
            </a:r>
          </a:p>
          <a:p>
            <a:r>
              <a:rPr lang="en-US" sz="6600" spc="300" dirty="0" smtClean="0">
                <a:latin typeface="Impact" pitchFamily="34" charset="0"/>
              </a:rPr>
              <a:t>SUNDAY!</a:t>
            </a:r>
            <a:endParaRPr lang="en-US" sz="6600" spc="300" dirty="0">
              <a:latin typeface="Impact"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Beautiful and free, song of galaxies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It's reaching far beyond the Milky Way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Let's join in with the sound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Come on let's sing it loud</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As the music of the universe plays</a:t>
            </a: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0"/>
            <a:ext cx="8229600" cy="857250"/>
          </a:xfrm>
        </p:spPr>
        <p:txBody>
          <a:bodyPr/>
          <a:lstStyle/>
          <a:p>
            <a:pPr algn="l"/>
            <a:r>
              <a:rPr lang="en-US" sz="3400" b="1" dirty="0" smtClean="0"/>
              <a:t>"Some people firmly believe that all of the world’s problems can be solved through 'awareness.' Meaning the process of making other people aware of problems, and then magically someone else will fix it.</a:t>
            </a:r>
            <a:r>
              <a:rPr lang="en-US" sz="3400" dirty="0" smtClean="0"/>
              <a:t/>
            </a:r>
            <a:br>
              <a:rPr lang="en-US" sz="3400" dirty="0" smtClean="0"/>
            </a:br>
            <a:endParaRPr lang="en-US" sz="3400"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550"/>
            <a:ext cx="8229600" cy="857250"/>
          </a:xfrm>
        </p:spPr>
        <p:txBody>
          <a:bodyPr/>
          <a:lstStyle/>
          <a:p>
            <a:pPr algn="l"/>
            <a:r>
              <a:rPr lang="en-US" sz="3600" b="1" dirty="0" smtClean="0"/>
              <a:t>This belief allows them to feel that sweet self-satisfaction without actually having to solve anything. </a:t>
            </a:r>
            <a:endParaRPr lang="en-US" sz="3600" dirty="0"/>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550"/>
            <a:ext cx="8229600" cy="857250"/>
          </a:xfrm>
        </p:spPr>
        <p:txBody>
          <a:bodyPr/>
          <a:lstStyle/>
          <a:p>
            <a:pPr algn="l"/>
            <a:r>
              <a:rPr lang="en-US" sz="3400" b="1" dirty="0" smtClean="0"/>
              <a:t>What makes this even more appealing for some people is that you can raise “awareness” through expensive dinners, parties, marathons, selling</a:t>
            </a:r>
            <a:br>
              <a:rPr lang="en-US" sz="3400" b="1" dirty="0" smtClean="0"/>
            </a:br>
            <a:r>
              <a:rPr lang="en-US" sz="3400" b="1" dirty="0" smtClean="0"/>
              <a:t>t-shirts, concerts, eating at restaurants and bracelets. </a:t>
            </a:r>
            <a:endParaRPr lang="en-US" sz="3400" dirty="0"/>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550"/>
            <a:ext cx="8229600" cy="857250"/>
          </a:xfrm>
        </p:spPr>
        <p:txBody>
          <a:bodyPr/>
          <a:lstStyle/>
          <a:p>
            <a:pPr algn="l"/>
            <a:r>
              <a:rPr lang="en-US" sz="3400" b="1" dirty="0" smtClean="0"/>
              <a:t>In other words, people just have to keep doing stuff they like, EXCEPT now they can feel better about making a difference.</a:t>
            </a:r>
            <a:endParaRPr lang="en-US" sz="3400" dirty="0"/>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3810000"/>
          </a:xfrm>
        </p:spPr>
        <p:txBody>
          <a:bodyPr/>
          <a:lstStyle/>
          <a:p>
            <a:pPr algn="l"/>
            <a:r>
              <a:rPr lang="en-US" sz="3400" b="1" dirty="0" smtClean="0"/>
              <a:t>Raising awareness is also awesome because once you raise awareness to an acceptable, arbitrary level, you can just back off and say “Bam! did my part. Now it’s your turn. Fix it.” </a:t>
            </a:r>
            <a:r>
              <a:rPr lang="en-US" sz="3400" dirty="0" smtClean="0"/>
              <a:t/>
            </a:r>
            <a:br>
              <a:rPr lang="en-US" sz="3400" dirty="0" smtClean="0"/>
            </a:br>
            <a:r>
              <a:rPr lang="en-US" sz="3400" dirty="0" smtClean="0"/>
              <a:t/>
            </a:r>
            <a:br>
              <a:rPr lang="en-US" sz="3400" dirty="0" smtClean="0"/>
            </a:br>
            <a:r>
              <a:rPr lang="en-US" sz="3400" dirty="0" smtClean="0"/>
              <a:t>                              </a:t>
            </a:r>
            <a:r>
              <a:rPr lang="en-US" sz="3400" b="1" dirty="0" smtClean="0"/>
              <a:t>- Christian Lander</a:t>
            </a:r>
            <a:endParaRPr lang="en-US" sz="3400" dirty="0"/>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3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04951"/>
            <a:ext cx="8839200" cy="2514599"/>
          </a:xfrm>
        </p:spPr>
        <p:txBody>
          <a:bodyPr/>
          <a:lstStyle/>
          <a:p>
            <a:pPr algn="r"/>
            <a:r>
              <a:rPr lang="en-US" sz="2800" b="1" dirty="0" smtClean="0">
                <a:solidFill>
                  <a:schemeClr val="bg1"/>
                </a:solidFill>
                <a:effectLst>
                  <a:glow rad="139700">
                    <a:schemeClr val="accent4">
                      <a:satMod val="175000"/>
                      <a:alpha val="40000"/>
                    </a:schemeClr>
                  </a:glow>
                </a:effectLst>
              </a:rPr>
              <a:t>"If you want to build a ship, don't drum up people to collect wood and don't assign them tasks and work, but rather teach them to long for the endless immensity of the sea"  </a:t>
            </a:r>
            <a:br>
              <a:rPr lang="en-US" sz="2800" b="1" dirty="0" smtClean="0">
                <a:solidFill>
                  <a:schemeClr val="bg1"/>
                </a:solidFill>
                <a:effectLst>
                  <a:glow rad="139700">
                    <a:schemeClr val="accent4">
                      <a:satMod val="175000"/>
                      <a:alpha val="40000"/>
                    </a:schemeClr>
                  </a:glow>
                </a:effectLst>
              </a:rPr>
            </a:br>
            <a:r>
              <a:rPr lang="en-US" sz="2800" b="1" dirty="0" smtClean="0">
                <a:solidFill>
                  <a:schemeClr val="bg1"/>
                </a:solidFill>
                <a:effectLst>
                  <a:glow rad="139700">
                    <a:schemeClr val="accent4">
                      <a:satMod val="175000"/>
                      <a:alpha val="40000"/>
                    </a:schemeClr>
                  </a:glow>
                </a:effectLst>
              </a:rPr>
              <a:t/>
            </a:r>
            <a:br>
              <a:rPr lang="en-US" sz="2800" b="1" dirty="0" smtClean="0">
                <a:solidFill>
                  <a:schemeClr val="bg1"/>
                </a:solidFill>
                <a:effectLst>
                  <a:glow rad="139700">
                    <a:schemeClr val="accent4">
                      <a:satMod val="175000"/>
                      <a:alpha val="40000"/>
                    </a:schemeClr>
                  </a:glow>
                </a:effectLst>
              </a:rPr>
            </a:br>
            <a:r>
              <a:rPr lang="en-US" sz="2800" b="1" dirty="0" smtClean="0">
                <a:solidFill>
                  <a:schemeClr val="bg1"/>
                </a:solidFill>
                <a:effectLst>
                  <a:glow rad="139700">
                    <a:schemeClr val="accent4">
                      <a:satMod val="175000"/>
                      <a:alpha val="40000"/>
                    </a:schemeClr>
                  </a:glow>
                </a:effectLst>
              </a:rPr>
              <a:t/>
            </a:r>
            <a:br>
              <a:rPr lang="en-US" sz="2800" b="1" dirty="0" smtClean="0">
                <a:solidFill>
                  <a:schemeClr val="bg1"/>
                </a:solidFill>
                <a:effectLst>
                  <a:glow rad="139700">
                    <a:schemeClr val="accent4">
                      <a:satMod val="175000"/>
                      <a:alpha val="40000"/>
                    </a:schemeClr>
                  </a:glow>
                </a:effectLst>
              </a:rPr>
            </a:br>
            <a:r>
              <a:rPr lang="en-US" sz="2800" b="1" dirty="0" smtClean="0">
                <a:solidFill>
                  <a:schemeClr val="bg1"/>
                </a:solidFill>
                <a:effectLst>
                  <a:glow rad="139700">
                    <a:schemeClr val="accent4">
                      <a:satMod val="175000"/>
                      <a:alpha val="40000"/>
                    </a:schemeClr>
                  </a:glow>
                </a:effectLst>
              </a:rPr>
              <a:t/>
            </a:r>
            <a:br>
              <a:rPr lang="en-US" sz="2800" b="1" dirty="0" smtClean="0">
                <a:solidFill>
                  <a:schemeClr val="bg1"/>
                </a:solidFill>
                <a:effectLst>
                  <a:glow rad="139700">
                    <a:schemeClr val="accent4">
                      <a:satMod val="175000"/>
                      <a:alpha val="40000"/>
                    </a:schemeClr>
                  </a:glow>
                </a:effectLst>
              </a:rPr>
            </a:br>
            <a:r>
              <a:rPr lang="en-US" sz="2800" b="1" dirty="0" smtClean="0">
                <a:solidFill>
                  <a:schemeClr val="bg1"/>
                </a:solidFill>
                <a:effectLst>
                  <a:glow rad="139700">
                    <a:schemeClr val="accent4">
                      <a:satMod val="175000"/>
                      <a:alpha val="40000"/>
                    </a:schemeClr>
                  </a:glow>
                </a:effectLst>
              </a:rPr>
              <a:t/>
            </a:r>
            <a:br>
              <a:rPr lang="en-US" sz="2800" b="1" dirty="0" smtClean="0">
                <a:solidFill>
                  <a:schemeClr val="bg1"/>
                </a:solidFill>
                <a:effectLst>
                  <a:glow rad="139700">
                    <a:schemeClr val="accent4">
                      <a:satMod val="175000"/>
                      <a:alpha val="40000"/>
                    </a:schemeClr>
                  </a:glow>
                </a:effectLst>
              </a:rPr>
            </a:br>
            <a:r>
              <a:rPr lang="en-US" sz="2800" b="1" dirty="0" smtClean="0">
                <a:solidFill>
                  <a:schemeClr val="bg1"/>
                </a:solidFill>
                <a:effectLst>
                  <a:glow rad="139700">
                    <a:schemeClr val="accent4">
                      <a:satMod val="175000"/>
                      <a:alpha val="40000"/>
                    </a:schemeClr>
                  </a:glow>
                </a:effectLst>
              </a:rPr>
              <a:t/>
            </a:r>
            <a:br>
              <a:rPr lang="en-US" sz="2800" b="1" dirty="0" smtClean="0">
                <a:solidFill>
                  <a:schemeClr val="bg1"/>
                </a:solidFill>
                <a:effectLst>
                  <a:glow rad="139700">
                    <a:schemeClr val="accent4">
                      <a:satMod val="175000"/>
                      <a:alpha val="40000"/>
                    </a:schemeClr>
                  </a:glow>
                </a:effectLst>
              </a:rPr>
            </a:br>
            <a:r>
              <a:rPr lang="en-US" sz="2800" b="1" dirty="0" smtClean="0">
                <a:solidFill>
                  <a:schemeClr val="bg1"/>
                </a:solidFill>
                <a:effectLst>
                  <a:glow rad="139700">
                    <a:schemeClr val="accent4">
                      <a:satMod val="175000"/>
                      <a:alpha val="40000"/>
                    </a:schemeClr>
                  </a:glow>
                </a:effectLst>
              </a:rPr>
              <a:t/>
            </a:r>
            <a:br>
              <a:rPr lang="en-US" sz="2800" b="1" dirty="0" smtClean="0">
                <a:solidFill>
                  <a:schemeClr val="bg1"/>
                </a:solidFill>
                <a:effectLst>
                  <a:glow rad="139700">
                    <a:schemeClr val="accent4">
                      <a:satMod val="175000"/>
                      <a:alpha val="40000"/>
                    </a:schemeClr>
                  </a:glow>
                </a:effectLst>
              </a:rPr>
            </a:br>
            <a:r>
              <a:rPr lang="en-US" sz="2800" b="1" dirty="0" smtClean="0">
                <a:solidFill>
                  <a:schemeClr val="bg1"/>
                </a:solidFill>
                <a:effectLst>
                  <a:glow rad="139700">
                    <a:schemeClr val="accent4">
                      <a:satMod val="175000"/>
                      <a:alpha val="40000"/>
                    </a:schemeClr>
                  </a:glow>
                </a:effectLst>
              </a:rPr>
              <a:t>-  Antoine de saint </a:t>
            </a:r>
            <a:r>
              <a:rPr lang="en-US" sz="2800" b="1" dirty="0" err="1" smtClean="0">
                <a:solidFill>
                  <a:schemeClr val="bg1"/>
                </a:solidFill>
                <a:effectLst>
                  <a:glow rad="139700">
                    <a:schemeClr val="accent4">
                      <a:satMod val="175000"/>
                      <a:alpha val="40000"/>
                    </a:schemeClr>
                  </a:glow>
                </a:effectLst>
              </a:rPr>
              <a:t>Exupery</a:t>
            </a:r>
            <a:r>
              <a:rPr lang="en-US" sz="2800" b="1" dirty="0" smtClean="0">
                <a:solidFill>
                  <a:schemeClr val="bg1"/>
                </a:solidFill>
                <a:effectLst>
                  <a:glow rad="139700">
                    <a:schemeClr val="accent4">
                      <a:satMod val="175000"/>
                      <a:alpha val="40000"/>
                    </a:schemeClr>
                  </a:glow>
                </a:effectLst>
              </a:rPr>
              <a:t>  </a:t>
            </a:r>
            <a:r>
              <a:rPr lang="en-US" sz="2800" dirty="0" smtClean="0">
                <a:solidFill>
                  <a:schemeClr val="bg1"/>
                </a:solidFill>
                <a:effectLst>
                  <a:glow rad="139700">
                    <a:schemeClr val="accent4">
                      <a:satMod val="175000"/>
                      <a:alpha val="40000"/>
                    </a:schemeClr>
                  </a:glow>
                </a:effectLst>
              </a:rPr>
              <a:t/>
            </a:r>
            <a:br>
              <a:rPr lang="en-US" sz="2800" dirty="0" smtClean="0">
                <a:solidFill>
                  <a:schemeClr val="bg1"/>
                </a:solidFill>
                <a:effectLst>
                  <a:glow rad="139700">
                    <a:schemeClr val="accent4">
                      <a:satMod val="175000"/>
                      <a:alpha val="40000"/>
                    </a:schemeClr>
                  </a:glow>
                </a:effectLst>
              </a:rPr>
            </a:br>
            <a:endParaRPr lang="en-US" sz="2800" dirty="0">
              <a:solidFill>
                <a:schemeClr val="bg1"/>
              </a:solidFill>
              <a:effectLst>
                <a:glow rad="139700">
                  <a:schemeClr val="accent4">
                    <a:satMod val="175000"/>
                    <a:alpha val="40000"/>
                  </a:schemeClr>
                </a:glow>
              </a:effectLst>
            </a:endParaRP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Decision Making and the Will of God  -     &#10;        By: Garry Friesen, Robin Maxson&#10;    &#10;"/>
          <p:cNvPicPr>
            <a:picLocks noChangeAspect="1" noChangeArrowheads="1"/>
          </p:cNvPicPr>
          <p:nvPr/>
        </p:nvPicPr>
        <p:blipFill>
          <a:blip r:embed="rId2" cstate="print"/>
          <a:srcRect/>
          <a:stretch>
            <a:fillRect/>
          </a:stretch>
        </p:blipFill>
        <p:spPr bwMode="auto">
          <a:xfrm>
            <a:off x="2743200" y="0"/>
            <a:ext cx="3124200" cy="5015607"/>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You are holy, great and mighty</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The moon and the stars declare</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Who You are</a:t>
            </a:r>
            <a:r>
              <a:rPr lang="en-US" sz="3400" dirty="0" smtClean="0">
                <a:solidFill>
                  <a:srgbClr val="FFFFFF"/>
                </a:solidFill>
                <a:sym typeface="Arial" charset="0"/>
              </a:rPr>
              <a:t/>
            </a:r>
            <a:br>
              <a:rPr lang="en-US" sz="3400" dirty="0" smtClean="0">
                <a:solidFill>
                  <a:srgbClr val="FFFFFF"/>
                </a:solidFill>
                <a:sym typeface="Arial" charset="0"/>
              </a:rPr>
            </a:br>
            <a:endParaRPr lang="en-US" sz="3400" dirty="0" smtClean="0">
              <a:solidFill>
                <a:srgbClr val="FFFFFF"/>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20" name="Picture 8" descr="http://ecx.images-amazon.com/images/I/51jAcir0ffL._SS500_.jpg"/>
          <p:cNvPicPr>
            <a:picLocks noChangeAspect="1" noChangeArrowheads="1"/>
          </p:cNvPicPr>
          <p:nvPr/>
        </p:nvPicPr>
        <p:blipFill>
          <a:blip r:embed="rId2" cstate="print"/>
          <a:srcRect/>
          <a:stretch>
            <a:fillRect/>
          </a:stretch>
        </p:blipFill>
        <p:spPr bwMode="auto">
          <a:xfrm>
            <a:off x="1828800" y="0"/>
            <a:ext cx="5143500" cy="5143500"/>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I'm so unworthy</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But still You love me</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Forever my heart</a:t>
            </a:r>
          </a:p>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Will sing of how great</a:t>
            </a:r>
            <a:br>
              <a:rPr lang="en-US" sz="3400" dirty="0" smtClean="0">
                <a:solidFill>
                  <a:srgbClr val="FFFFFF"/>
                </a:solidFill>
                <a:effectLst>
                  <a:glow rad="228600">
                    <a:schemeClr val="accent4">
                      <a:satMod val="175000"/>
                      <a:alpha val="40000"/>
                    </a:schemeClr>
                  </a:glow>
                </a:effectLst>
                <a:sym typeface="Arial" charset="0"/>
              </a:rPr>
            </a:br>
            <a:endParaRPr lang="en-US" sz="3400" dirty="0" smtClean="0">
              <a:solidFill>
                <a:srgbClr val="FFFFFF"/>
              </a:solidFill>
              <a:effectLst>
                <a:glow rad="228600">
                  <a:schemeClr val="accent4">
                    <a:satMod val="175000"/>
                    <a:alpha val="40000"/>
                  </a:schemeClr>
                </a:glow>
              </a:effectLst>
              <a:sym typeface="Arial"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400" dirty="0" smtClean="0">
                <a:solidFill>
                  <a:srgbClr val="FFFFFF"/>
                </a:solidFill>
                <a:effectLst>
                  <a:glow rad="228600">
                    <a:schemeClr val="accent4">
                      <a:satMod val="175000"/>
                      <a:alpha val="40000"/>
                    </a:schemeClr>
                  </a:glow>
                </a:effectLst>
                <a:sym typeface="Arial" charset="0"/>
              </a:rPr>
              <a:t>All glory, honor, power is Yours amen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All glory, honor, power is Yours amen</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All glory, honor, power is</a:t>
            </a:r>
            <a:br>
              <a:rPr lang="en-US" sz="3400" dirty="0" smtClean="0">
                <a:solidFill>
                  <a:srgbClr val="FFFFFF"/>
                </a:solidFill>
                <a:effectLst>
                  <a:glow rad="228600">
                    <a:schemeClr val="accent4">
                      <a:satMod val="175000"/>
                      <a:alpha val="40000"/>
                    </a:schemeClr>
                  </a:glow>
                </a:effectLst>
                <a:sym typeface="Arial" charset="0"/>
              </a:rPr>
            </a:br>
            <a:r>
              <a:rPr lang="en-US" sz="3400" dirty="0" smtClean="0">
                <a:solidFill>
                  <a:srgbClr val="FFFFFF"/>
                </a:solidFill>
                <a:effectLst>
                  <a:glow rad="228600">
                    <a:schemeClr val="accent4">
                      <a:satMod val="175000"/>
                      <a:alpha val="40000"/>
                    </a:schemeClr>
                  </a:glow>
                </a:effectLst>
                <a:sym typeface="Arial" charset="0"/>
              </a:rPr>
              <a:t>Yours forever amen</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658</Words>
  <Application>Microsoft Office PowerPoint</Application>
  <PresentationFormat>On-screen Show (16:9)</PresentationFormat>
  <Paragraphs>109</Paragraphs>
  <Slides>70</Slides>
  <Notes>0</Notes>
  <HiddenSlides>0</HiddenSlides>
  <MMClips>0</MMClips>
  <ScaleCrop>false</ScaleCrop>
  <HeadingPairs>
    <vt:vector size="4" baseType="variant">
      <vt:variant>
        <vt:lpstr>Theme</vt:lpstr>
      </vt:variant>
      <vt:variant>
        <vt:i4>4</vt:i4>
      </vt:variant>
      <vt:variant>
        <vt:lpstr>Slide Titles</vt:lpstr>
      </vt:variant>
      <vt:variant>
        <vt:i4>70</vt:i4>
      </vt:variant>
    </vt:vector>
  </HeadingPairs>
  <TitlesOfParts>
    <vt:vector size="74" baseType="lpstr">
      <vt:lpstr>Office Theme</vt:lpstr>
      <vt:lpstr>Default Design</vt:lpstr>
      <vt:lpstr>1_Default Design</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"Some people firmly believe that all of the world’s problems can be solved through 'awareness.' Meaning the process of making other people aware of problems, and then magically someone else will fix it. </vt:lpstr>
      <vt:lpstr>This belief allows them to feel that sweet self-satisfaction without actually having to solve anything. </vt:lpstr>
      <vt:lpstr>What makes this even more appealing for some people is that you can raise “awareness” through expensive dinners, parties, marathons, selling t-shirts, concerts, eating at restaurants and bracelets. </vt:lpstr>
      <vt:lpstr>In other words, people just have to keep doing stuff they like, EXCEPT now they can feel better about making a difference.</vt:lpstr>
      <vt:lpstr>Raising awareness is also awesome because once you raise awareness to an acceptable, arbitrary level, you can just back off and say “Bam! did my part. Now it’s your turn. Fix it.”                                 - Christian Lander</vt:lpstr>
      <vt:lpstr>Slide 66</vt:lpstr>
      <vt:lpstr>"If you want to build a ship, don't drum up people to collect wood and don't assign them tasks and work, but rather teach them to long for the endless immensity of the sea"         -  Antoine de saint Exupery   </vt:lpstr>
      <vt:lpstr>Slide 68</vt:lpstr>
      <vt:lpstr>Slide 69</vt:lpstr>
      <vt:lpstr>Slide 70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57</cp:revision>
  <dcterms:created xsi:type="dcterms:W3CDTF">2012-12-21T17:15:03Z</dcterms:created>
  <dcterms:modified xsi:type="dcterms:W3CDTF">2013-01-02T20:12:45Z</dcterms:modified>
</cp:coreProperties>
</file>