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56"/>
  </p:handoutMasterIdLst>
  <p:sldIdLst>
    <p:sldId id="256" r:id="rId3"/>
    <p:sldId id="260" r:id="rId4"/>
    <p:sldId id="261" r:id="rId5"/>
    <p:sldId id="262" r:id="rId6"/>
    <p:sldId id="32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23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57" r:id="rId34"/>
    <p:sldId id="290" r:id="rId35"/>
    <p:sldId id="291" r:id="rId36"/>
    <p:sldId id="319" r:id="rId37"/>
    <p:sldId id="299" r:id="rId38"/>
    <p:sldId id="293" r:id="rId39"/>
    <p:sldId id="311" r:id="rId40"/>
    <p:sldId id="302" r:id="rId41"/>
    <p:sldId id="296" r:id="rId42"/>
    <p:sldId id="297" r:id="rId43"/>
    <p:sldId id="298" r:id="rId44"/>
    <p:sldId id="305" r:id="rId45"/>
    <p:sldId id="320" r:id="rId46"/>
    <p:sldId id="307" r:id="rId47"/>
    <p:sldId id="316" r:id="rId48"/>
    <p:sldId id="306" r:id="rId49"/>
    <p:sldId id="308" r:id="rId50"/>
    <p:sldId id="317" r:id="rId51"/>
    <p:sldId id="312" r:id="rId52"/>
    <p:sldId id="304" r:id="rId53"/>
    <p:sldId id="301" r:id="rId54"/>
    <p:sldId id="300" r:id="rId5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6" y="-5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E82D1-F470-47C4-B434-0D0F444D0A2B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784A5-F64E-4A09-908C-98D8128E9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443F-C8D6-4E02-ADB7-DBE99B7A3BF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335A-CC56-48D2-A086-AB0E2C3BD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443F-C8D6-4E02-ADB7-DBE99B7A3BF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335A-CC56-48D2-A086-AB0E2C3BD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443F-C8D6-4E02-ADB7-DBE99B7A3BF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335A-CC56-48D2-A086-AB0E2C3BD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CC7F4-D385-4B6C-8D67-ADFD8F9037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72EA-4B7E-43C7-86E1-436FC7A1E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85923-C8A0-444B-A3BB-052E2F4420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36969-E5A1-4610-AD5A-2FF02B3F96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38DCF-BDEF-44B7-8B61-3971F1AC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E2194-CFEC-42AE-8878-EAB5236B56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EF78-6092-409B-861C-9BC4C6AB01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9E388-C18F-47BA-9789-F4AFB1A41F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443F-C8D6-4E02-ADB7-DBE99B7A3BF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335A-CC56-48D2-A086-AB0E2C3BD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3F6DC-D9C2-4492-B000-76F9C479DC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9ECF-37D2-4284-A74F-2375574D3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29359-31F2-4851-BA33-A30EFAE09F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443F-C8D6-4E02-ADB7-DBE99B7A3BF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335A-CC56-48D2-A086-AB0E2C3BD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443F-C8D6-4E02-ADB7-DBE99B7A3BF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335A-CC56-48D2-A086-AB0E2C3BD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443F-C8D6-4E02-ADB7-DBE99B7A3BF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335A-CC56-48D2-A086-AB0E2C3BD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443F-C8D6-4E02-ADB7-DBE99B7A3BF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335A-CC56-48D2-A086-AB0E2C3BD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443F-C8D6-4E02-ADB7-DBE99B7A3BF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335A-CC56-48D2-A086-AB0E2C3BD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443F-C8D6-4E02-ADB7-DBE99B7A3BF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335A-CC56-48D2-A086-AB0E2C3BD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443F-C8D6-4E02-ADB7-DBE99B7A3BF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335A-CC56-48D2-A086-AB0E2C3BD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1443F-C8D6-4E02-ADB7-DBE99B7A3BF1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0335A-CC56-48D2-A086-AB0E2C3BD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BE97E5-915B-4101-AA61-672F9AD22E6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9" name="Picture 7" descr="christmas eve service_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04800" y="285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Come and worship, come and worship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Come and worship Christ the newborn King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Come and worship, come and worship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Come and worship Christ the newborn King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04800" y="285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Though an infant now we view Him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He shall fill His father’s throne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Gather all the nations to Him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Every knee shall then bow down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7503" y="209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All creation join in praising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God the Father, Spirit, Son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Evermore your voices raising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To the eternal Three in One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69875" y="133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Come and worship, come and worship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Come and worship Christ the newborn King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Come and worship, come and worship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Come and worship Christ the newborn King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Come and worship Christ the newborn King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4705350"/>
            <a:ext cx="6400800" cy="17145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Temple Bible Church Used by Permission CCLI#78316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46075" y="68103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sym typeface="Arial" charset="0"/>
              </a:rPr>
              <a:t>Offering 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04800" y="1352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Over the skies of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Bethlehem appeared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a star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While angels sang to lowly shepherds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Three wise men seeking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truth traveled from afar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Hoping to find the Child from heaven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17505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Falling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on their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knees 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They bowed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before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the humble </a:t>
            </a:r>
            <a:endParaRPr lang="en-US" sz="3400" b="1" dirty="0" smtClean="0">
              <a:solidFill>
                <a:schemeClr val="bg1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Prince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of Peace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17505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I bring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an offering of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Worship to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our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King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No one on earth deserves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the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praises 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That I sing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04802" y="1352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Jesus, may You receive the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Honor that You're due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 Lord,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I bring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an offering to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You</a:t>
            </a:r>
          </a:p>
          <a:p>
            <a:pPr algn="ctr"/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4800" y="11239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The sun cannot compare to the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Glory of Your love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There is no shadow in Your presence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46075" y="11239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No mortal man would dare 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To stand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before Your throne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Before the Holy One of heaven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317503" y="45243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sym typeface="Arial" charset="0"/>
              </a:rPr>
              <a:t>O Come Let Us Adore Him</a:t>
            </a: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503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 come let us adore Him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 come let us adore Him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 come let us adore Him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Christ the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Lord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4802" y="1276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It’s only by Your blood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And it’s only through Your mercy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Lord, I come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17505" y="1200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I bring an offering of worship to my King</a:t>
            </a:r>
            <a:br>
              <a:rPr lang="en-US" sz="3400" b="1" dirty="0" smtClean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No one on earth deserves the praises that I sing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Jesus may You receive the honor that You’re due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O Lord I bring an offering to You</a:t>
            </a:r>
            <a:endParaRPr lang="en-US" sz="2500" b="1" dirty="0" smtClean="0">
              <a:solidFill>
                <a:schemeClr val="bg1"/>
              </a:solidFill>
              <a:sym typeface="Arial" charset="0"/>
            </a:endParaRPr>
          </a:p>
          <a:p>
            <a:pPr algn="ctr"/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17505" y="1200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We bring an offering of worship to my King</a:t>
            </a:r>
            <a:br>
              <a:rPr lang="en-US" sz="3400" b="1" dirty="0" smtClean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No one on earth deserves the praises that we sing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Jesus may You receive the honor that You’re due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O Lord we bring an offering to You</a:t>
            </a:r>
            <a:endParaRPr lang="en-US" sz="2500" b="1" dirty="0" smtClean="0">
              <a:solidFill>
                <a:schemeClr val="bg1"/>
              </a:solidFill>
              <a:sym typeface="Arial" charset="0"/>
            </a:endParaRPr>
          </a:p>
          <a:p>
            <a:pPr algn="ctr"/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17505" y="4583908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sym typeface="Arial" charset="0"/>
              </a:rPr>
              <a:t>Paul Baloche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17505" y="4762502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sym typeface="Arial" charset="0"/>
              </a:rPr>
              <a:t>2002 Integrity's Hosanna! Music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17505" y="494109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17501" y="57150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Glory In The Highest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7501" y="7429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are the 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first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go before</a:t>
            </a:r>
            <a:b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are the last</a:t>
            </a:r>
            <a:b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Lord, </a:t>
            </a: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You're the encore</a:t>
            </a:r>
            <a:b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04800" y="2667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Your name's in lights </a:t>
            </a:r>
          </a:p>
          <a:p>
            <a:pPr algn="ctr"/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F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or all to see</a:t>
            </a:r>
            <a:b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The starry hosts </a:t>
            </a:r>
          </a:p>
          <a:p>
            <a:pPr algn="ctr"/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D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eclare Your glory</a:t>
            </a:r>
            <a:endParaRPr lang="en-US" sz="34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04800" y="285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Glory in the highest</a:t>
            </a:r>
            <a:b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Glory in the 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highest</a:t>
            </a: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Glory in the 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highest</a:t>
            </a:r>
            <a:endParaRPr lang="en-US" sz="34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69875" y="3619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Apart from You </a:t>
            </a:r>
            <a:endParaRPr lang="en-US" sz="3400" b="1" dirty="0" smtClean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T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here </a:t>
            </a: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is no 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God</a:t>
            </a: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Light of the 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world</a:t>
            </a:r>
          </a:p>
          <a:p>
            <a:pPr algn="ctr"/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T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he bright and </a:t>
            </a: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morning 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star</a:t>
            </a: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17501" y="285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Your </a:t>
            </a: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name will shine </a:t>
            </a:r>
            <a:endParaRPr lang="en-US" sz="3400" b="1" dirty="0" smtClean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F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or </a:t>
            </a: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all to see</a:t>
            </a:r>
            <a:b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are the 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One 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are my glory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04800" y="438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Glory in the highest</a:t>
            </a:r>
            <a:b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Glory in the 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highest</a:t>
            </a: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Glory in the 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highest</a:t>
            </a:r>
            <a:endParaRPr lang="en-US" sz="34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3619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And no one else could 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ever compare to </a:t>
            </a: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You, 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Lord</a:t>
            </a: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All the earth together 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declare</a:t>
            </a:r>
            <a:endParaRPr lang="en-US" sz="34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4800" y="16383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For You alone are worthy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For You alone are worthy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For You alone are worthy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Christ the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Lord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285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Glory in the highest</a:t>
            </a:r>
            <a:b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Glory in the highest</a:t>
            </a:r>
            <a:b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Glory in the 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highest </a:t>
            </a:r>
          </a:p>
          <a:p>
            <a:pPr algn="ctr"/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T</a:t>
            </a:r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o </a:t>
            </a:r>
            <a: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Lord</a:t>
            </a:r>
            <a:br>
              <a:rPr lang="en-US" sz="34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2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(repeat)</a:t>
            </a:r>
            <a:endParaRPr lang="en-US" sz="25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17501" y="285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The heavenly host proclaim Your Birth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Glory to God, and peace beyond the earth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Your name is near, Emmanuel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God with us here, God pleased with us to dwell</a:t>
            </a:r>
            <a:endParaRPr lang="en-US" sz="34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981200" y="2686050"/>
            <a:ext cx="190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3E11"/>
                </a:solidFill>
                <a:latin typeface="Candara"/>
              </a:rPr>
              <a:t>5:00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5029200" y="2628900"/>
            <a:ext cx="190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3E11"/>
                </a:solidFill>
                <a:latin typeface="Candara"/>
              </a:rPr>
              <a:t>6:30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" y="514350"/>
            <a:ext cx="8534400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500" b="1" dirty="0" smtClean="0">
                <a:solidFill>
                  <a:schemeClr val="bg2"/>
                </a:solidFill>
                <a:latin typeface="Lucida Fax" pitchFamily="18" charset="0"/>
                <a:ea typeface="Batang" pitchFamily="18" charset="-127"/>
                <a:cs typeface="Times New Roman" pitchFamily="18" charset="0"/>
              </a:rPr>
              <a:t>T</a:t>
            </a:r>
            <a:r>
              <a:rPr kumimoji="0" lang="en-US" sz="5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Batang" pitchFamily="18" charset="-127"/>
                <a:cs typeface="Times New Roman" pitchFamily="18" charset="0"/>
              </a:rPr>
              <a:t>he NATURE of the </a:t>
            </a:r>
            <a:br>
              <a:rPr kumimoji="0" lang="en-US" sz="5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Batang" pitchFamily="18" charset="-127"/>
                <a:cs typeface="Times New Roman" pitchFamily="18" charset="0"/>
              </a:rPr>
            </a:br>
            <a:r>
              <a:rPr kumimoji="0" lang="en-US" sz="5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Batang" pitchFamily="18" charset="-127"/>
                <a:cs typeface="Times New Roman" pitchFamily="18" charset="0"/>
              </a:rPr>
              <a:t>ONE who was SENT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5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" y="514350"/>
            <a:ext cx="8534400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500" b="1" dirty="0" smtClean="0">
                <a:solidFill>
                  <a:schemeClr val="bg2"/>
                </a:solidFill>
                <a:latin typeface="Lucida Fax" pitchFamily="18" charset="0"/>
                <a:ea typeface="Batang" pitchFamily="18" charset="-127"/>
                <a:cs typeface="Times New Roman" pitchFamily="18" charset="0"/>
              </a:rPr>
              <a:t>T</a:t>
            </a:r>
            <a:r>
              <a:rPr kumimoji="0" lang="en-US" sz="5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Batang" pitchFamily="18" charset="-127"/>
                <a:cs typeface="Times New Roman" pitchFamily="18" charset="0"/>
              </a:rPr>
              <a:t>he NATURE of the </a:t>
            </a:r>
            <a:br>
              <a:rPr kumimoji="0" lang="en-US" sz="5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Batang" pitchFamily="18" charset="-127"/>
                <a:cs typeface="Times New Roman" pitchFamily="18" charset="0"/>
              </a:rPr>
            </a:br>
            <a:r>
              <a:rPr kumimoji="0" lang="en-US" sz="5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Batang" pitchFamily="18" charset="-127"/>
                <a:cs typeface="Times New Roman" pitchFamily="18" charset="0"/>
              </a:rPr>
              <a:t>ONE who was SENT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5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600200" y="512862"/>
            <a:ext cx="6096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Batang" pitchFamily="18" charset="-127"/>
                <a:cs typeface="Times New Roman" pitchFamily="18" charset="0"/>
                <a:sym typeface="Wingdings 2" pitchFamily="18" charset="2"/>
              </a:rPr>
              <a:t>the EXAMPLE of the SENT ONE</a:t>
            </a:r>
            <a:endParaRPr kumimoji="0" lang="en-US" sz="5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ea typeface="Batang" pitchFamily="18" charset="-127"/>
              <a:cs typeface="Arial" pitchFamily="34" charset="0"/>
              <a:sym typeface="Wingdings 2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  <a:sym typeface="Wingdings 2" pitchFamily="18" charset="2"/>
              </a:rPr>
              <a:t>	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Batang" pitchFamily="18" charset="-127"/>
              <a:ea typeface="Batang" pitchFamily="18" charset="-127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9550"/>
            <a:ext cx="8763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i="1" dirty="0" smtClean="0">
                <a:solidFill>
                  <a:schemeClr val="bg2"/>
                </a:solidFill>
              </a:rPr>
              <a:t>Think of yourselves the way </a:t>
            </a:r>
            <a:br>
              <a:rPr lang="en-US" sz="3400" b="1" i="1" dirty="0" smtClean="0">
                <a:solidFill>
                  <a:schemeClr val="bg2"/>
                </a:solidFill>
              </a:rPr>
            </a:br>
            <a:r>
              <a:rPr lang="en-US" sz="3400" b="1" i="1" dirty="0" smtClean="0">
                <a:solidFill>
                  <a:schemeClr val="bg2"/>
                </a:solidFill>
              </a:rPr>
              <a:t>Christ Jesus thought of himself. </a:t>
            </a:r>
          </a:p>
          <a:p>
            <a:pPr algn="ctr"/>
            <a:r>
              <a:rPr lang="en-US" sz="3400" b="1" i="1" dirty="0" smtClean="0">
                <a:solidFill>
                  <a:schemeClr val="bg2"/>
                </a:solidFill>
              </a:rPr>
              <a:t>He had equal status with God but didn't think so much of himself that he had to cling to the advantages of that status no matter what. </a:t>
            </a:r>
            <a:br>
              <a:rPr lang="en-US" sz="3400" b="1" i="1" dirty="0" smtClean="0">
                <a:solidFill>
                  <a:schemeClr val="bg2"/>
                </a:solidFill>
              </a:rPr>
            </a:br>
            <a:r>
              <a:rPr lang="en-US" sz="3400" b="1" i="1" dirty="0" smtClean="0">
                <a:solidFill>
                  <a:schemeClr val="bg2"/>
                </a:solidFill>
              </a:rPr>
              <a:t>Not at all. When the time came, he set aside the privileges of deity and took on the </a:t>
            </a:r>
            <a:br>
              <a:rPr lang="en-US" sz="3400" b="1" i="1" dirty="0" smtClean="0">
                <a:solidFill>
                  <a:schemeClr val="bg2"/>
                </a:solidFill>
              </a:rPr>
            </a:br>
            <a:r>
              <a:rPr lang="en-US" sz="3400" b="1" i="1" dirty="0" smtClean="0">
                <a:solidFill>
                  <a:schemeClr val="bg2"/>
                </a:solidFill>
              </a:rPr>
              <a:t>status of a slave, became human! </a:t>
            </a:r>
            <a:endParaRPr lang="en-US" sz="34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6436"/>
            <a:ext cx="8763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i="1" dirty="0" smtClean="0">
                <a:solidFill>
                  <a:schemeClr val="bg2"/>
                </a:solidFill>
              </a:rPr>
              <a:t>Having become human, he stayed human. </a:t>
            </a:r>
            <a:br>
              <a:rPr lang="en-US" sz="3400" b="1" i="1" dirty="0" smtClean="0">
                <a:solidFill>
                  <a:schemeClr val="bg2"/>
                </a:solidFill>
              </a:rPr>
            </a:br>
            <a:r>
              <a:rPr lang="en-US" sz="3400" b="1" i="1" dirty="0" smtClean="0">
                <a:solidFill>
                  <a:schemeClr val="bg2"/>
                </a:solidFill>
              </a:rPr>
              <a:t>It was an incredibly humbling process. </a:t>
            </a:r>
            <a:br>
              <a:rPr lang="en-US" sz="3400" b="1" i="1" dirty="0" smtClean="0">
                <a:solidFill>
                  <a:schemeClr val="bg2"/>
                </a:solidFill>
              </a:rPr>
            </a:br>
            <a:r>
              <a:rPr lang="en-US" sz="3400" b="1" i="1" dirty="0" smtClean="0">
                <a:solidFill>
                  <a:schemeClr val="bg2"/>
                </a:solidFill>
              </a:rPr>
              <a:t>He didn't claim special privileges. </a:t>
            </a:r>
            <a:br>
              <a:rPr lang="en-US" sz="3400" b="1" i="1" dirty="0" smtClean="0">
                <a:solidFill>
                  <a:schemeClr val="bg2"/>
                </a:solidFill>
              </a:rPr>
            </a:br>
            <a:r>
              <a:rPr lang="en-US" sz="3400" b="1" i="1" dirty="0" smtClean="0">
                <a:solidFill>
                  <a:schemeClr val="bg2"/>
                </a:solidFill>
              </a:rPr>
              <a:t>Instead, he lived a selfless, obedient life and then died a selfless, obedient death—and the worst kind of death at that—a crucifixion.</a:t>
            </a:r>
          </a:p>
          <a:p>
            <a:endParaRPr lang="en-US" sz="3400" b="1" i="1" dirty="0" smtClean="0">
              <a:solidFill>
                <a:schemeClr val="bg2"/>
              </a:solidFill>
            </a:endParaRPr>
          </a:p>
          <a:p>
            <a:endParaRPr lang="en-US" sz="3400" b="1" i="1" dirty="0" smtClean="0">
              <a:solidFill>
                <a:schemeClr val="bg2"/>
              </a:solidFill>
            </a:endParaRPr>
          </a:p>
          <a:p>
            <a:pPr algn="r"/>
            <a:r>
              <a:rPr lang="en-US" sz="2800" b="1" i="1" dirty="0" smtClean="0">
                <a:solidFill>
                  <a:schemeClr val="bg2"/>
                </a:solidFill>
              </a:rPr>
              <a:t>Philippians 2:5-8 Message</a:t>
            </a:r>
            <a:endParaRPr lang="en-US" sz="28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609600" y="617874"/>
            <a:ext cx="8305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chemeClr val="bg2"/>
                </a:solidFill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he EXAMPLE of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SENT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</a:rPr>
              <a:t>He laid aside His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TATUS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422275" y="16383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We'll give You all the glory,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We'll give You all the glory,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We'll give You all the glory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Christ the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Lord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7400" y="111190"/>
            <a:ext cx="5932600" cy="482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2658"/>
            <a:ext cx="5791200" cy="502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312737"/>
            <a:ext cx="8305800" cy="25638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beginning was the Word,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the Word was with God,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the Word was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God.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was with God in the beginning.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 smtClean="0">
              <a:solidFill>
                <a:schemeClr val="bg2"/>
              </a:solidFill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 1:1-2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06432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</a:rPr>
              <a:t>You believe that God is one. </a:t>
            </a:r>
            <a:br>
              <a:rPr lang="en-US" sz="3600" b="1" dirty="0" smtClean="0">
                <a:solidFill>
                  <a:schemeClr val="bg2"/>
                </a:solidFill>
              </a:rPr>
            </a:br>
            <a:r>
              <a:rPr lang="en-US" sz="3600" b="1" dirty="0" smtClean="0">
                <a:solidFill>
                  <a:schemeClr val="bg2"/>
                </a:solidFill>
              </a:rPr>
              <a:t>You do well; </a:t>
            </a:r>
            <a:br>
              <a:rPr lang="en-US" sz="3600" b="1" dirty="0" smtClean="0">
                <a:solidFill>
                  <a:schemeClr val="bg2"/>
                </a:solidFill>
              </a:rPr>
            </a:br>
            <a:r>
              <a:rPr lang="en-US" sz="3600" b="1" dirty="0" smtClean="0">
                <a:solidFill>
                  <a:schemeClr val="bg2"/>
                </a:solidFill>
              </a:rPr>
              <a:t>the demons also believe, </a:t>
            </a:r>
            <a:br>
              <a:rPr lang="en-US" sz="3600" b="1" dirty="0" smtClean="0">
                <a:solidFill>
                  <a:schemeClr val="bg2"/>
                </a:solidFill>
              </a:rPr>
            </a:br>
            <a:r>
              <a:rPr lang="en-US" sz="3600" b="1" dirty="0" smtClean="0">
                <a:solidFill>
                  <a:schemeClr val="bg2"/>
                </a:solidFill>
              </a:rPr>
              <a:t>and shudder.</a:t>
            </a:r>
          </a:p>
          <a:p>
            <a:pPr algn="ctr"/>
            <a:endParaRPr lang="en-US" sz="3600" b="1" dirty="0" smtClean="0">
              <a:solidFill>
                <a:schemeClr val="bg2"/>
              </a:solidFill>
            </a:endParaRPr>
          </a:p>
          <a:p>
            <a:pPr algn="ctr"/>
            <a:endParaRPr lang="en-US" sz="3600" b="1" dirty="0" smtClean="0">
              <a:solidFill>
                <a:schemeClr val="bg2"/>
              </a:solidFill>
            </a:endParaRPr>
          </a:p>
          <a:p>
            <a:pPr algn="r"/>
            <a:r>
              <a:rPr lang="en-US" sz="3600" b="1" dirty="0" smtClean="0">
                <a:solidFill>
                  <a:schemeClr val="bg2"/>
                </a:solidFill>
              </a:rPr>
              <a:t>James 2:19</a:t>
            </a:r>
            <a:endParaRPr lang="en-US" sz="3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609600" y="617874"/>
            <a:ext cx="8305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chemeClr val="bg2"/>
                </a:solidFill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he EXAMPLE of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SENT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</a:rPr>
              <a:t>He laid aside His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TATUS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66750"/>
            <a:ext cx="44958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Cat Theology </a:t>
            </a:r>
          </a:p>
          <a:p>
            <a:pPr algn="ctr"/>
            <a:endParaRPr lang="en-US" sz="15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You feed me,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you care for me,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you give me shelter and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provide for all my needs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- I must be wonderful!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0658" name="Picture 2" descr="C:\Users\sarahw\AppData\Local\Microsoft\Windows\Temporary Internet Files\Content.IE5\4WQ50VRA\MP910218702[1].jpg"/>
          <p:cNvPicPr>
            <a:picLocks noChangeAspect="1" noChangeArrowheads="1"/>
          </p:cNvPicPr>
          <p:nvPr/>
        </p:nvPicPr>
        <p:blipFill>
          <a:blip r:embed="rId3" cstate="print"/>
          <a:srcRect l="35714"/>
          <a:stretch>
            <a:fillRect/>
          </a:stretch>
        </p:blipFill>
        <p:spPr bwMode="auto">
          <a:xfrm>
            <a:off x="4800600" y="133350"/>
            <a:ext cx="4114800" cy="480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853172"/>
            <a:ext cx="48006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Dog Theology </a:t>
            </a:r>
          </a:p>
          <a:p>
            <a:pPr algn="ctr"/>
            <a:endParaRPr lang="en-US" sz="15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You feed me,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you care for me,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you give me shelter and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provide for all my needs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- you must be wonderful!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3" descr="C:\Users\sarahw\AppData\Local\Microsoft\Windows\Temporary Internet Files\Content.IE5\DQ8CTF1N\MP9004448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392049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13335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chemeClr val="bg2"/>
                </a:solidFill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he EXAMPLE of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SENT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dirty="0" smtClean="0">
              <a:solidFill>
                <a:schemeClr val="bg2"/>
              </a:solidFill>
              <a:latin typeface="Lucida Fax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</a:rPr>
              <a:t>He had the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HEART of </a:t>
            </a:r>
            <a:b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ERVANT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3815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chemeClr val="bg2"/>
                </a:solidFill>
              </a:rPr>
              <a:t>When the time came, he set aside the privileges of deity and took on the status of a slave, became human! Having become human, he stayed human. It was an incredibly humbling process. He didn't claim special privileges.</a:t>
            </a:r>
          </a:p>
          <a:p>
            <a:endParaRPr lang="en-US" sz="3200" b="1" i="1" dirty="0" smtClean="0">
              <a:solidFill>
                <a:schemeClr val="bg2"/>
              </a:solidFill>
            </a:endParaRPr>
          </a:p>
          <a:p>
            <a:endParaRPr lang="en-US" sz="3200" b="1" i="1" dirty="0" smtClean="0">
              <a:solidFill>
                <a:schemeClr val="bg2"/>
              </a:solidFill>
            </a:endParaRPr>
          </a:p>
          <a:p>
            <a:pPr algn="r"/>
            <a:r>
              <a:rPr lang="en-US" sz="2800" b="1" i="1" dirty="0" smtClean="0">
                <a:solidFill>
                  <a:schemeClr val="bg2"/>
                </a:solidFill>
              </a:rPr>
              <a:t>Philippians 2:7 Message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133350"/>
            <a:ext cx="8763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chemeClr val="bg2"/>
                </a:solidFill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he EXAMPLE of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SENT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dirty="0" smtClean="0">
              <a:solidFill>
                <a:schemeClr val="bg2"/>
              </a:solidFill>
              <a:latin typeface="Lucida Fax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</a:rPr>
              <a:t>He had the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HEART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a S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ERVANT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503" y="1562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 come let us adore Him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 come let us adore Him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 come let us adore Him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Christ the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Lord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9150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971800" y="202376"/>
            <a:ext cx="6096000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 smtClean="0">
                <a:solidFill>
                  <a:schemeClr val="bg2"/>
                </a:solidFill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he EXAMPLE of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SENT 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cs typeface="Arial" pitchFamily="34" charset="0"/>
              <a:sym typeface="Wingdings 2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</a:rPr>
              <a:t>He gave His life in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ACRIFICIAL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obedience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152400" y="0"/>
            <a:ext cx="2971800" cy="506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533400" y="590550"/>
            <a:ext cx="815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 smtClean="0">
                <a:solidFill>
                  <a:schemeClr val="bg2"/>
                </a:solidFill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he EXALTATION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of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SENT ONE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Lucida Fax" pitchFamily="18" charset="0"/>
              <a:cs typeface="Arial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304800" y="284262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The</a:t>
            </a:r>
            <a:r>
              <a:rPr kumimoji="0" lang="en-US" sz="45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</a:rPr>
              <a:t>BABE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</a:rPr>
              <a:t>in the MANAGER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</a:rPr>
              <a:t>is the </a:t>
            </a: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HUMBLE</a:t>
            </a:r>
            <a:r>
              <a:rPr kumimoji="0" lang="en-US" sz="4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KING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Lucida Fax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of the UNIVERSE!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17503" y="57150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sym typeface="Arial" charset="0"/>
              </a:rPr>
              <a:t>Angels, From the Realms of Glory</a:t>
            </a:r>
            <a:endParaRPr lang="en-US" sz="3600" b="1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17503" y="971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Angels from the realms of glory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Wing your flight over all the earth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Ye who sang creation’s story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Now proclaim Messiah’s birth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17503" y="3619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Shepherds in the fields abiding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Watching over your flocks by night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God with man is now residing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Yonder shines the Infant Light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04800" y="2667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Come and worship, come and worship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Come and worship Christ the newborn King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Come and worship, come and worship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Come and worship Christ the newborn King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4800" y="2667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Sinners wrung with true repentance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Doomed for guilt to endless pain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Justice now revokes the sentence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Mercy calls you, break your chains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640</Words>
  <Application>Microsoft Office PowerPoint</Application>
  <PresentationFormat>On-screen Show (16:9)</PresentationFormat>
  <Paragraphs>158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25</cp:revision>
  <dcterms:created xsi:type="dcterms:W3CDTF">2012-12-21T16:37:08Z</dcterms:created>
  <dcterms:modified xsi:type="dcterms:W3CDTF">2012-12-27T21:11:46Z</dcterms:modified>
</cp:coreProperties>
</file>