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261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5" r:id="rId14"/>
    <p:sldId id="286" r:id="rId15"/>
    <p:sldId id="282" r:id="rId16"/>
    <p:sldId id="287" r:id="rId17"/>
    <p:sldId id="288" r:id="rId18"/>
    <p:sldId id="345" r:id="rId19"/>
    <p:sldId id="346" r:id="rId20"/>
    <p:sldId id="347" r:id="rId21"/>
    <p:sldId id="348" r:id="rId22"/>
    <p:sldId id="349" r:id="rId23"/>
    <p:sldId id="350" r:id="rId24"/>
    <p:sldId id="257" r:id="rId25"/>
    <p:sldId id="259" r:id="rId26"/>
    <p:sldId id="260" r:id="rId27"/>
    <p:sldId id="264" r:id="rId28"/>
    <p:sldId id="263" r:id="rId29"/>
    <p:sldId id="262" r:id="rId30"/>
    <p:sldId id="265" r:id="rId31"/>
    <p:sldId id="329" r:id="rId32"/>
    <p:sldId id="273" r:id="rId33"/>
    <p:sldId id="330" r:id="rId34"/>
    <p:sldId id="331" r:id="rId35"/>
    <p:sldId id="326" r:id="rId36"/>
    <p:sldId id="266" r:id="rId37"/>
    <p:sldId id="324" r:id="rId38"/>
    <p:sldId id="325" r:id="rId39"/>
    <p:sldId id="342" r:id="rId40"/>
    <p:sldId id="357" r:id="rId41"/>
    <p:sldId id="323" r:id="rId42"/>
    <p:sldId id="268" r:id="rId43"/>
    <p:sldId id="270" r:id="rId44"/>
    <p:sldId id="267" r:id="rId45"/>
    <p:sldId id="332" r:id="rId46"/>
    <p:sldId id="327" r:id="rId47"/>
    <p:sldId id="269" r:id="rId48"/>
    <p:sldId id="271" r:id="rId49"/>
    <p:sldId id="333" r:id="rId50"/>
    <p:sldId id="272" r:id="rId51"/>
    <p:sldId id="321" r:id="rId52"/>
    <p:sldId id="334" r:id="rId53"/>
    <p:sldId id="335" r:id="rId54"/>
    <p:sldId id="336" r:id="rId55"/>
    <p:sldId id="322" r:id="rId56"/>
    <p:sldId id="320" r:id="rId57"/>
    <p:sldId id="337" r:id="rId58"/>
    <p:sldId id="338" r:id="rId59"/>
    <p:sldId id="339" r:id="rId60"/>
    <p:sldId id="340" r:id="rId61"/>
    <p:sldId id="341" r:id="rId62"/>
    <p:sldId id="359" r:id="rId63"/>
    <p:sldId id="360" r:id="rId64"/>
    <p:sldId id="351" r:id="rId65"/>
    <p:sldId id="352" r:id="rId66"/>
    <p:sldId id="353" r:id="rId67"/>
    <p:sldId id="354" r:id="rId68"/>
    <p:sldId id="355" r:id="rId69"/>
    <p:sldId id="295" r:id="rId70"/>
    <p:sldId id="296" r:id="rId71"/>
    <p:sldId id="297" r:id="rId72"/>
    <p:sldId id="298" r:id="rId73"/>
    <p:sldId id="299" r:id="rId74"/>
    <p:sldId id="300" r:id="rId75"/>
    <p:sldId id="301" r:id="rId76"/>
    <p:sldId id="302" r:id="rId77"/>
    <p:sldId id="314" r:id="rId78"/>
    <p:sldId id="315" r:id="rId79"/>
    <p:sldId id="316" r:id="rId80"/>
    <p:sldId id="317" r:id="rId81"/>
    <p:sldId id="318" r:id="rId82"/>
    <p:sldId id="319" r:id="rId8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00" autoAdjust="0"/>
  </p:normalViewPr>
  <p:slideViewPr>
    <p:cSldViewPr>
      <p:cViewPr>
        <p:scale>
          <a:sx n="140" d="100"/>
          <a:sy n="140" d="100"/>
        </p:scale>
        <p:origin x="-168" y="-18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05756-54AF-43AD-A7B2-9283443B2B40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23247-C7E9-4844-B088-3859754254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CDF59F-7464-47EA-962D-4B2E71C29263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56958-92A2-44DC-88BE-1F37A0A6C3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 reputation 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 stately bearing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 palace bed for royalty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 the Lord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choirs of angels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in exultation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sing, all ye citizens of heaven above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Glory to God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Glory in the highest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 the Lord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 the Lord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Yea, Lord, we greet Thee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this happy morning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Jesus, to Thee be all glory given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Word of the Father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Now in flesh appearing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 the Lord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Angels we have heard on high</a:t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Sweetly singing o'er the plains</a:t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And the mountains in reply</a:t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Echoing their glorious strains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deo</a:t>
            </a: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deo</a:t>
            </a:r>
            <a:endParaRPr lang="en-US" sz="1200" b="1" dirty="0" smtClean="0">
              <a:solidFill>
                <a:srgbClr val="000000"/>
              </a:solidFill>
              <a:sym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Shepherds why this jubilee</a:t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Why your joyous strains prolong</a:t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What the gladsome tidings be</a:t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Which inspire you're heavenly song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deo</a:t>
            </a: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deo</a:t>
            </a:r>
            <a:endParaRPr lang="en-US" sz="1200" b="1" dirty="0" smtClean="0">
              <a:solidFill>
                <a:srgbClr val="000000"/>
              </a:solidFill>
              <a:sym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a star in the heavens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sign full of wonder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Announcing the coming 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the King of kings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Come to Bethlehem and see Him</a:t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Whose birth the angels sing</a:t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Come adore on bended knee</a:t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Christ the Lord the newborn 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deo</a:t>
            </a: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1200" b="1" dirty="0" smtClean="0">
                <a:solidFill>
                  <a:srgbClr val="000000"/>
                </a:solidFill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1200" b="1" dirty="0" smtClean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sym typeface="Arial" charset="0"/>
              </a:rPr>
              <a:t>deo</a:t>
            </a:r>
            <a:endParaRPr lang="en-US" sz="1200" b="1" dirty="0" smtClean="0">
              <a:solidFill>
                <a:srgbClr val="000000"/>
              </a:solidFill>
              <a:sym typeface="Arial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/>
              <a:t>Hail, hail to the newborn king</a:t>
            </a:r>
          </a:p>
          <a:p>
            <a:pPr algn="l"/>
            <a:r>
              <a:rPr lang="en-US" sz="1200" b="1" dirty="0" smtClean="0"/>
              <a:t>Let our voices sing Him our praises</a:t>
            </a:r>
          </a:p>
          <a:p>
            <a:pPr algn="l"/>
            <a:r>
              <a:rPr lang="en-US" sz="1200" b="1" dirty="0" smtClean="0"/>
              <a:t>Hail, hail to the guiding light</a:t>
            </a:r>
          </a:p>
          <a:p>
            <a:pPr algn="l"/>
            <a:r>
              <a:rPr lang="en-US" sz="1200" b="1" dirty="0" smtClean="0"/>
              <a:t>That brought us tonight to our Savior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err="1" smtClean="0"/>
              <a:t>Alle</a:t>
            </a:r>
            <a:r>
              <a:rPr lang="en-US" sz="1200" b="1" dirty="0" smtClean="0"/>
              <a:t> alleluia, </a:t>
            </a:r>
            <a:r>
              <a:rPr lang="en-US" sz="1200" b="1" dirty="0" err="1" smtClean="0"/>
              <a:t>alle</a:t>
            </a:r>
            <a:r>
              <a:rPr lang="en-US" sz="1200" b="1" dirty="0" smtClean="0"/>
              <a:t>, alleluia</a:t>
            </a:r>
          </a:p>
          <a:p>
            <a:pPr algn="l"/>
            <a:r>
              <a:rPr lang="en-US" sz="1200" b="1" dirty="0" err="1" smtClean="0"/>
              <a:t>Alle</a:t>
            </a:r>
            <a:r>
              <a:rPr lang="en-US" sz="1200" b="1" dirty="0" smtClean="0"/>
              <a:t> alleluia, </a:t>
            </a:r>
            <a:r>
              <a:rPr lang="en-US" sz="1200" b="1" dirty="0" err="1" smtClean="0"/>
              <a:t>alle</a:t>
            </a:r>
            <a:r>
              <a:rPr lang="en-US" sz="1200" b="1" dirty="0" smtClean="0"/>
              <a:t>, alleluia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/>
              <a:t>Come now, there it shines so bright</a:t>
            </a:r>
          </a:p>
          <a:p>
            <a:pPr algn="l"/>
            <a:r>
              <a:rPr lang="en-US" sz="1200" b="1" dirty="0" smtClean="0"/>
              <a:t>To the knowing light of the stable</a:t>
            </a:r>
          </a:p>
          <a:p>
            <a:pPr algn="l"/>
            <a:r>
              <a:rPr lang="en-US" sz="1200" b="1" dirty="0" smtClean="0"/>
              <a:t>Lean close to the child so dear</a:t>
            </a:r>
          </a:p>
          <a:p>
            <a:pPr algn="l"/>
            <a:r>
              <a:rPr lang="en-US" sz="1200" b="1" dirty="0" smtClean="0"/>
              <a:t>Cast aside your fear and the thankful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/>
              <a:t>Hail, hail to the newborn king</a:t>
            </a:r>
          </a:p>
          <a:p>
            <a:pPr algn="l"/>
            <a:r>
              <a:rPr lang="en-US" sz="1200" b="1" dirty="0" smtClean="0"/>
              <a:t>Let our voices sing Him our praises</a:t>
            </a:r>
          </a:p>
          <a:p>
            <a:pPr algn="l"/>
            <a:r>
              <a:rPr lang="en-US" sz="1200" b="1" dirty="0" smtClean="0"/>
              <a:t>Hail, hail to the guiding light</a:t>
            </a:r>
          </a:p>
          <a:p>
            <a:pPr algn="l"/>
            <a:r>
              <a:rPr lang="en-US" sz="1200" b="1" dirty="0" smtClean="0"/>
              <a:t>That brought us tonight to our Savior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err="1" smtClean="0"/>
              <a:t>Alle</a:t>
            </a:r>
            <a:r>
              <a:rPr lang="en-US" sz="1200" b="1" dirty="0" smtClean="0"/>
              <a:t> alleluia, </a:t>
            </a:r>
            <a:r>
              <a:rPr lang="en-US" sz="1200" b="1" dirty="0" err="1" smtClean="0"/>
              <a:t>alle</a:t>
            </a:r>
            <a:r>
              <a:rPr lang="en-US" sz="1200" b="1" dirty="0" smtClean="0"/>
              <a:t>, alleluia</a:t>
            </a:r>
          </a:p>
          <a:p>
            <a:pPr algn="l"/>
            <a:r>
              <a:rPr lang="en-US" sz="1200" b="1" dirty="0" err="1" smtClean="0"/>
              <a:t>Alle</a:t>
            </a:r>
            <a:r>
              <a:rPr lang="en-US" sz="1200" b="1" dirty="0" smtClean="0"/>
              <a:t> alleluia, </a:t>
            </a:r>
            <a:r>
              <a:rPr lang="en-US" sz="1200" b="1" dirty="0" err="1" smtClean="0"/>
              <a:t>alle</a:t>
            </a:r>
            <a:r>
              <a:rPr lang="en-US" sz="1200" b="1" dirty="0" smtClean="0"/>
              <a:t>, alleluia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Good news of great joy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every woman every man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This will be a sign to you a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Baby born in Bethlehem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and worship do not be afraid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company of angels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Glory in the highest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on the earth peace among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Those on whom His favor rests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and worship do not be afraid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my soul magnifies the Lord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magnifies the Lord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has done great things for me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Great things for 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Rejoice O world Your Savior has come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Through the love of a virgin's womb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 of God, Son of man 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that we may have life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born that we may have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Unto you a child is born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Unto us a Son is given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every heart prepare His throne 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every nation under Heaven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and worship do not be afraid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my soul magnifies the Lord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magnifies the Lord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has done great things for me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Great things for 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His government there will be no end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He'll establish it with His Righteousness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He shall reign on David's throne 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His name shall be from this day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Wonderful, Counselor, Everlasting Father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Wonderful, Counselor, Everlasting Father 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my soul magnifies the Lord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magnifies the Lord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has done great things for me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Great things for 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poor and powerless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the lost and lonely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thieves will come confess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know that You are holy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know that You are holy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hearts who are content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who feel unworthy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who hurt with nothing left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Will know that You are holy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Will know that You are holy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Shout it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scream it from the mountains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and tell it to the masses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That He is God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throne in a manger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cross in a cradle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hidden revealing 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This glorious plan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the Child who would suffer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Child who would conquer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sin of every woman 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sin of every man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Rejoice O world Your Savior has come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Through the love of a virgin's womb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 of God, Son of man 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that we may have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Rejoice O world Your Savior has come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Through the love of a virgin's womb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 of God, Son of man 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that we may have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born that we may have life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born that we may have life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born that we may have life</a:t>
            </a:r>
          </a:p>
          <a:p>
            <a:pPr algn="l"/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born that we may have life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come, all ye faithful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Joyful and triumphant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ye, O come ye to Bethlehem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and behold Him</a:t>
            </a:r>
            <a:b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1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the King of angels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B56958-92A2-44DC-88BE-1F37A0A6C39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0FF682-9622-4B82-AA87-6C09680FF846}" type="datetimeFigureOut">
              <a:rPr lang="en-US" smtClean="0"/>
              <a:pPr/>
              <a:t>12/18/2012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CCFD1A-70E4-4535-A648-65B7498C566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71550"/>
            <a:ext cx="61722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solidFill>
                  <a:schemeClr val="bg1"/>
                </a:solidFill>
                <a:latin typeface="Trajan Pro" pitchFamily="18" charset="0"/>
              </a:rPr>
              <a:t>Welcome to Temple Bible Church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17503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were born that we may have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life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born that we may have life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born that we may have life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Ed Cash, Matt Maher, Chris Tomlin</a:t>
            </a: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317503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2009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Thankyou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Music,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Alletrop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Music,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Vamos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Publishing,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sixsteps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Music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17503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57200" y="15049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come, all ye faithful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Joyful and triumphant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ye, O come ye to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Bethlehem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and behold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the King of angels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04800" y="742950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All Ye Faithful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3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let us adore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 the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17503" y="110490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choirs of angels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Sing in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exultation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sing, all ye citizens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heaven above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Glory to God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lory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in the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highest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3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let us adore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 the Lord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3" y="17145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He alone is worthy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He alone is worthy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Him, Christ the Lord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17503" y="118110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Yea, Lord, we greet Thee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this happy morning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Jesus, to Thee be all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glory given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Word of the Father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Now in flesh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appearing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317503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let us adore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come let us adore Him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Christ the Lord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17503" y="458390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Frederick </a:t>
            </a:r>
            <a:r>
              <a:rPr lang="en-US" sz="2000" dirty="0" err="1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Oakeley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, John Francis Wade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17503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1751 Public Domain, 1998 Mercy / Vineyard Publishing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3" y="4941094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17505" y="985838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sym typeface="Arial" charset="0"/>
              </a:rPr>
              <a:t>Angels We Have Heard on High</a:t>
            </a: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346077" y="179070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Angels we have heard on high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Sweetly singing o'er the plains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And the mountains in reply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Echoing their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joyous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17505" y="156210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deo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deo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43846"/>
            <a:ext cx="6172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Lucida Calligraphy" pitchFamily="66" charset="0"/>
              </a:rPr>
              <a:t>Kids</a:t>
            </a:r>
            <a:r>
              <a:rPr lang="en-US" sz="5500" b="1" dirty="0">
                <a:latin typeface="Lucida Calligraphy" pitchFamily="66" charset="0"/>
              </a:rPr>
              <a:t> </a:t>
            </a:r>
            <a:r>
              <a:rPr lang="en-US" sz="5500" b="1" dirty="0" smtClean="0">
                <a:latin typeface="Lucida Calligraphy" pitchFamily="66" charset="0"/>
              </a:rPr>
              <a:t>Christmas Choir</a:t>
            </a:r>
            <a:endParaRPr lang="en-US" sz="5500" b="1" dirty="0"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7505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Shepherds why this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jubilee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Why your joyous strains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prolong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Say what may the tidings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be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Which inspire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your heavenly song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17505" y="156210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deo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deo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17505" y="125730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to Bethlehem and see Him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Whose birth the angels sing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Come adore on bended knee</a:t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Christ 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the Lord the newborn </a:t>
            </a:r>
            <a:r>
              <a:rPr lang="en-US" sz="3400" b="1" dirty="0" smtClean="0">
                <a:solidFill>
                  <a:srgbClr val="000000"/>
                </a:solidFill>
                <a:sym typeface="Arial" charset="0"/>
              </a:rPr>
              <a:t>king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17505" y="1571626"/>
            <a:ext cx="84931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deo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Gloria In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excelsis</a:t>
            </a:r>
            <a:r>
              <a:rPr lang="en-US" sz="3400" b="1" dirty="0">
                <a:solidFill>
                  <a:srgbClr val="000000"/>
                </a:solidFill>
                <a:sym typeface="Arial" charset="0"/>
              </a:rPr>
              <a:t> </a:t>
            </a:r>
            <a:r>
              <a:rPr lang="en-US" sz="3400" b="1" dirty="0" err="1">
                <a:solidFill>
                  <a:srgbClr val="000000"/>
                </a:solidFill>
                <a:sym typeface="Arial" charset="0"/>
              </a:rPr>
              <a:t>deo</a:t>
            </a:r>
            <a:endParaRPr lang="en-US" sz="3400" b="1" dirty="0">
              <a:solidFill>
                <a:srgbClr val="000000"/>
              </a:solidFill>
              <a:sym typeface="Arial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317505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Traditional , James Chadwick, Chris Tomlin</a:t>
            </a: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317505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2009 Vamos Publishing, worshiptogether.com songs, sixsteps Music</a:t>
            </a: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317505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>
                <a:solidFill>
                  <a:srgbClr val="000000"/>
                </a:solidFill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46005">
            <a:off x="2133600" y="3630238"/>
            <a:ext cx="41148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Wide Latin" pitchFamily="18" charset="0"/>
              </a:rPr>
              <a:t>Holiday Schedule</a:t>
            </a:r>
            <a:endParaRPr lang="en-US" sz="2400" b="1" dirty="0">
              <a:latin typeface="Wide Lati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9800" y="855406"/>
            <a:ext cx="381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Christmas Eve Services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5pm and 6:30pm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No more 8:15am services.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Will resume on Jan 13</a:t>
            </a:r>
            <a:r>
              <a:rPr lang="en-US" sz="2000" b="1" baseline="30000" dirty="0" smtClean="0">
                <a:solidFill>
                  <a:schemeClr val="bg1"/>
                </a:solidFill>
                <a:latin typeface="Arial Rounded MT Bold" pitchFamily="34" charset="0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!</a:t>
            </a:r>
          </a:p>
          <a:p>
            <a:pPr algn="ctr"/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Church Office Closed on</a:t>
            </a: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Dec 25</a:t>
            </a:r>
            <a:r>
              <a:rPr lang="en-US" sz="2000" b="1" baseline="30000" dirty="0" smtClean="0">
                <a:solidFill>
                  <a:schemeClr val="bg1"/>
                </a:solidFill>
                <a:latin typeface="Arial Rounded MT Bold" pitchFamily="34" charset="0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, 26</a:t>
            </a:r>
            <a:r>
              <a:rPr lang="en-US" sz="2000" b="1" baseline="30000" dirty="0" smtClean="0">
                <a:solidFill>
                  <a:schemeClr val="bg1"/>
                </a:solidFill>
                <a:latin typeface="Arial Rounded MT Bold" pitchFamily="34" charset="0"/>
              </a:rPr>
              <a:t>th</a:t>
            </a: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, 31</a:t>
            </a:r>
            <a:r>
              <a:rPr lang="en-US" sz="2000" b="1" baseline="30000" dirty="0" smtClean="0">
                <a:solidFill>
                  <a:schemeClr val="bg1"/>
                </a:solidFill>
                <a:latin typeface="Arial Rounded MT Bold" pitchFamily="34" charset="0"/>
              </a:rPr>
              <a:t>st</a:t>
            </a:r>
            <a:r>
              <a:rPr lang="en-US" sz="2000" b="1" dirty="0" smtClean="0">
                <a:solidFill>
                  <a:schemeClr val="bg1"/>
                </a:solidFill>
                <a:latin typeface="Arial Rounded MT Bold" pitchFamily="34" charset="0"/>
              </a:rPr>
              <a:t>, &amp; Jan 1st</a:t>
            </a:r>
            <a:endParaRPr lang="en-US" sz="20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_perspectives_change_your_vis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436386" cy="5143500"/>
          </a:xfrm>
          <a:prstGeom prst="rect">
            <a:avLst/>
          </a:prstGeom>
        </p:spPr>
      </p:pic>
      <p:pic>
        <p:nvPicPr>
          <p:cNvPr id="4" name="Picture 3" descr="Perspecti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1581151"/>
            <a:ext cx="3505200" cy="246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mensConf-Outside-Rast.jpg"/>
          <p:cNvPicPr>
            <a:picLocks noChangeAspect="1"/>
          </p:cNvPicPr>
          <p:nvPr/>
        </p:nvPicPr>
        <p:blipFill>
          <a:blip r:embed="rId2" cstate="print"/>
          <a:srcRect l="44418" t="19434" r="1470" b="50682"/>
          <a:stretch>
            <a:fillRect/>
          </a:stretch>
        </p:blipFill>
        <p:spPr>
          <a:xfrm>
            <a:off x="1981202" y="209551"/>
            <a:ext cx="6883527" cy="4505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2013mensConf-Outside-Rast.jpg"/>
          <p:cNvPicPr>
            <a:picLocks noChangeAspect="1"/>
          </p:cNvPicPr>
          <p:nvPr/>
        </p:nvPicPr>
        <p:blipFill>
          <a:blip r:embed="rId3" cstate="print"/>
          <a:srcRect l="62444" t="69259" r="5556" b="10000"/>
          <a:stretch>
            <a:fillRect/>
          </a:stretch>
        </p:blipFill>
        <p:spPr>
          <a:xfrm>
            <a:off x="2" y="3105151"/>
            <a:ext cx="2620735" cy="2038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09750"/>
            <a:ext cx="8763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rajan Pro" pitchFamily="18" charset="0"/>
              </a:rPr>
              <a:t>i</a:t>
            </a:r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rajan Pro" pitchFamily="18" charset="0"/>
              </a:rPr>
              <a:t>f HE had </a:t>
            </a:r>
          </a:p>
          <a:p>
            <a:pPr algn="ctr"/>
            <a:r>
              <a:rPr lang="en-US" sz="60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rajan Pro" pitchFamily="18" charset="0"/>
              </a:rPr>
              <a:t>not been SENT</a:t>
            </a:r>
            <a:endParaRPr lang="en-US" sz="60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2215336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if HE had not been SENT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lang="en-US" sz="3200" dirty="0">
              <a:solidFill>
                <a:schemeClr val="bg1"/>
              </a:solidFill>
              <a:latin typeface="Trajan Pro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there would be no </a:t>
            </a:r>
            <a:r>
              <a:rPr kumimoji="0" lang="en-US" sz="3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REDEMPTION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we would still be in </a:t>
            </a:r>
            <a:r>
              <a:rPr kumimoji="0" lang="en-US" sz="3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SIN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81002" y="1062038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That We May Have Life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3" y="186690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reputation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stately bearing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No palace bed for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royalty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733550"/>
            <a:ext cx="8077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She will bear a Son; 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and you shall call His name Jesus, 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for He will save His people from their sins.”</a:t>
            </a:r>
          </a:p>
          <a:p>
            <a:endParaRPr lang="en-US" sz="3400" b="1" dirty="0" smtClean="0">
              <a:solidFill>
                <a:schemeClr val="bg1"/>
              </a:solidFill>
            </a:endParaRPr>
          </a:p>
          <a:p>
            <a:endParaRPr lang="en-US" sz="34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7150"/>
            <a:ext cx="24333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</a:rPr>
              <a:t>Matthew 1:21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1733550"/>
            <a:ext cx="80772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She will bear a Son; </a:t>
            </a:r>
          </a:p>
          <a:p>
            <a:r>
              <a:rPr lang="en-US" sz="3400" b="1" dirty="0" smtClean="0">
                <a:solidFill>
                  <a:schemeClr val="bg1"/>
                </a:solidFill>
              </a:rPr>
              <a:t>and you shall call His name Jesus, for 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i="1" u="sng" dirty="0" smtClean="0">
                <a:solidFill>
                  <a:schemeClr val="bg1"/>
                </a:solidFill>
              </a:rPr>
              <a:t>He will save His people from their sins</a:t>
            </a:r>
            <a:r>
              <a:rPr lang="en-US" sz="3400" b="1" dirty="0" smtClean="0">
                <a:solidFill>
                  <a:schemeClr val="bg1"/>
                </a:solidFill>
              </a:rPr>
              <a:t>.”</a:t>
            </a:r>
          </a:p>
          <a:p>
            <a:endParaRPr lang="en-US" sz="3400" b="1" dirty="0" smtClean="0">
              <a:solidFill>
                <a:schemeClr val="bg1"/>
              </a:solidFill>
            </a:endParaRPr>
          </a:p>
          <a:p>
            <a:endParaRPr lang="en-US" sz="3400" b="1" dirty="0" smtClean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7150"/>
            <a:ext cx="243335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000" b="1" dirty="0" smtClean="0">
                <a:solidFill>
                  <a:schemeClr val="bg1"/>
                </a:solidFill>
              </a:rPr>
              <a:t>Matthew 1:21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Luke 2:11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2038351"/>
            <a:ext cx="7315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..for today in the city of David 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there has been born for you a SAVIOR, who is Christ the Lord... 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Luke 2:29-30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885950"/>
            <a:ext cx="6934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“Now Lord, You are releasing Your bond-servant to depart in peace, according to Your word; For my eyes have seen Your SALVATION.”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Luke 2:38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733551"/>
            <a:ext cx="762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At that very moment she came up and began giving thanks to God,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and continued to speak of Him </a:t>
            </a:r>
            <a:br>
              <a:rPr lang="en-US" sz="3200" b="1" dirty="0" smtClean="0">
                <a:solidFill>
                  <a:schemeClr val="bg1"/>
                </a:solidFill>
              </a:rPr>
            </a:br>
            <a:r>
              <a:rPr lang="en-US" sz="3200" b="1" dirty="0" smtClean="0">
                <a:solidFill>
                  <a:schemeClr val="bg1"/>
                </a:solidFill>
              </a:rPr>
              <a:t>to all those who were  looking for the REDEMPTION of Jerusalem.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ORA\MyComputers\Server Files\Sarah Files\PowerPoint\Sermon PowerPoints\2011\12-18-11\manger.jpg"/>
          <p:cNvPicPr>
            <a:picLocks noChangeAspect="1" noChangeArrowheads="1"/>
          </p:cNvPicPr>
          <p:nvPr/>
        </p:nvPicPr>
        <p:blipFill>
          <a:blip r:embed="rId2" cstate="print"/>
          <a:srcRect b="12590"/>
          <a:stretch>
            <a:fillRect/>
          </a:stretch>
        </p:blipFill>
        <p:spPr bwMode="auto">
          <a:xfrm>
            <a:off x="2743200" y="-1"/>
            <a:ext cx="3505200" cy="506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2112213"/>
            <a:ext cx="8610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Unless you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see the cross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vershadowing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 the cradle,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we will have lost the real meaning </a:t>
            </a:r>
            <a:br>
              <a:rPr lang="en-US" sz="32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32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of Christ’s birth. </a:t>
            </a:r>
            <a:endParaRPr kumimoji="0" lang="en-US" sz="32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" y="1717685"/>
            <a:ext cx="8763000" cy="321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2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Hostages</a:t>
            </a:r>
            <a:r>
              <a:rPr kumimoji="0" lang="en-US" sz="29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 in hands of an evil captor yearn for freedom. </a:t>
            </a:r>
            <a:br>
              <a:rPr kumimoji="0" lang="en-US" sz="29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9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At the appointed hour a loving Father leaves the ransom for a world held hostage by sin;</a:t>
            </a:r>
            <a:br>
              <a:rPr kumimoji="0" lang="en-US" sz="29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29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 a bundle wra</a:t>
            </a:r>
            <a:r>
              <a:rPr lang="en-US" sz="29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pped in swaddling clothes lying in a manger.</a:t>
            </a:r>
            <a:endParaRPr kumimoji="0" lang="en-US" sz="29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1487598"/>
            <a:ext cx="8991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Who are thou,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precious little</a:t>
            </a: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 babe,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nestled in the hay?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God I am, come to earth this day.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Why didst thou come,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sweet little babe, </a:t>
            </a:r>
            <a:b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nestled in the hay? </a:t>
            </a:r>
            <a:endParaRPr kumimoji="0" lang="en-US" sz="30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1766828"/>
            <a:ext cx="8991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To die I came,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 price of sin to pay. </a:t>
            </a:r>
            <a:b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Who’s sin, tender little babe,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nestled in the hay? </a:t>
            </a:r>
            <a:b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</a:br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Yours it was,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that brought me down today.</a:t>
            </a:r>
            <a:endParaRPr kumimoji="0" lang="en-US" sz="30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3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But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star in the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heavens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sign full of wonder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Announcing the coming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 the King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kings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TORA\MyComputers\Server Files\Sarah Files\PowerPoint\Sermon PowerPoints\2011\12-18-11\manger.jpg"/>
          <p:cNvPicPr>
            <a:picLocks noChangeAspect="1" noChangeArrowheads="1"/>
          </p:cNvPicPr>
          <p:nvPr/>
        </p:nvPicPr>
        <p:blipFill>
          <a:blip r:embed="rId2" cstate="print"/>
          <a:srcRect b="12590"/>
          <a:stretch>
            <a:fillRect/>
          </a:stretch>
        </p:blipFill>
        <p:spPr bwMode="auto">
          <a:xfrm>
            <a:off x="2743200" y="-1"/>
            <a:ext cx="3505200" cy="506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2050658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if HE had not been SENT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there would be no </a:t>
            </a:r>
            <a:r>
              <a:rPr kumimoji="0" lang="en-US" sz="3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LIGHT</a:t>
            </a:r>
            <a:endParaRPr lang="en-US" sz="3400" b="1" dirty="0">
              <a:solidFill>
                <a:schemeClr val="bg1"/>
              </a:solidFill>
              <a:latin typeface="Trajan Pro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we would still be in </a:t>
            </a:r>
            <a:r>
              <a:rPr kumimoji="0" lang="en-US" sz="3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DARKNESS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Luke 2:30-32 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833086"/>
            <a:ext cx="7848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For my eyes have seen Your salvation,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Which You have prepared 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in the presence of all peoples,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a LIGHT of revelation to the Gentiles,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And the glory of Your people Israel.”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000" b="1" dirty="0" smtClean="0">
                <a:solidFill>
                  <a:schemeClr val="bg1"/>
                </a:solidFill>
                <a:cs typeface="Times New Roman" pitchFamily="18" charset="0"/>
                <a:sym typeface="Wingdings" pitchFamily="2" charset="2"/>
              </a:rPr>
              <a:t>John 12:46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  <a:sym typeface="Wingdings" pitchFamily="2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2038350"/>
            <a:ext cx="6019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dirty="0" smtClean="0">
                <a:solidFill>
                  <a:schemeClr val="bg1"/>
                </a:solidFill>
              </a:rPr>
              <a:t>I have come as LIGHT into the world, so that everyone who believes in Me will not remain in darkness.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2050660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if HE had not been SENT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there would be no </a:t>
            </a:r>
            <a:r>
              <a:rPr kumimoji="0" lang="en-US" sz="3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PEACE</a:t>
            </a:r>
            <a:endParaRPr lang="en-US" sz="3400" b="1" dirty="0">
              <a:solidFill>
                <a:schemeClr val="bg1"/>
              </a:solidFill>
              <a:latin typeface="Trajan Pro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we would still be in </a:t>
            </a:r>
            <a:r>
              <a:rPr kumimoji="0" lang="en-US" sz="3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CHAOS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Isaiah 9:6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581150"/>
            <a:ext cx="8763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For a child will be born to us, </a:t>
            </a:r>
          </a:p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a son will be given to us;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And the government will rest on His shoulders;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And His name will be called 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Wonderful Counselor, Mighty God,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Eternal Father, PRINCE of PEACE.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1918484"/>
            <a:ext cx="8991600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“Worship</a:t>
            </a:r>
            <a:r>
              <a:rPr kumimoji="0" lang="en-US" sz="3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 and worry cannot live </a:t>
            </a:r>
            <a:br>
              <a:rPr kumimoji="0" lang="en-US" sz="3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sz="34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in the same heart: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4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they are mutually exclusive.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6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28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-Ruth Bell Graham</a:t>
            </a:r>
            <a:endParaRPr kumimoji="0" lang="en-US" sz="2800" b="1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2050660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if HE had not been SENT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there would be no </a:t>
            </a:r>
            <a:r>
              <a:rPr kumimoji="0" lang="en-US" sz="3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WORSHIP</a:t>
            </a: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we would still be in </a:t>
            </a:r>
            <a:r>
              <a:rPr kumimoji="0" lang="en-US" sz="3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BONDAGE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Matthew 2:2 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6800" y="1581150"/>
            <a:ext cx="716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“Where is He who has been born </a:t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King of the Jews? </a:t>
            </a:r>
          </a:p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For we saw His star in the east </a:t>
            </a:r>
          </a:p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and have come to WORSHIP Him.”</a:t>
            </a:r>
            <a:endParaRPr lang="en-US" sz="3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Matthew 2:11 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1692860"/>
            <a:ext cx="81534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After coming into the house they saw </a:t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the Child with Mary His mother; and they fell to the ground and WORSHIPED Him. </a:t>
            </a:r>
          </a:p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Then, opening their treasures, they presented to Him gifts of gold, frankincense, and myrrh.</a:t>
            </a:r>
            <a:endParaRPr lang="en-US" sz="3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3" y="112395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Rejoice O world Your Savior has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Through the love of a virgin's womb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God, Son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man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that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may have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life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born that we may have life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Luke 2:13-14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1429763"/>
            <a:ext cx="8686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smtClean="0">
                <a:solidFill>
                  <a:schemeClr val="bg1"/>
                </a:solidFill>
              </a:rPr>
              <a:t>And suddenly there appeared with the angel </a:t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a multitude of the heavenly host PRAISING God and saying,</a:t>
            </a:r>
            <a:r>
              <a:rPr lang="en-US" sz="3300" b="1" baseline="30000" dirty="0" smtClean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“Glory to God in the highest,</a:t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And on earth peace among men </a:t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with whom He is pleased.”</a:t>
            </a:r>
            <a:endParaRPr lang="en-US" sz="3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Luke 2:20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667292"/>
            <a:ext cx="7162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The shepherds went back, </a:t>
            </a:r>
          </a:p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GLORIFYING and PRAISING God </a:t>
            </a:r>
          </a:p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for all that they had heard and seen, just as had been told.</a:t>
            </a:r>
            <a:endParaRPr lang="en-US" sz="3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Luke 2:28</a:t>
            </a:r>
          </a:p>
        </p:txBody>
      </p:sp>
      <p:sp>
        <p:nvSpPr>
          <p:cNvPr id="3" name="Rectangle 2"/>
          <p:cNvSpPr/>
          <p:nvPr/>
        </p:nvSpPr>
        <p:spPr>
          <a:xfrm>
            <a:off x="1447800" y="1657350"/>
            <a:ext cx="5943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then he took Him into his arms, </a:t>
            </a:r>
          </a:p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and BLESSED God.</a:t>
            </a:r>
            <a:endParaRPr lang="en-US" sz="3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6200" y="57149"/>
            <a:ext cx="861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  <a:sym typeface="Wingdings" pitchFamily="2" charset="2"/>
              </a:rPr>
              <a:t>Luke 2:38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581150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At that very moment she </a:t>
            </a:r>
            <a:br>
              <a:rPr lang="en-US" sz="3300" b="1" dirty="0" smtClean="0">
                <a:solidFill>
                  <a:schemeClr val="bg1"/>
                </a:solidFill>
              </a:rPr>
            </a:br>
            <a:r>
              <a:rPr lang="en-US" sz="3300" b="1" dirty="0" smtClean="0">
                <a:solidFill>
                  <a:schemeClr val="bg1"/>
                </a:solidFill>
              </a:rPr>
              <a:t>came up and began GIVING THANKS to God, </a:t>
            </a:r>
          </a:p>
          <a:p>
            <a:pPr algn="ctr"/>
            <a:r>
              <a:rPr lang="en-US" sz="3300" b="1" dirty="0" smtClean="0">
                <a:solidFill>
                  <a:schemeClr val="bg1"/>
                </a:solidFill>
              </a:rPr>
              <a:t>and continued to speak of Him to all those who were looking for the redemption of Jerusalem.</a:t>
            </a:r>
            <a:endParaRPr lang="en-US" sz="33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2050660"/>
            <a:ext cx="86106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if HE had not been SENT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there would be no </a:t>
            </a:r>
            <a:r>
              <a:rPr kumimoji="0" lang="en-US" sz="3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WORSHIP</a:t>
            </a:r>
            <a:endParaRPr kumimoji="0" lang="en-US" sz="3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ea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we would still be in </a:t>
            </a:r>
            <a:r>
              <a:rPr kumimoji="0" lang="en-US" sz="3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  <a:sym typeface="Wingdings" pitchFamily="2" charset="2"/>
              </a:rPr>
              <a:t>BONDAGE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1989103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Because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HE was SENT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we can have </a:t>
            </a:r>
            <a:r>
              <a:rPr lang="en-US" sz="3600" b="1" u="sng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ETERNAL</a:t>
            </a:r>
            <a:r>
              <a:rPr lang="en-US" sz="36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and </a:t>
            </a:r>
            <a:r>
              <a:rPr lang="en-US" sz="3600" b="1" u="sng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ABUNDANT</a:t>
            </a:r>
            <a:r>
              <a:rPr lang="en-US" sz="36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 life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5715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000" b="1" dirty="0" smtClean="0">
                <a:solidFill>
                  <a:schemeClr val="bg1"/>
                </a:solidFill>
              </a:rPr>
              <a:t>John 10:10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2190749"/>
            <a:ext cx="7848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b="1" dirty="0" smtClean="0">
                <a:solidFill>
                  <a:schemeClr val="bg1"/>
                </a:solidFill>
              </a:rPr>
              <a:t>The thief comes only 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to steal and kill and destroy; </a:t>
            </a:r>
            <a:br>
              <a:rPr lang="en-US" sz="3400" b="1" dirty="0" smtClean="0">
                <a:solidFill>
                  <a:schemeClr val="bg1"/>
                </a:solidFill>
              </a:rPr>
            </a:br>
            <a:r>
              <a:rPr lang="en-US" sz="3400" b="1" dirty="0" smtClean="0">
                <a:solidFill>
                  <a:schemeClr val="bg1"/>
                </a:solidFill>
              </a:rPr>
              <a:t>I came that they may have life, and</a:t>
            </a:r>
            <a:r>
              <a:rPr lang="en-US" sz="3400" b="1" baseline="30000" dirty="0" smtClean="0">
                <a:solidFill>
                  <a:schemeClr val="bg1"/>
                </a:solidFill>
              </a:rPr>
              <a:t> </a:t>
            </a:r>
            <a:r>
              <a:rPr lang="en-US" sz="3400" b="1" dirty="0" smtClean="0">
                <a:solidFill>
                  <a:schemeClr val="bg1"/>
                </a:solidFill>
              </a:rPr>
              <a:t>have it abundantly.</a:t>
            </a:r>
            <a:endParaRPr lang="en-US" sz="3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2" y="133350"/>
            <a:ext cx="6705599" cy="4833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5486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1" y="133350"/>
            <a:ext cx="6741129" cy="4851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317503" y="112395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throne in a manger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cross in a cradle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hidden revealing </a:t>
            </a:r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This glorious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296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224498"/>
            <a:ext cx="8686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</a:rPr>
              <a:t>The revolutionary nature of God’s invasion of our world is far more significant than all the other invasions of history taken together. </a:t>
            </a:r>
          </a:p>
          <a:p>
            <a:pPr algn="ctr"/>
            <a:r>
              <a:rPr lang="en-US" sz="3000" b="1" dirty="0" smtClean="0">
                <a:solidFill>
                  <a:schemeClr val="bg1"/>
                </a:solidFill>
                <a:latin typeface="Trajan Pro" pitchFamily="18" charset="0"/>
              </a:rPr>
              <a:t>This one established the possibility of the rule of God in every human heart and began the reclamation of our world as God’s own. </a:t>
            </a:r>
            <a:endParaRPr lang="en-US" sz="3000" b="1" dirty="0">
              <a:solidFill>
                <a:schemeClr val="bg1"/>
              </a:solidFill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4800" y="1989103"/>
            <a:ext cx="8610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Because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rajan Pro" pitchFamily="18" charset="0"/>
                <a:ea typeface="Times New Roman" pitchFamily="18" charset="0"/>
                <a:cs typeface="Times New Roman" pitchFamily="18" charset="0"/>
              </a:rPr>
              <a:t>HE was SENT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we can have </a:t>
            </a:r>
            <a:r>
              <a:rPr lang="en-US" sz="3600" b="1" u="sng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ETERNAL</a:t>
            </a:r>
            <a:r>
              <a:rPr lang="en-US" sz="36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2743200" algn="l"/>
              </a:tabLst>
            </a:pPr>
            <a:r>
              <a:rPr lang="en-US" sz="36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and </a:t>
            </a:r>
            <a:r>
              <a:rPr lang="en-US" sz="3600" b="1" u="sng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ABUNDANT</a:t>
            </a:r>
            <a:r>
              <a:rPr lang="en-US" sz="3600" b="1" dirty="0" smtClean="0">
                <a:solidFill>
                  <a:schemeClr val="bg1"/>
                </a:solidFill>
                <a:latin typeface="Trajan Pro" pitchFamily="18" charset="0"/>
                <a:cs typeface="Times New Roman" pitchFamily="18" charset="0"/>
                <a:sym typeface="Wingdings" pitchFamily="2" charset="2"/>
              </a:rPr>
              <a:t> life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rajan Pro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999894"/>
            <a:ext cx="87630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5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raja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041798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Light of the Stable</a:t>
            </a:r>
            <a:endParaRPr lang="en-US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805048"/>
            <a:ext cx="7696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Hail, hail to the newborn king</a:t>
            </a:r>
          </a:p>
          <a:p>
            <a:pPr algn="ctr"/>
            <a:r>
              <a:rPr lang="en-US" sz="3200" b="1" dirty="0" smtClean="0"/>
              <a:t>Let our voices sing Him our praises</a:t>
            </a:r>
          </a:p>
          <a:p>
            <a:pPr algn="ctr"/>
            <a:r>
              <a:rPr lang="en-US" sz="3200" b="1" dirty="0" smtClean="0"/>
              <a:t>Hail, hail to the guiding light</a:t>
            </a:r>
          </a:p>
          <a:p>
            <a:pPr algn="ctr"/>
            <a:r>
              <a:rPr lang="en-US" sz="3200" b="1" dirty="0" smtClean="0"/>
              <a:t>That brought us tonight to our Savior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81151"/>
            <a:ext cx="754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/>
              <a:t>Alle</a:t>
            </a:r>
            <a:r>
              <a:rPr lang="en-US" sz="3400" b="1" dirty="0" smtClean="0"/>
              <a:t> alleluia, </a:t>
            </a:r>
            <a:r>
              <a:rPr lang="en-US" sz="3400" b="1" dirty="0" err="1" smtClean="0"/>
              <a:t>alle</a:t>
            </a:r>
            <a:r>
              <a:rPr lang="en-US" sz="3400" b="1" dirty="0" smtClean="0"/>
              <a:t>, alleluia</a:t>
            </a:r>
          </a:p>
          <a:p>
            <a:pPr algn="ctr"/>
            <a:r>
              <a:rPr lang="en-US" sz="3400" b="1" dirty="0" err="1" smtClean="0"/>
              <a:t>Alle</a:t>
            </a:r>
            <a:r>
              <a:rPr lang="en-US" sz="3400" b="1" dirty="0" smtClean="0"/>
              <a:t> alleluia, </a:t>
            </a:r>
            <a:r>
              <a:rPr lang="en-US" sz="3400" b="1" dirty="0" err="1" smtClean="0"/>
              <a:t>alle</a:t>
            </a:r>
            <a:r>
              <a:rPr lang="en-US" sz="3400" b="1" dirty="0" smtClean="0"/>
              <a:t>, alleluia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428750"/>
            <a:ext cx="7696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Come now, there it shines so bright</a:t>
            </a:r>
          </a:p>
          <a:p>
            <a:pPr algn="ctr"/>
            <a:r>
              <a:rPr lang="en-US" sz="3400" b="1" dirty="0" smtClean="0"/>
              <a:t>To the knowing light of the stable</a:t>
            </a:r>
          </a:p>
          <a:p>
            <a:pPr algn="ctr"/>
            <a:r>
              <a:rPr lang="en-US" sz="3400" b="1" dirty="0" smtClean="0"/>
              <a:t>Lean close to the child so dear</a:t>
            </a:r>
          </a:p>
          <a:p>
            <a:pPr algn="ctr"/>
            <a:r>
              <a:rPr lang="en-US" sz="3400" b="1" dirty="0" smtClean="0"/>
              <a:t>Cast aside your fear and be thankful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352550"/>
            <a:ext cx="7696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smtClean="0"/>
              <a:t>Hail, hail to the newborn king</a:t>
            </a:r>
          </a:p>
          <a:p>
            <a:pPr algn="ctr"/>
            <a:r>
              <a:rPr lang="en-US" sz="3400" b="1" dirty="0" smtClean="0"/>
              <a:t>Let our voices sing Him our praises</a:t>
            </a:r>
          </a:p>
          <a:p>
            <a:pPr algn="ctr"/>
            <a:r>
              <a:rPr lang="en-US" sz="3400" b="1" dirty="0" smtClean="0"/>
              <a:t>Hail, hail to the guiding light</a:t>
            </a:r>
          </a:p>
          <a:p>
            <a:pPr algn="ctr"/>
            <a:r>
              <a:rPr lang="en-US" sz="3400" b="1" dirty="0" smtClean="0"/>
              <a:t>That brought us tonight to our Savior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81151"/>
            <a:ext cx="754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 err="1" smtClean="0"/>
              <a:t>Alle</a:t>
            </a:r>
            <a:r>
              <a:rPr lang="en-US" sz="3400" b="1" dirty="0" smtClean="0"/>
              <a:t> alleluia, </a:t>
            </a:r>
            <a:r>
              <a:rPr lang="en-US" sz="3400" b="1" dirty="0" err="1" smtClean="0"/>
              <a:t>alle</a:t>
            </a:r>
            <a:r>
              <a:rPr lang="en-US" sz="3400" b="1" dirty="0" smtClean="0"/>
              <a:t>, alleluia</a:t>
            </a:r>
          </a:p>
          <a:p>
            <a:pPr algn="ctr"/>
            <a:r>
              <a:rPr lang="en-US" sz="3400" b="1" dirty="0" err="1" smtClean="0"/>
              <a:t>Alle</a:t>
            </a:r>
            <a:r>
              <a:rPr lang="en-US" sz="3400" b="1" dirty="0" smtClean="0"/>
              <a:t> alleluia, </a:t>
            </a:r>
            <a:r>
              <a:rPr lang="en-US" sz="3400" b="1" dirty="0" err="1" smtClean="0"/>
              <a:t>alle</a:t>
            </a:r>
            <a:r>
              <a:rPr lang="en-US" sz="3400" b="1" dirty="0" smtClean="0"/>
              <a:t>, alleluia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0" y="447675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Steve and Elizabeth </a:t>
            </a:r>
            <a:r>
              <a:rPr lang="en-US" dirty="0" err="1" smtClean="0"/>
              <a:t>Rhymer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17505" y="909638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600" b="1" dirty="0">
                <a:latin typeface="Calibri" pitchFamily="34" charset="0"/>
                <a:sym typeface="Arial" charset="0"/>
              </a:rPr>
              <a:t>My Soul Magnifies The Lord</a:t>
            </a: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17505" y="140970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Good news of great joy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For every woman every man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This will be a sign to you a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Baby born in Bethlehem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and worship do not be afraid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17503" y="112395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the Child who would suffer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Child who would conquer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The sin of every woman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sin of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every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8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 company of angels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Glory in the highest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on the earth peace among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Those on whom His favor rests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and worship do not be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afraid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and worship do not be afraid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17505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my soul magnifies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magnifies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has done great things for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Great things for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04800" y="8953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Unto you a child is born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Unto us a Son is given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Let every heart prepare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His throne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et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every nation under Heaven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and worship do not be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afraid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Come and worship do not be afraid</a:t>
            </a: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46077" y="1123950"/>
            <a:ext cx="8493125" cy="290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my soul magnifies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magnifies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has done great things for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Great things for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me</a:t>
            </a: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04802" y="1200150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His government there will be no end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He'll establish it with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His Righteousness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He shall reign on David's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throne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And His name shall be from this day on</a:t>
            </a:r>
          </a:p>
          <a:p>
            <a:pPr algn="ctr"/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endParaRPr lang="en-US" sz="3400" b="1" dirty="0" smtClean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  <a:p>
            <a:pPr algn="ctr"/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17505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Wonderful, Counselor, </a:t>
            </a:r>
            <a:r>
              <a:rPr lang="en-US" sz="32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Everlasting 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Father</a:t>
            </a:r>
          </a:p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 Wonderful, Counselor, Everlasting Father </a:t>
            </a:r>
          </a:p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endParaRPr lang="en-US" sz="3400" b="1" dirty="0">
              <a:solidFill>
                <a:srgbClr val="000000"/>
              </a:solidFill>
              <a:latin typeface="Calibri" pitchFamily="34" charset="0"/>
              <a:sym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17505" y="1190626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my soul magnifies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My soul magnifies the Lord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He has done great things for 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Great things for me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7505" y="4583908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latin typeface="Calibri" pitchFamily="34" charset="0"/>
                <a:sym typeface="Arial" charset="0"/>
              </a:rPr>
              <a:t>Daniel Carson, Chris Tomlin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17505" y="4762501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latin typeface="Calibri" pitchFamily="34" charset="0"/>
                <a:sym typeface="Arial" charset="0"/>
              </a:rPr>
              <a:t>2009 </a:t>
            </a:r>
            <a:r>
              <a:rPr lang="en-US" sz="1200" dirty="0" err="1">
                <a:latin typeface="Calibri" pitchFamily="34" charset="0"/>
                <a:sym typeface="Arial" charset="0"/>
              </a:rPr>
              <a:t>Vamos</a:t>
            </a:r>
            <a:r>
              <a:rPr lang="en-US" sz="1200" dirty="0">
                <a:latin typeface="Calibri" pitchFamily="34" charset="0"/>
                <a:sym typeface="Arial" charset="0"/>
              </a:rPr>
              <a:t> Publishing, worshiptogether.com songs, </a:t>
            </a:r>
            <a:r>
              <a:rPr lang="en-US" sz="1200" dirty="0" err="1">
                <a:latin typeface="Calibri" pitchFamily="34" charset="0"/>
                <a:sym typeface="Arial" charset="0"/>
              </a:rPr>
              <a:t>sixsteps</a:t>
            </a:r>
            <a:r>
              <a:rPr lang="en-US" sz="1200" dirty="0">
                <a:latin typeface="Calibri" pitchFamily="34" charset="0"/>
                <a:sym typeface="Arial" charset="0"/>
              </a:rPr>
              <a:t> Music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17505" y="494109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200" dirty="0">
                <a:latin typeface="Calibri" pitchFamily="34" charset="0"/>
                <a:sym typeface="Arial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381000" y="590550"/>
            <a:ext cx="8493125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sym typeface="Arial" pitchFamily="34" charset="0"/>
              </a:rPr>
              <a:t>ALL THE POOR AND POWERLESS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2642" name="Rectangle 2"/>
          <p:cNvSpPr>
            <a:spLocks noChangeArrowheads="1"/>
          </p:cNvSpPr>
          <p:nvPr/>
        </p:nvSpPr>
        <p:spPr bwMode="auto">
          <a:xfrm>
            <a:off x="317503" y="133350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poor and powerless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the lost and lonely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thieves will come confess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know that You are holy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know that You are holy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317503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503" y="1190627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17503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317503" y="1190627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All the hearts who are content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who feel unworthy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who hurt with nothing left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Will know that You are holy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Will know that You are holy</a:t>
            </a:r>
          </a:p>
        </p:txBody>
      </p:sp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317503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3" y="112395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Rejoice O world Your Savior has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Through the love of a virgin's womb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God, Son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man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that we may have life </a:t>
            </a:r>
          </a:p>
          <a:p>
            <a:pPr algn="ctr"/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You were born that we may have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503" y="1190627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17503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317503" y="1190627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Shout it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scream it from the mountains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 on and tell it to the masses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That He is </a:t>
            </a: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God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17503" y="4762500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317503" y="1190627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/>
          <a:lstStyle/>
          <a:p>
            <a:pPr algn="ctr"/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all will sing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And we will cry out</a:t>
            </a:r>
            <a:br>
              <a:rPr lang="en-US" sz="3500" b="1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</a:br>
            <a:r>
              <a:rPr lang="en-US" sz="3500" b="1" dirty="0" smtClean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Hallelujah</a:t>
            </a:r>
            <a:endParaRPr lang="en-US" sz="3500" b="1" dirty="0">
              <a:solidFill>
                <a:srgbClr val="000000"/>
              </a:solidFill>
              <a:latin typeface="Calibri" pitchFamily="34" charset="0"/>
              <a:sym typeface="Arial" pitchFamily="34" charset="0"/>
            </a:endParaRPr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320845" y="4855636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17503" y="4703377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Digital Age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17503" y="4908305"/>
            <a:ext cx="8493125" cy="11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79050" tIns="39525" rIns="79050" bIns="39525" anchor="ctr"/>
          <a:lstStyle/>
          <a:p>
            <a:pPr algn="ctr"/>
            <a:r>
              <a:rPr lang="en-US" sz="1700" dirty="0">
                <a:solidFill>
                  <a:srgbClr val="000000"/>
                </a:solidFill>
                <a:latin typeface="Calibri" pitchFamily="34" charset="0"/>
                <a:sym typeface="Arial" pitchFamily="34" charset="0"/>
              </a:rPr>
              <a:t>CCLI 78316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17503" y="1123951"/>
            <a:ext cx="8493125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 algn="ctr"/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Rejoice O world Your Savior has come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Through the love of a virgin's womb</a:t>
            </a:r>
            <a:b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Son of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God, Son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of man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/>
            </a:r>
            <a:b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</a:b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Born that </a:t>
            </a:r>
            <a:r>
              <a:rPr lang="en-US" sz="3400" b="1" dirty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we may have </a:t>
            </a:r>
            <a:r>
              <a:rPr lang="en-US" sz="3400" b="1" dirty="0" smtClean="0">
                <a:solidFill>
                  <a:srgbClr val="000000"/>
                </a:solidFill>
                <a:latin typeface="Calibri" pitchFamily="34" charset="0"/>
                <a:sym typeface="Arial" charset="0"/>
              </a:rPr>
              <a:t>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1243</Words>
  <Application>Microsoft Office PowerPoint</Application>
  <PresentationFormat>On-screen Show (16:9)</PresentationFormat>
  <Paragraphs>295</Paragraphs>
  <Slides>82</Slides>
  <Notes>40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sarahw</dc:creator>
  <cp:lastModifiedBy>TBC Media</cp:lastModifiedBy>
  <cp:revision>60</cp:revision>
  <dcterms:created xsi:type="dcterms:W3CDTF">2012-12-14T17:30:33Z</dcterms:created>
  <dcterms:modified xsi:type="dcterms:W3CDTF">2012-12-18T17:30:17Z</dcterms:modified>
</cp:coreProperties>
</file>