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42.xml" ContentType="application/vnd.openxmlformats-officedocument.presentationml.slideLayout+xml"/>
  <Override PartName="/ppt/theme/themeOverride1.xml" ContentType="application/vnd.openxmlformats-officedocument.themeOverr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Lst>
  <p:notesMasterIdLst>
    <p:notesMasterId r:id="rId80"/>
  </p:notesMasterIdLst>
  <p:handoutMasterIdLst>
    <p:handoutMasterId r:id="rId81"/>
  </p:handoutMasterIdLst>
  <p:sldIdLst>
    <p:sldId id="293"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304" r:id="rId60"/>
    <p:sldId id="288" r:id="rId61"/>
    <p:sldId id="289" r:id="rId62"/>
    <p:sldId id="290" r:id="rId63"/>
    <p:sldId id="291" r:id="rId64"/>
    <p:sldId id="292" r:id="rId65"/>
    <p:sldId id="295" r:id="rId66"/>
    <p:sldId id="257" r:id="rId67"/>
    <p:sldId id="299" r:id="rId68"/>
    <p:sldId id="259" r:id="rId69"/>
    <p:sldId id="260" r:id="rId70"/>
    <p:sldId id="300" r:id="rId71"/>
    <p:sldId id="258" r:id="rId72"/>
    <p:sldId id="296" r:id="rId73"/>
    <p:sldId id="298" r:id="rId74"/>
    <p:sldId id="256" r:id="rId75"/>
    <p:sldId id="302" r:id="rId76"/>
    <p:sldId id="261" r:id="rId77"/>
    <p:sldId id="297" r:id="rId78"/>
    <p:sldId id="301" r:id="rId7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353" autoAdjust="0"/>
  </p:normalViewPr>
  <p:slideViewPr>
    <p:cSldViewPr>
      <p:cViewPr>
        <p:scale>
          <a:sx n="130" d="100"/>
          <a:sy n="130" d="100"/>
        </p:scale>
        <p:origin x="-438" y="-444"/>
      </p:cViewPr>
      <p:guideLst>
        <p:guide orient="horz" pos="1620"/>
        <p:guide pos="2880"/>
      </p:guideLst>
    </p:cSldViewPr>
  </p:slideViewPr>
  <p:notesTextViewPr>
    <p:cViewPr>
      <p:scale>
        <a:sx n="100" d="100"/>
        <a:sy n="100" d="100"/>
      </p:scale>
      <p:origin x="0" y="0"/>
    </p:cViewPr>
  </p:notesTextViewPr>
  <p:sorterViewPr>
    <p:cViewPr>
      <p:scale>
        <a:sx n="71" d="100"/>
        <a:sy n="7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C653B2-B3A4-46EA-A823-1079EC70865A}" type="datetimeFigureOut">
              <a:rPr lang="en-US" smtClean="0"/>
              <a:pPr/>
              <a:t>12/10/2012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C732DD5-CA26-409D-AE4D-2A55F57A9DE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47BFD2E-4D9F-4724-8E35-7EB13EF994C1}" type="datetimeFigureOut">
              <a:rPr lang="en-US" smtClean="0"/>
              <a:pPr/>
              <a:t>12/10/2012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B8D3E14-12EF-4EAD-9E6D-FD517AA59A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2400" b="1" dirty="0" smtClean="0">
                <a:ln>
                  <a:solidFill>
                    <a:schemeClr val="tx1"/>
                  </a:solidFill>
                </a:ln>
                <a:solidFill>
                  <a:prstClr val="white"/>
                </a:solidFill>
                <a:effectLst>
                  <a:glow rad="228600">
                    <a:srgbClr val="4F81BD">
                      <a:satMod val="175000"/>
                      <a:alpha val="40000"/>
                    </a:srgbClr>
                  </a:glow>
                </a:effectLst>
                <a:sym typeface="Arial" charset="0"/>
              </a:rPr>
              <a:t>Joy to the world </a:t>
            </a:r>
          </a:p>
          <a:p>
            <a:pPr algn="ctr"/>
            <a:r>
              <a:rPr lang="en-US" sz="2400" b="1" dirty="0" smtClean="0">
                <a:ln>
                  <a:solidFill>
                    <a:schemeClr val="tx1"/>
                  </a:solidFill>
                </a:ln>
                <a:solidFill>
                  <a:prstClr val="white"/>
                </a:solidFill>
                <a:effectLst>
                  <a:glow rad="228600">
                    <a:srgbClr val="4F81BD">
                      <a:satMod val="175000"/>
                      <a:alpha val="40000"/>
                    </a:srgbClr>
                  </a:glow>
                </a:effectLst>
                <a:sym typeface="Arial" charset="0"/>
              </a:rPr>
              <a:t>The Lord is come</a:t>
            </a:r>
            <a:br>
              <a:rPr lang="en-US" sz="2400" b="1" dirty="0" smtClean="0">
                <a:ln>
                  <a:solidFill>
                    <a:schemeClr val="tx1"/>
                  </a:solidFill>
                </a:ln>
                <a:solidFill>
                  <a:prstClr val="white"/>
                </a:solidFill>
                <a:effectLst>
                  <a:glow rad="228600">
                    <a:srgbClr val="4F81BD">
                      <a:satMod val="175000"/>
                      <a:alpha val="40000"/>
                    </a:srgbClr>
                  </a:glow>
                </a:effectLst>
                <a:sym typeface="Arial" charset="0"/>
              </a:rPr>
            </a:br>
            <a:r>
              <a:rPr lang="en-US" sz="2400" b="1" dirty="0" smtClean="0">
                <a:ln>
                  <a:solidFill>
                    <a:schemeClr val="tx1"/>
                  </a:solidFill>
                </a:ln>
                <a:solidFill>
                  <a:prstClr val="white"/>
                </a:solidFill>
                <a:effectLst>
                  <a:glow rad="228600">
                    <a:srgbClr val="4F81BD">
                      <a:satMod val="175000"/>
                      <a:alpha val="40000"/>
                    </a:srgbClr>
                  </a:glow>
                </a:effectLst>
                <a:sym typeface="Arial" charset="0"/>
              </a:rPr>
              <a:t>Let earth receive her King</a:t>
            </a:r>
            <a:r>
              <a:rPr lang="en-US" sz="1800" b="1" dirty="0" smtClean="0">
                <a:ln>
                  <a:solidFill>
                    <a:schemeClr val="tx1"/>
                  </a:solidFill>
                </a:ln>
                <a:solidFill>
                  <a:prstClr val="white"/>
                </a:solidFill>
                <a:effectLst>
                  <a:glow rad="228600">
                    <a:srgbClr val="4F81BD">
                      <a:satMod val="175000"/>
                      <a:alpha val="40000"/>
                    </a:srgbClr>
                  </a:glow>
                </a:effectLst>
                <a:sym typeface="Arial" charset="0"/>
              </a:rPr>
              <a:t/>
            </a:r>
            <a:br>
              <a:rPr lang="en-US" sz="1800" b="1" dirty="0" smtClean="0">
                <a:ln>
                  <a:solidFill>
                    <a:schemeClr val="tx1"/>
                  </a:solidFill>
                </a:ln>
                <a:solidFill>
                  <a:prstClr val="white"/>
                </a:solidFill>
                <a:effectLst>
                  <a:glow rad="228600">
                    <a:srgbClr val="4F81BD">
                      <a:satMod val="175000"/>
                      <a:alpha val="40000"/>
                    </a:srgbClr>
                  </a:glow>
                </a:effectLst>
                <a:sym typeface="Arial" charset="0"/>
              </a:rPr>
            </a:br>
            <a:endParaRPr lang="en-US" sz="1800" b="1" dirty="0" smtClean="0">
              <a:ln>
                <a:solidFill>
                  <a:schemeClr val="tx1"/>
                </a:solidFill>
              </a:ln>
              <a:solidFill>
                <a:prstClr val="white"/>
              </a:solidFill>
              <a:effectLst>
                <a:glow rad="228600">
                  <a:srgbClr val="4F81BD">
                    <a:satMod val="175000"/>
                    <a:alpha val="40000"/>
                  </a:srgbClr>
                </a:glow>
              </a:effectLst>
              <a:sym typeface="Arial" charset="0"/>
            </a:endParaRP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ln>
                  <a:solidFill>
                    <a:schemeClr val="tx1"/>
                  </a:solidFill>
                </a:ln>
                <a:solidFill>
                  <a:prstClr val="white"/>
                </a:solidFill>
                <a:effectLst>
                  <a:glow rad="228600">
                    <a:srgbClr val="4F81BD">
                      <a:satMod val="175000"/>
                      <a:alpha val="40000"/>
                    </a:srgbClr>
                  </a:glow>
                </a:effectLst>
                <a:sym typeface="Arial" charset="0"/>
              </a:rPr>
              <a:t>Joy, unspeakable joy</a:t>
            </a:r>
            <a:br>
              <a:rPr lang="en-US" sz="1200" b="1" smtClean="0">
                <a:ln>
                  <a:solidFill>
                    <a:schemeClr val="tx1"/>
                  </a:solidFill>
                </a:ln>
                <a:solidFill>
                  <a:prstClr val="white"/>
                </a:solidFill>
                <a:effectLst>
                  <a:glow rad="228600">
                    <a:srgbClr val="4F81BD">
                      <a:satMod val="175000"/>
                      <a:alpha val="40000"/>
                    </a:srgbClr>
                  </a:glow>
                </a:effectLst>
                <a:sym typeface="Arial" charset="0"/>
              </a:rPr>
            </a:br>
            <a:r>
              <a:rPr lang="en-US" sz="1200" b="1" smtClean="0">
                <a:ln>
                  <a:solidFill>
                    <a:schemeClr val="tx1"/>
                  </a:solidFill>
                </a:ln>
                <a:solidFill>
                  <a:prstClr val="white"/>
                </a:solidFill>
                <a:effectLst>
                  <a:glow rad="228600">
                    <a:srgbClr val="4F81BD">
                      <a:satMod val="175000"/>
                      <a:alpha val="40000"/>
                    </a:srgbClr>
                  </a:glow>
                </a:effectLst>
                <a:sym typeface="Arial" charset="0"/>
              </a:rPr>
              <a:t>It rises in my soul</a:t>
            </a:r>
            <a:br>
              <a:rPr lang="en-US" sz="1200" b="1" smtClean="0">
                <a:ln>
                  <a:solidFill>
                    <a:schemeClr val="tx1"/>
                  </a:solidFill>
                </a:ln>
                <a:solidFill>
                  <a:prstClr val="white"/>
                </a:solidFill>
                <a:effectLst>
                  <a:glow rad="228600">
                    <a:srgbClr val="4F81BD">
                      <a:satMod val="175000"/>
                      <a:alpha val="40000"/>
                    </a:srgbClr>
                  </a:glow>
                </a:effectLst>
                <a:sym typeface="Arial" charset="0"/>
              </a:rPr>
            </a:br>
            <a:r>
              <a:rPr lang="en-US" sz="1200" b="1" smtClean="0">
                <a:ln>
                  <a:solidFill>
                    <a:schemeClr val="tx1"/>
                  </a:solidFill>
                </a:ln>
                <a:solidFill>
                  <a:prstClr val="white"/>
                </a:solidFill>
                <a:effectLst>
                  <a:glow rad="228600">
                    <a:srgbClr val="4F81BD">
                      <a:satMod val="175000"/>
                      <a:alpha val="40000"/>
                    </a:srgbClr>
                  </a:glow>
                </a:effectLst>
                <a:sym typeface="Arial" charset="0"/>
              </a:rPr>
              <a:t>Never lets me go</a:t>
            </a:r>
          </a:p>
          <a:p>
            <a:endParaRPr lang="en-US"/>
          </a:p>
        </p:txBody>
      </p:sp>
      <p:sp>
        <p:nvSpPr>
          <p:cNvPr id="4" name="Slide Number Placeholder 3"/>
          <p:cNvSpPr>
            <a:spLocks noGrp="1"/>
          </p:cNvSpPr>
          <p:nvPr>
            <p:ph type="sldNum" sz="quarter" idx="10"/>
          </p:nvPr>
        </p:nvSpPr>
        <p:spPr/>
        <p:txBody>
          <a:bodyPr/>
          <a:lstStyle/>
          <a:p>
            <a:fld id="{3B8D3E14-12EF-4EAD-9E6D-FD517AA59AD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Let every heart prepare Him room</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And Heaven and nature sing</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And Heaven and nature sing</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And Heaven and Heaven and nature sing</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ln>
                  <a:solidFill>
                    <a:schemeClr val="tx1"/>
                  </a:solidFill>
                </a:ln>
                <a:solidFill>
                  <a:prstClr val="white"/>
                </a:solidFill>
                <a:effectLst>
                  <a:glow rad="228600">
                    <a:srgbClr val="4F81BD">
                      <a:satMod val="175000"/>
                      <a:alpha val="40000"/>
                    </a:srgbClr>
                  </a:glow>
                </a:effectLst>
                <a:sym typeface="Arial" charset="0"/>
              </a:rPr>
              <a:t>Joy to the world </a:t>
            </a:r>
          </a:p>
          <a:p>
            <a:pPr algn="ctr"/>
            <a:r>
              <a:rPr lang="en-US" sz="1200" b="1" dirty="0" smtClean="0">
                <a:ln>
                  <a:solidFill>
                    <a:schemeClr val="tx1"/>
                  </a:solidFill>
                </a:ln>
                <a:solidFill>
                  <a:prstClr val="white"/>
                </a:solidFill>
                <a:effectLst>
                  <a:glow rad="228600">
                    <a:srgbClr val="4F81BD">
                      <a:satMod val="175000"/>
                      <a:alpha val="40000"/>
                    </a:srgbClr>
                  </a:glow>
                </a:effectLst>
                <a:sym typeface="Arial" charset="0"/>
              </a:rPr>
              <a:t>The Savior reigns </a:t>
            </a:r>
          </a:p>
          <a:p>
            <a:pPr algn="ctr"/>
            <a:r>
              <a:rPr lang="en-US" sz="1200" b="1" dirty="0" smtClean="0">
                <a:ln>
                  <a:solidFill>
                    <a:schemeClr val="tx1"/>
                  </a:solidFill>
                </a:ln>
                <a:solidFill>
                  <a:prstClr val="white"/>
                </a:solidFill>
                <a:effectLst>
                  <a:glow rad="228600">
                    <a:srgbClr val="4F81BD">
                      <a:satMod val="175000"/>
                      <a:alpha val="40000"/>
                    </a:srgbClr>
                  </a:glow>
                </a:effectLst>
                <a:sym typeface="Arial" charset="0"/>
              </a:rPr>
              <a:t>Let all their songs employ</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While fields and floods</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Rocks hills and plains</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Repeat the sounding joy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Repeat the sounding joy</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Repeat, repeat the sounding joy</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n>
                  <a:solidFill>
                    <a:schemeClr val="tx1"/>
                  </a:solidFill>
                </a:ln>
                <a:solidFill>
                  <a:prstClr val="white"/>
                </a:solidFill>
                <a:effectLst>
                  <a:glow rad="228600">
                    <a:srgbClr val="4F81BD">
                      <a:satMod val="175000"/>
                      <a:alpha val="40000"/>
                    </a:srgbClr>
                  </a:glow>
                </a:effectLst>
                <a:sym typeface="Arial" charset="0"/>
              </a:rPr>
              <a:t>Joy, unspeakable joy</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 overflowing well</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No tongue can tell</a:t>
            </a:r>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Joy, unspeakable joy</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It rises in my soul</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Never lets me go</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He rules the world </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With truth and grace</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And makes the nations prove</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The glories of His righteousness</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And wonders of His love</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And wonders of His love</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And wonders, wonders of His love</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a:solidFill>
                    <a:schemeClr val="tx1"/>
                  </a:solidFill>
                </a:ln>
                <a:solidFill>
                  <a:prstClr val="white"/>
                </a:solidFill>
                <a:effectLst>
                  <a:glow rad="228600">
                    <a:srgbClr val="4F81BD">
                      <a:satMod val="175000"/>
                      <a:alpha val="40000"/>
                    </a:srgbClr>
                  </a:glow>
                </a:effectLst>
                <a:sym typeface="Arial" charset="0"/>
              </a:rPr>
              <a:t>Joy, unspeakable joy</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An overflowing well</a:t>
            </a:r>
            <a:br>
              <a:rPr lang="en-US" sz="1200" b="1" dirty="0" smtClean="0">
                <a:ln>
                  <a:solidFill>
                    <a:schemeClr val="tx1"/>
                  </a:solidFill>
                </a:ln>
                <a:solidFill>
                  <a:prstClr val="white"/>
                </a:solidFill>
                <a:effectLst>
                  <a:glow rad="228600">
                    <a:srgbClr val="4F81BD">
                      <a:satMod val="175000"/>
                      <a:alpha val="40000"/>
                    </a:srgbClr>
                  </a:glow>
                </a:effectLst>
                <a:sym typeface="Arial" charset="0"/>
              </a:rPr>
            </a:br>
            <a:r>
              <a:rPr lang="en-US" sz="1200" b="1" dirty="0" smtClean="0">
                <a:ln>
                  <a:solidFill>
                    <a:schemeClr val="tx1"/>
                  </a:solidFill>
                </a:ln>
                <a:solidFill>
                  <a:prstClr val="white"/>
                </a:solidFill>
                <a:effectLst>
                  <a:glow rad="228600">
                    <a:srgbClr val="4F81BD">
                      <a:satMod val="175000"/>
                      <a:alpha val="40000"/>
                    </a:srgbClr>
                  </a:glow>
                </a:effectLst>
                <a:sym typeface="Arial" charset="0"/>
              </a:rPr>
              <a:t>No tongue can tell</a:t>
            </a:r>
          </a:p>
          <a:p>
            <a:endParaRPr lang="en-US" dirty="0"/>
          </a:p>
        </p:txBody>
      </p:sp>
      <p:sp>
        <p:nvSpPr>
          <p:cNvPr id="4" name="Slide Number Placeholder 3"/>
          <p:cNvSpPr>
            <a:spLocks noGrp="1"/>
          </p:cNvSpPr>
          <p:nvPr>
            <p:ph type="sldNum" sz="quarter" idx="10"/>
          </p:nvPr>
        </p:nvSpPr>
        <p:spPr/>
        <p:txBody>
          <a:bodyPr/>
          <a:lstStyle/>
          <a:p>
            <a:fld id="{3B8D3E14-12EF-4EAD-9E6D-FD517AA59AD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93509-934A-4120-A01A-B63B10E03673}"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0FFC-84BC-4909-9280-76D29E50A3B7}"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A93509-934A-4120-A01A-B63B10E03673}" type="datetimeFigureOut">
              <a:rPr lang="en-US" smtClean="0"/>
              <a:pPr/>
              <a:t>12/10/2012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AA0FFC-84BC-4909-9280-76D29E50A3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5"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7"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9"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C1DDFE-55EC-4DBE-8879-231D4725E62D}" type="datetimeFigureOut">
              <a:rPr lang="en-US" smtClean="0">
                <a:solidFill>
                  <a:prstClr val="black">
                    <a:tint val="75000"/>
                  </a:prstClr>
                </a:solidFill>
              </a: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35824-2A0E-4C86-BAD3-B307BB40490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7.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1276350"/>
            <a:ext cx="8493125" cy="198120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Joy, unspeakable joy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 overflowing well</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No tongue can </a:t>
            </a:r>
            <a:r>
              <a:rPr lang="en-US" sz="3400" b="1" dirty="0" smtClean="0">
                <a:ln>
                  <a:solidFill>
                    <a:schemeClr val="tx1"/>
                  </a:solidFill>
                </a:ln>
                <a:solidFill>
                  <a:prstClr val="white"/>
                </a:solidFill>
                <a:effectLst>
                  <a:glow rad="228600">
                    <a:srgbClr val="4F81BD">
                      <a:satMod val="175000"/>
                      <a:alpha val="40000"/>
                    </a:srgbClr>
                  </a:glow>
                </a:effectLst>
                <a:sym typeface="Arial" charset="0"/>
              </a:rPr>
              <a:t>tell</a:t>
            </a:r>
            <a:endParaRPr lang="en-US" sz="3400" b="1" dirty="0">
              <a:ln>
                <a:solidFill>
                  <a:schemeClr val="tx1"/>
                </a:solidFill>
              </a:ln>
              <a:solidFill>
                <a:prstClr val="white"/>
              </a:solidFill>
              <a:effectLst>
                <a:glow rad="228600">
                  <a:srgbClr val="4F81BD">
                    <a:satMod val="175000"/>
                    <a:alpha val="40000"/>
                  </a:srgb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112395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rgbClr val="4F81BD">
                      <a:satMod val="175000"/>
                      <a:alpha val="40000"/>
                    </a:srgbClr>
                  </a:glow>
                </a:effectLst>
                <a:sym typeface="Arial" charset="0"/>
              </a:rPr>
              <a:t>Joy</a:t>
            </a:r>
            <a:r>
              <a:rPr lang="en-US" sz="3400" b="1" dirty="0">
                <a:ln>
                  <a:solidFill>
                    <a:schemeClr val="tx1"/>
                  </a:solidFill>
                </a:ln>
                <a:solidFill>
                  <a:prstClr val="white"/>
                </a:solidFill>
                <a:effectLst>
                  <a:glow rad="228600">
                    <a:srgbClr val="4F81BD">
                      <a:satMod val="175000"/>
                      <a:alpha val="40000"/>
                    </a:srgbClr>
                  </a:glow>
                </a:effectLst>
                <a:sym typeface="Arial" charset="0"/>
              </a:rPr>
              <a:t>, unspeakable joy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It rises in my soul</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Never lets me go</a:t>
            </a:r>
          </a:p>
        </p:txBody>
      </p:sp>
      <p:sp>
        <p:nvSpPr>
          <p:cNvPr id="32771"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sym typeface="Arial" charset="0"/>
              </a:rPr>
              <a:t>Ed Cash, Matt Gilder, Chris Tomlin</a:t>
            </a:r>
          </a:p>
        </p:txBody>
      </p:sp>
      <p:sp>
        <p:nvSpPr>
          <p:cNvPr id="32772"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sym typeface="Arial" charset="0"/>
              </a:rPr>
              <a:t>2009 Ryan House Music, </a:t>
            </a:r>
            <a:r>
              <a:rPr lang="en-US" sz="2000" dirty="0" err="1">
                <a:solidFill>
                  <a:srgbClr val="000000"/>
                </a:solidFill>
                <a:sym typeface="Arial" charset="0"/>
              </a:rPr>
              <a:t>Alletrop</a:t>
            </a:r>
            <a:r>
              <a:rPr lang="en-US" sz="2000" dirty="0">
                <a:solidFill>
                  <a:srgbClr val="000000"/>
                </a:solidFill>
                <a:sym typeface="Arial" charset="0"/>
              </a:rPr>
              <a:t> Music, </a:t>
            </a:r>
            <a:r>
              <a:rPr lang="en-US" sz="2000" dirty="0" err="1">
                <a:solidFill>
                  <a:srgbClr val="000000"/>
                </a:solidFill>
                <a:sym typeface="Arial" charset="0"/>
              </a:rPr>
              <a:t>Vamos</a:t>
            </a:r>
            <a:r>
              <a:rPr lang="en-US" sz="2000" dirty="0">
                <a:solidFill>
                  <a:srgbClr val="000000"/>
                </a:solidFill>
                <a:sym typeface="Arial" charset="0"/>
              </a:rPr>
              <a:t> Publishing, </a:t>
            </a:r>
            <a:r>
              <a:rPr lang="en-US" sz="2000" dirty="0" err="1" smtClean="0">
                <a:solidFill>
                  <a:srgbClr val="000000"/>
                </a:solidFill>
                <a:sym typeface="Arial" charset="0"/>
              </a:rPr>
              <a:t>sixsteps</a:t>
            </a:r>
            <a:r>
              <a:rPr lang="en-US" sz="2000" dirty="0" smtClean="0">
                <a:solidFill>
                  <a:srgbClr val="000000"/>
                </a:solidFill>
                <a:sym typeface="Arial" charset="0"/>
              </a:rPr>
              <a:t> </a:t>
            </a:r>
            <a:r>
              <a:rPr lang="en-US" sz="2000" dirty="0">
                <a:solidFill>
                  <a:srgbClr val="000000"/>
                </a:solidFill>
                <a:sym typeface="Arial" charset="0"/>
              </a:rPr>
              <a:t>Music</a:t>
            </a:r>
          </a:p>
        </p:txBody>
      </p:sp>
      <p:sp>
        <p:nvSpPr>
          <p:cNvPr id="32773"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sym typeface="Arial" charset="0"/>
              </a:rPr>
              <a:t>CCLI 78316</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600" b="1" dirty="0" smtClean="0">
                <a:ln>
                  <a:solidFill>
                    <a:prstClr val="white"/>
                  </a:solidFill>
                </a:ln>
                <a:solidFill>
                  <a:prstClr val="white"/>
                </a:solidFill>
                <a:effectLst>
                  <a:glow rad="101600">
                    <a:schemeClr val="tx1">
                      <a:alpha val="60000"/>
                    </a:schemeClr>
                  </a:glow>
                </a:effectLst>
                <a:sym typeface="Arial" charset="0"/>
              </a:rPr>
              <a:t>Angels, From the Realms of Glory</a:t>
            </a:r>
            <a:endParaRPr lang="en-US" sz="3600" b="1" dirty="0">
              <a:ln>
                <a:solidFill>
                  <a:prstClr val="white"/>
                </a:solidFill>
              </a:ln>
              <a:solidFill>
                <a:prstClr val="white"/>
              </a:solidFill>
              <a:effectLst>
                <a:glow rad="101600">
                  <a:schemeClr val="tx1">
                    <a:alpha val="60000"/>
                  </a:schemeClr>
                </a:glow>
              </a:effectLst>
              <a:sym typeface="Arial" charset="0"/>
            </a:endParaRPr>
          </a:p>
        </p:txBody>
      </p:sp>
      <p:sp>
        <p:nvSpPr>
          <p:cNvPr id="45058" name="Rectangle 2"/>
          <p:cNvSpPr>
            <a:spLocks noChangeArrowheads="1"/>
          </p:cNvSpPr>
          <p:nvPr/>
        </p:nvSpPr>
        <p:spPr bwMode="auto">
          <a:xfrm>
            <a:off x="269875"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schemeClr val="bg1"/>
                </a:solidFill>
                <a:effectLst>
                  <a:glow rad="101600">
                    <a:schemeClr val="tx1">
                      <a:lumMod val="95000"/>
                      <a:lumOff val="5000"/>
                      <a:alpha val="60000"/>
                    </a:schemeClr>
                  </a:glow>
                </a:effectLst>
                <a:sym typeface="Arial" charset="0"/>
              </a:rPr>
              <a:t>Angels from the realms of glory</a:t>
            </a:r>
          </a:p>
          <a:p>
            <a:pPr algn="ctr"/>
            <a:r>
              <a:rPr lang="en-US" sz="3400" b="1" dirty="0" smtClean="0">
                <a:ln>
                  <a:solidFill>
                    <a:schemeClr val="tx1"/>
                  </a:solidFill>
                </a:ln>
                <a:solidFill>
                  <a:schemeClr val="bg1"/>
                </a:solidFill>
                <a:effectLst>
                  <a:glow rad="101600">
                    <a:schemeClr val="tx1">
                      <a:lumMod val="95000"/>
                      <a:lumOff val="5000"/>
                      <a:alpha val="60000"/>
                    </a:schemeClr>
                  </a:glow>
                </a:effectLst>
                <a:sym typeface="Arial" charset="0"/>
              </a:rPr>
              <a:t>Wing your flight over all the earth</a:t>
            </a:r>
          </a:p>
          <a:p>
            <a:pPr algn="ctr"/>
            <a:r>
              <a:rPr lang="en-US" sz="3400" b="1" dirty="0" smtClean="0">
                <a:ln>
                  <a:solidFill>
                    <a:schemeClr val="tx1"/>
                  </a:solidFill>
                </a:ln>
                <a:solidFill>
                  <a:schemeClr val="bg1"/>
                </a:solidFill>
                <a:effectLst>
                  <a:glow rad="101600">
                    <a:schemeClr val="tx1">
                      <a:lumMod val="95000"/>
                      <a:lumOff val="5000"/>
                      <a:alpha val="60000"/>
                    </a:schemeClr>
                  </a:glow>
                </a:effectLst>
                <a:sym typeface="Arial" charset="0"/>
              </a:rPr>
              <a:t>Ye who sang creation’s story</a:t>
            </a:r>
          </a:p>
          <a:p>
            <a:pPr algn="ctr"/>
            <a:r>
              <a:rPr lang="en-US" sz="3400" b="1" dirty="0" smtClean="0">
                <a:ln>
                  <a:solidFill>
                    <a:schemeClr val="tx1"/>
                  </a:solidFill>
                </a:ln>
                <a:solidFill>
                  <a:schemeClr val="bg1"/>
                </a:solidFill>
                <a:effectLst>
                  <a:glow rad="101600">
                    <a:schemeClr val="tx1">
                      <a:lumMod val="95000"/>
                      <a:lumOff val="5000"/>
                      <a:alpha val="60000"/>
                    </a:schemeClr>
                  </a:glow>
                </a:effectLst>
                <a:sym typeface="Arial" charset="0"/>
              </a:rPr>
              <a:t>Now proclaim Messiah’s birth</a:t>
            </a:r>
            <a:endParaRPr lang="en-US" sz="3400" b="1" dirty="0">
              <a:ln>
                <a:solidFill>
                  <a:schemeClr val="tx1"/>
                </a:solidFill>
              </a:ln>
              <a:solidFill>
                <a:schemeClr val="bg1"/>
              </a:solidFill>
              <a:effectLst>
                <a:glow rad="101600">
                  <a:schemeClr val="tx1">
                    <a:lumMod val="95000"/>
                    <a:lumOff val="5000"/>
                    <a:alpha val="6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4800"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Shepherds in the fields abiding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Watching over your flocks by night</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God with man is now residing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Yonder shines the Infant Light</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7503"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come and worship</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come and worship</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4800"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Sinners wrung with true repentance</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Doomed for guilt to endless pain</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Justice now revokes the sentence</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Mercy calls you, break your chains</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3"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come and worship</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come and worship</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69875"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Though an infant now we view Him</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He shall fill His father’s throne</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Gather all the nations to Him</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Every knee shall then bow down</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4800" y="13335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All creation join in praising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God the Father, Spirit, Son</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Evermore your voices raising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To the eternal Three in One</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1000" y="112395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come and worship</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come and worship</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Come and worship Christ the newborn King</a:t>
            </a:r>
          </a:p>
          <a:p>
            <a:pPr algn="ctr"/>
            <a:endParaRPr lang="en-US" sz="3400" b="1" dirty="0">
              <a:ln>
                <a:solidFill>
                  <a:schemeClr val="tx1"/>
                </a:solidFill>
              </a:ln>
              <a:solidFill>
                <a:prstClr val="white"/>
              </a:solidFill>
              <a:effectLst>
                <a:glow rad="228600">
                  <a:schemeClr val="tx1">
                    <a:alpha val="40000"/>
                  </a:schemeClr>
                </a:glow>
              </a:effectLst>
              <a:sym typeface="Arial" charset="0"/>
            </a:endParaRPr>
          </a:p>
        </p:txBody>
      </p:sp>
      <p:sp>
        <p:nvSpPr>
          <p:cNvPr id="4" name="Subtitle 3"/>
          <p:cNvSpPr>
            <a:spLocks noGrp="1"/>
          </p:cNvSpPr>
          <p:nvPr>
            <p:ph type="subTitle" idx="1"/>
          </p:nvPr>
        </p:nvSpPr>
        <p:spPr>
          <a:xfrm>
            <a:off x="1371600" y="4857750"/>
            <a:ext cx="6400800" cy="171450"/>
          </a:xfrm>
        </p:spPr>
        <p:txBody>
          <a:bodyPr>
            <a:noAutofit/>
          </a:bodyPr>
          <a:lstStyle/>
          <a:p>
            <a:r>
              <a:rPr lang="en-US" sz="1600" b="1" dirty="0" smtClean="0">
                <a:solidFill>
                  <a:schemeClr val="bg1"/>
                </a:solidFill>
              </a:rPr>
              <a:t>Temple Bible Church Used by Permission CCLI#78316</a:t>
            </a:r>
            <a:endParaRPr lang="en-US" sz="16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69875" y="590550"/>
            <a:ext cx="8493125" cy="595313"/>
          </a:xfrm>
          <a:prstGeom prst="rect">
            <a:avLst/>
          </a:prstGeom>
          <a:noFill/>
          <a:ln w="9525">
            <a:noFill/>
            <a:miter lim="800000"/>
            <a:headEnd/>
            <a:tailEnd/>
          </a:ln>
          <a:effectLst/>
        </p:spPr>
        <p:txBody>
          <a:bodyPr wrap="none" anchor="ctr"/>
          <a:lstStyle/>
          <a:p>
            <a:pPr algn="ctr"/>
            <a:r>
              <a:rPr lang="en-US" sz="3600" b="1" dirty="0">
                <a:ln>
                  <a:solidFill>
                    <a:schemeClr val="tx1"/>
                  </a:solidFill>
                </a:ln>
                <a:solidFill>
                  <a:prstClr val="white"/>
                </a:solidFill>
                <a:sym typeface="Arial" charset="0"/>
              </a:rPr>
              <a:t>Joy To The World</a:t>
            </a:r>
          </a:p>
        </p:txBody>
      </p:sp>
      <p:sp>
        <p:nvSpPr>
          <p:cNvPr id="20482" name="Rectangle 2"/>
          <p:cNvSpPr>
            <a:spLocks noChangeArrowheads="1"/>
          </p:cNvSpPr>
          <p:nvPr/>
        </p:nvSpPr>
        <p:spPr bwMode="auto">
          <a:xfrm>
            <a:off x="228600" y="1352550"/>
            <a:ext cx="8493125" cy="238125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Joy to the world </a:t>
            </a:r>
            <a:endParaRPr lang="en-US" sz="3400" b="1" dirty="0" smtClean="0">
              <a:ln>
                <a:solidFill>
                  <a:schemeClr val="tx1"/>
                </a:solidFill>
              </a:ln>
              <a:solidFill>
                <a:prstClr val="white"/>
              </a:solidFill>
              <a:effectLst>
                <a:glow rad="228600">
                  <a:srgbClr val="4F81BD">
                    <a:satMod val="175000"/>
                    <a:alpha val="40000"/>
                  </a:srgbClr>
                </a:glow>
              </a:effectLst>
              <a:sym typeface="Arial" charset="0"/>
            </a:endParaRPr>
          </a:p>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T</a:t>
            </a:r>
            <a:r>
              <a:rPr lang="en-US" sz="3400" b="1" dirty="0" smtClean="0">
                <a:ln>
                  <a:solidFill>
                    <a:schemeClr val="tx1"/>
                  </a:solidFill>
                </a:ln>
                <a:solidFill>
                  <a:prstClr val="white"/>
                </a:solidFill>
                <a:effectLst>
                  <a:glow rad="228600">
                    <a:srgbClr val="4F81BD">
                      <a:satMod val="175000"/>
                      <a:alpha val="40000"/>
                    </a:srgbClr>
                  </a:glow>
                </a:effectLst>
                <a:sym typeface="Arial" charset="0"/>
              </a:rPr>
              <a:t>he </a:t>
            </a:r>
            <a:r>
              <a:rPr lang="en-US" sz="3400" b="1" dirty="0">
                <a:ln>
                  <a:solidFill>
                    <a:schemeClr val="tx1"/>
                  </a:solidFill>
                </a:ln>
                <a:solidFill>
                  <a:prstClr val="white"/>
                </a:solidFill>
                <a:effectLst>
                  <a:glow rad="228600">
                    <a:srgbClr val="4F81BD">
                      <a:satMod val="175000"/>
                      <a:alpha val="40000"/>
                    </a:srgbClr>
                  </a:glow>
                </a:effectLst>
                <a:sym typeface="Arial" charset="0"/>
              </a:rPr>
              <a:t>Lord is come</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Let earth receive her King</a:t>
            </a:r>
            <a:br>
              <a:rPr lang="en-US" sz="3400" b="1" dirty="0">
                <a:ln>
                  <a:solidFill>
                    <a:schemeClr val="tx1"/>
                  </a:solidFill>
                </a:ln>
                <a:solidFill>
                  <a:prstClr val="white"/>
                </a:solidFill>
                <a:effectLst>
                  <a:glow rad="228600">
                    <a:srgbClr val="4F81BD">
                      <a:satMod val="175000"/>
                      <a:alpha val="40000"/>
                    </a:srgbClr>
                  </a:glow>
                </a:effectLst>
                <a:sym typeface="Arial" charset="0"/>
              </a:rPr>
            </a:br>
            <a:endParaRPr lang="en-US" sz="3400" b="1" dirty="0">
              <a:ln>
                <a:solidFill>
                  <a:schemeClr val="tx1"/>
                </a:solidFill>
              </a:ln>
              <a:solidFill>
                <a:prstClr val="white"/>
              </a:solidFill>
              <a:effectLst>
                <a:glow rad="228600">
                  <a:srgbClr val="4F81BD">
                    <a:satMod val="175000"/>
                    <a:alpha val="40000"/>
                  </a:srgb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04800" y="514350"/>
            <a:ext cx="8493125" cy="595313"/>
          </a:xfrm>
          <a:prstGeom prst="rect">
            <a:avLst/>
          </a:prstGeom>
          <a:noFill/>
          <a:ln w="9525">
            <a:noFill/>
            <a:miter lim="800000"/>
            <a:headEnd/>
            <a:tailEnd/>
          </a:ln>
          <a:effectLst/>
        </p:spPr>
        <p:txBody>
          <a:bodyPr wrap="none" anchor="ctr"/>
          <a:lstStyle/>
          <a:p>
            <a:pPr algn="ctr"/>
            <a:r>
              <a:rPr lang="en-US" sz="4000" b="1" dirty="0">
                <a:ln>
                  <a:solidFill>
                    <a:schemeClr val="tx1"/>
                  </a:solidFill>
                </a:ln>
                <a:solidFill>
                  <a:prstClr val="white"/>
                </a:solidFill>
                <a:effectLst>
                  <a:glow rad="228600">
                    <a:srgbClr val="4F81BD">
                      <a:satMod val="175000"/>
                      <a:alpha val="40000"/>
                    </a:srgbClr>
                  </a:glow>
                </a:effectLst>
                <a:sym typeface="Arial" charset="0"/>
              </a:rPr>
              <a:t>Offering </a:t>
            </a:r>
          </a:p>
        </p:txBody>
      </p:sp>
      <p:sp>
        <p:nvSpPr>
          <p:cNvPr id="5939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chemeClr val="tx1">
                      <a:alpha val="40000"/>
                    </a:schemeClr>
                  </a:glow>
                </a:effectLst>
                <a:sym typeface="Arial" charset="0"/>
              </a:rPr>
              <a:t>Over the skies of </a:t>
            </a:r>
            <a:r>
              <a:rPr lang="en-US" sz="3400" b="1" dirty="0" smtClean="0">
                <a:ln>
                  <a:solidFill>
                    <a:schemeClr val="tx1"/>
                  </a:solidFill>
                </a:ln>
                <a:solidFill>
                  <a:prstClr val="white"/>
                </a:solidFill>
                <a:effectLst>
                  <a:glow rad="228600">
                    <a:schemeClr val="tx1">
                      <a:alpha val="40000"/>
                    </a:schemeClr>
                  </a:glow>
                </a:effectLst>
                <a:sym typeface="Arial" charset="0"/>
              </a:rPr>
              <a:t>Bethlehem appeared </a:t>
            </a:r>
            <a:r>
              <a:rPr lang="en-US" sz="3400" b="1" dirty="0">
                <a:ln>
                  <a:solidFill>
                    <a:schemeClr val="tx1"/>
                  </a:solidFill>
                </a:ln>
                <a:solidFill>
                  <a:prstClr val="white"/>
                </a:solidFill>
                <a:effectLst>
                  <a:glow rad="228600">
                    <a:schemeClr val="tx1">
                      <a:alpha val="40000"/>
                    </a:schemeClr>
                  </a:glow>
                </a:effectLst>
                <a:sym typeface="Arial" charset="0"/>
              </a:rPr>
              <a:t>a star</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While angels sang to lowly shepherds</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Three wise men seeking </a:t>
            </a:r>
            <a:r>
              <a:rPr lang="en-US" sz="3400" b="1" dirty="0" smtClean="0">
                <a:ln>
                  <a:solidFill>
                    <a:schemeClr val="tx1"/>
                  </a:solidFill>
                </a:ln>
                <a:solidFill>
                  <a:prstClr val="white"/>
                </a:solidFill>
                <a:effectLst>
                  <a:glow rad="228600">
                    <a:schemeClr val="tx1">
                      <a:alpha val="40000"/>
                    </a:schemeClr>
                  </a:glow>
                </a:effectLst>
                <a:sym typeface="Arial" charset="0"/>
              </a:rPr>
              <a:t>truth traveled from afar</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Hoping to find the Child from heaven</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Falling </a:t>
            </a:r>
            <a:r>
              <a:rPr lang="en-US" sz="3400" b="1" dirty="0">
                <a:ln>
                  <a:solidFill>
                    <a:schemeClr val="tx1"/>
                  </a:solidFill>
                </a:ln>
                <a:solidFill>
                  <a:prstClr val="white"/>
                </a:solidFill>
                <a:effectLst>
                  <a:glow rad="228600">
                    <a:schemeClr val="tx1">
                      <a:alpha val="40000"/>
                    </a:schemeClr>
                  </a:glow>
                </a:effectLst>
                <a:sym typeface="Arial" charset="0"/>
              </a:rPr>
              <a:t>on their </a:t>
            </a:r>
            <a:r>
              <a:rPr lang="en-US" sz="3400" b="1" dirty="0" smtClean="0">
                <a:ln>
                  <a:solidFill>
                    <a:schemeClr val="tx1"/>
                  </a:solidFill>
                </a:ln>
                <a:solidFill>
                  <a:prstClr val="white"/>
                </a:solidFill>
                <a:effectLst>
                  <a:glow rad="228600">
                    <a:schemeClr val="tx1">
                      <a:alpha val="40000"/>
                    </a:schemeClr>
                  </a:glow>
                </a:effectLst>
                <a:sym typeface="Arial" charset="0"/>
              </a:rPr>
              <a:t>knees </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They bowed</a:t>
            </a:r>
            <a:r>
              <a:rPr lang="en-US" sz="3400" b="1" dirty="0">
                <a:ln>
                  <a:solidFill>
                    <a:schemeClr val="tx1"/>
                  </a:solidFill>
                </a:ln>
                <a:solidFill>
                  <a:prstClr val="white"/>
                </a:solidFill>
                <a:effectLst>
                  <a:glow rad="228600">
                    <a:schemeClr val="tx1">
                      <a:alpha val="40000"/>
                    </a:schemeClr>
                  </a:glow>
                </a:effectLst>
                <a:sym typeface="Arial" charset="0"/>
              </a:rPr>
              <a:t> </a:t>
            </a:r>
            <a:r>
              <a:rPr lang="en-US" sz="3400" b="1" dirty="0" smtClean="0">
                <a:ln>
                  <a:solidFill>
                    <a:schemeClr val="tx1"/>
                  </a:solidFill>
                </a:ln>
                <a:solidFill>
                  <a:prstClr val="white"/>
                </a:solidFill>
                <a:effectLst>
                  <a:glow rad="228600">
                    <a:schemeClr val="tx1">
                      <a:alpha val="40000"/>
                    </a:schemeClr>
                  </a:glow>
                </a:effectLst>
                <a:sym typeface="Arial" charset="0"/>
              </a:rPr>
              <a:t>before </a:t>
            </a:r>
            <a:r>
              <a:rPr lang="en-US" sz="3400" b="1" dirty="0">
                <a:ln>
                  <a:solidFill>
                    <a:schemeClr val="tx1"/>
                  </a:solidFill>
                </a:ln>
                <a:solidFill>
                  <a:prstClr val="white"/>
                </a:solidFill>
                <a:effectLst>
                  <a:glow rad="228600">
                    <a:schemeClr val="tx1">
                      <a:alpha val="40000"/>
                    </a:schemeClr>
                  </a:glow>
                </a:effectLst>
                <a:sym typeface="Arial" charset="0"/>
              </a:rPr>
              <a:t>the humble </a:t>
            </a:r>
            <a:endParaRPr lang="en-US" sz="3400" b="1" dirty="0" smtClean="0">
              <a:ln>
                <a:solidFill>
                  <a:schemeClr val="tx1"/>
                </a:solidFill>
              </a:ln>
              <a:solidFill>
                <a:prstClr val="white"/>
              </a:solidFill>
              <a:effectLst>
                <a:glow rad="228600">
                  <a:schemeClr val="tx1">
                    <a:alpha val="40000"/>
                  </a:schemeClr>
                </a:glow>
              </a:effectLst>
              <a:sym typeface="Arial" charset="0"/>
            </a:endParaRPr>
          </a:p>
          <a:p>
            <a:pPr algn="ctr"/>
            <a:r>
              <a:rPr lang="en-US" sz="3400" b="1" dirty="0" smtClean="0">
                <a:ln>
                  <a:solidFill>
                    <a:schemeClr val="tx1"/>
                  </a:solidFill>
                </a:ln>
                <a:solidFill>
                  <a:prstClr val="white"/>
                </a:solidFill>
                <a:effectLst>
                  <a:glow rad="228600">
                    <a:schemeClr val="tx1">
                      <a:alpha val="40000"/>
                    </a:schemeClr>
                  </a:glow>
                </a:effectLst>
                <a:sym typeface="Arial" charset="0"/>
              </a:rPr>
              <a:t>Prince </a:t>
            </a:r>
            <a:r>
              <a:rPr lang="en-US" sz="3400" b="1" dirty="0">
                <a:ln>
                  <a:solidFill>
                    <a:schemeClr val="tx1"/>
                  </a:solidFill>
                </a:ln>
                <a:solidFill>
                  <a:prstClr val="white"/>
                </a:solidFill>
                <a:effectLst>
                  <a:glow rad="228600">
                    <a:schemeClr val="tx1">
                      <a:alpha val="40000"/>
                    </a:schemeClr>
                  </a:glow>
                </a:effectLst>
                <a:sym typeface="Arial" charset="0"/>
              </a:rPr>
              <a:t>of Peace</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I bring </a:t>
            </a:r>
            <a:r>
              <a:rPr lang="en-US" sz="3400" b="1" dirty="0">
                <a:ln>
                  <a:solidFill>
                    <a:schemeClr val="tx1"/>
                  </a:solidFill>
                </a:ln>
                <a:solidFill>
                  <a:prstClr val="white"/>
                </a:solidFill>
                <a:effectLst>
                  <a:glow rad="228600">
                    <a:schemeClr val="tx1">
                      <a:alpha val="40000"/>
                    </a:schemeClr>
                  </a:glow>
                </a:effectLst>
                <a:sym typeface="Arial" charset="0"/>
              </a:rPr>
              <a:t>an offering of</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Worship to </a:t>
            </a:r>
            <a:r>
              <a:rPr lang="en-US" sz="3400" b="1" dirty="0" smtClean="0">
                <a:ln>
                  <a:solidFill>
                    <a:schemeClr val="tx1"/>
                  </a:solidFill>
                </a:ln>
                <a:solidFill>
                  <a:prstClr val="white"/>
                </a:solidFill>
                <a:effectLst>
                  <a:glow rad="228600">
                    <a:schemeClr val="tx1">
                      <a:alpha val="40000"/>
                    </a:schemeClr>
                  </a:glow>
                </a:effectLst>
                <a:sym typeface="Arial" charset="0"/>
              </a:rPr>
              <a:t>my </a:t>
            </a:r>
            <a:r>
              <a:rPr lang="en-US" sz="3400" b="1" dirty="0">
                <a:ln>
                  <a:solidFill>
                    <a:schemeClr val="tx1"/>
                  </a:solidFill>
                </a:ln>
                <a:solidFill>
                  <a:prstClr val="white"/>
                </a:solidFill>
                <a:effectLst>
                  <a:glow rad="228600">
                    <a:schemeClr val="tx1">
                      <a:alpha val="40000"/>
                    </a:schemeClr>
                  </a:glow>
                </a:effectLst>
                <a:sym typeface="Arial" charset="0"/>
              </a:rPr>
              <a:t>King</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No one on earth deserves </a:t>
            </a:r>
            <a:r>
              <a:rPr lang="en-US" sz="3400" b="1" dirty="0" smtClean="0">
                <a:ln>
                  <a:solidFill>
                    <a:schemeClr val="tx1"/>
                  </a:solidFill>
                </a:ln>
                <a:solidFill>
                  <a:prstClr val="white"/>
                </a:solidFill>
                <a:effectLst>
                  <a:glow rad="228600">
                    <a:schemeClr val="tx1">
                      <a:alpha val="40000"/>
                    </a:schemeClr>
                  </a:glow>
                </a:effectLst>
                <a:sym typeface="Arial" charset="0"/>
              </a:rPr>
              <a:t>the</a:t>
            </a:r>
            <a:r>
              <a:rPr lang="en-US" sz="3400" b="1" dirty="0">
                <a:ln>
                  <a:solidFill>
                    <a:schemeClr val="tx1"/>
                  </a:solidFill>
                </a:ln>
                <a:solidFill>
                  <a:prstClr val="white"/>
                </a:solidFill>
                <a:effectLst>
                  <a:glow rad="228600">
                    <a:schemeClr val="tx1">
                      <a:alpha val="40000"/>
                    </a:schemeClr>
                  </a:glow>
                </a:effectLst>
                <a:sym typeface="Arial" charset="0"/>
              </a:rPr>
              <a:t> </a:t>
            </a:r>
            <a:r>
              <a:rPr lang="en-US" sz="3400" b="1" dirty="0" smtClean="0">
                <a:ln>
                  <a:solidFill>
                    <a:schemeClr val="tx1"/>
                  </a:solidFill>
                </a:ln>
                <a:solidFill>
                  <a:prstClr val="white"/>
                </a:solidFill>
                <a:effectLst>
                  <a:glow rad="228600">
                    <a:schemeClr val="tx1">
                      <a:alpha val="40000"/>
                    </a:schemeClr>
                  </a:glow>
                </a:effectLst>
                <a:sym typeface="Arial" charset="0"/>
              </a:rPr>
              <a:t>praises </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That I </a:t>
            </a:r>
            <a:r>
              <a:rPr lang="en-US" sz="3400" b="1" dirty="0">
                <a:ln>
                  <a:solidFill>
                    <a:schemeClr val="tx1"/>
                  </a:solidFill>
                </a:ln>
                <a:solidFill>
                  <a:prstClr val="white"/>
                </a:solidFill>
                <a:effectLst>
                  <a:glow rad="228600">
                    <a:schemeClr val="tx1">
                      <a:alpha val="40000"/>
                    </a:schemeClr>
                  </a:glow>
                </a:effectLst>
                <a:sym typeface="Arial" charset="0"/>
              </a:rPr>
              <a:t>sing</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4802" y="1352550"/>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chemeClr val="tx1">
                      <a:alpha val="40000"/>
                    </a:schemeClr>
                  </a:glow>
                </a:effectLst>
                <a:sym typeface="Arial" charset="0"/>
              </a:rPr>
              <a:t>Jesus, may You receive the</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Honor that You're due</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O Lord, </a:t>
            </a:r>
            <a:r>
              <a:rPr lang="en-US" sz="3400" b="1" dirty="0" smtClean="0">
                <a:ln>
                  <a:solidFill>
                    <a:schemeClr val="tx1"/>
                  </a:solidFill>
                </a:ln>
                <a:solidFill>
                  <a:prstClr val="white"/>
                </a:solidFill>
                <a:effectLst>
                  <a:glow rad="228600">
                    <a:schemeClr val="tx1">
                      <a:alpha val="40000"/>
                    </a:schemeClr>
                  </a:glow>
                </a:effectLst>
                <a:sym typeface="Arial" charset="0"/>
              </a:rPr>
              <a:t>I </a:t>
            </a:r>
            <a:r>
              <a:rPr lang="en-US" sz="3400" b="1" dirty="0">
                <a:ln>
                  <a:solidFill>
                    <a:schemeClr val="tx1"/>
                  </a:solidFill>
                </a:ln>
                <a:solidFill>
                  <a:prstClr val="white"/>
                </a:solidFill>
                <a:effectLst>
                  <a:glow rad="228600">
                    <a:schemeClr val="tx1">
                      <a:alpha val="40000"/>
                    </a:schemeClr>
                  </a:glow>
                </a:effectLst>
                <a:sym typeface="Arial" charset="0"/>
              </a:rPr>
              <a:t>bring an offering to </a:t>
            </a:r>
            <a:r>
              <a:rPr lang="en-US" sz="3400" b="1" dirty="0" smtClean="0">
                <a:ln>
                  <a:solidFill>
                    <a:schemeClr val="tx1"/>
                  </a:solidFill>
                </a:ln>
                <a:solidFill>
                  <a:prstClr val="white"/>
                </a:solidFill>
                <a:effectLst>
                  <a:glow rad="228600">
                    <a:schemeClr val="tx1">
                      <a:alpha val="40000"/>
                    </a:schemeClr>
                  </a:glow>
                </a:effectLst>
                <a:sym typeface="Arial" charset="0"/>
              </a:rPr>
              <a:t>You</a:t>
            </a:r>
          </a:p>
          <a:p>
            <a:pPr algn="ctr"/>
            <a:r>
              <a:rPr lang="en-US" sz="3400" b="1" dirty="0">
                <a:ln>
                  <a:solidFill>
                    <a:schemeClr val="tx1"/>
                  </a:solidFill>
                </a:ln>
                <a:solidFill>
                  <a:prstClr val="white"/>
                </a:solidFill>
                <a:effectLst>
                  <a:glow rad="228600">
                    <a:schemeClr val="tx1">
                      <a:alpha val="40000"/>
                    </a:schemeClr>
                  </a:glow>
                </a:effectLst>
                <a:sym typeface="Arial" charset="0"/>
              </a:rPr>
              <a:t/>
            </a:r>
            <a:br>
              <a:rPr lang="en-US" sz="3400" b="1" dirty="0">
                <a:ln>
                  <a:solidFill>
                    <a:schemeClr val="tx1"/>
                  </a:solidFill>
                </a:ln>
                <a:solidFill>
                  <a:prstClr val="white"/>
                </a:solidFill>
                <a:effectLst>
                  <a:glow rad="228600">
                    <a:schemeClr val="tx1">
                      <a:alpha val="40000"/>
                    </a:schemeClr>
                  </a:glow>
                </a:effectLst>
                <a:sym typeface="Arial" charset="0"/>
              </a:rPr>
            </a:b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2" y="1428750"/>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chemeClr val="tx1">
                      <a:alpha val="40000"/>
                    </a:schemeClr>
                  </a:glow>
                </a:effectLst>
                <a:sym typeface="Arial" charset="0"/>
              </a:rPr>
              <a:t>The sun cannot compare to the</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Glory of Your love</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There is no shadow in Your presence</a:t>
            </a:r>
            <a:br>
              <a:rPr lang="en-US" sz="3400" b="1" dirty="0">
                <a:ln>
                  <a:solidFill>
                    <a:schemeClr val="tx1"/>
                  </a:solidFill>
                </a:ln>
                <a:solidFill>
                  <a:prstClr val="white"/>
                </a:solidFill>
                <a:effectLst>
                  <a:glow rad="228600">
                    <a:schemeClr val="tx1">
                      <a:alpha val="40000"/>
                    </a:schemeClr>
                  </a:glow>
                </a:effectLst>
                <a:sym typeface="Arial" charset="0"/>
              </a:rPr>
            </a:b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4802" y="135255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No mortal man would dare </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To stand </a:t>
            </a:r>
            <a:r>
              <a:rPr lang="en-US" sz="3400" b="1" dirty="0">
                <a:ln>
                  <a:solidFill>
                    <a:schemeClr val="tx1"/>
                  </a:solidFill>
                </a:ln>
                <a:solidFill>
                  <a:prstClr val="white"/>
                </a:solidFill>
                <a:effectLst>
                  <a:glow rad="228600">
                    <a:schemeClr val="tx1">
                      <a:alpha val="40000"/>
                    </a:schemeClr>
                  </a:glow>
                </a:effectLst>
                <a:sym typeface="Arial" charset="0"/>
              </a:rPr>
              <a:t>before Your throne</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Before the Holy One of heaven</a:t>
            </a:r>
            <a:br>
              <a:rPr lang="en-US" sz="3400" b="1" dirty="0">
                <a:ln>
                  <a:solidFill>
                    <a:schemeClr val="tx1"/>
                  </a:solidFill>
                </a:ln>
                <a:solidFill>
                  <a:prstClr val="white"/>
                </a:solidFill>
                <a:effectLst>
                  <a:glow rad="228600">
                    <a:schemeClr val="tx1">
                      <a:alpha val="40000"/>
                    </a:schemeClr>
                  </a:glow>
                </a:effectLst>
                <a:sym typeface="Arial" charset="0"/>
              </a:rPr>
            </a:b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4802" y="135255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It’s only by Your blood</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And it’s only through Your mercy</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Lord, I come</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5" y="120015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I bring an offering of worship to my King</a:t>
            </a:r>
            <a:br>
              <a:rPr lang="en-US" sz="3400" b="1" dirty="0" smtClean="0">
                <a:ln>
                  <a:solidFill>
                    <a:schemeClr val="tx1"/>
                  </a:solidFill>
                </a:ln>
                <a:solidFill>
                  <a:prstClr val="white"/>
                </a:solidFill>
                <a:effectLst>
                  <a:glow rad="228600">
                    <a:schemeClr val="tx1">
                      <a:alpha val="40000"/>
                    </a:schemeClr>
                  </a:glow>
                </a:effectLst>
                <a:sym typeface="Arial" charset="0"/>
              </a:rPr>
            </a:br>
            <a:r>
              <a:rPr lang="en-US" sz="3400" b="1" dirty="0" smtClean="0">
                <a:ln>
                  <a:solidFill>
                    <a:schemeClr val="tx1"/>
                  </a:solidFill>
                </a:ln>
                <a:solidFill>
                  <a:prstClr val="white"/>
                </a:solidFill>
                <a:effectLst>
                  <a:glow rad="228600">
                    <a:schemeClr val="tx1">
                      <a:alpha val="40000"/>
                    </a:schemeClr>
                  </a:glow>
                </a:effectLst>
                <a:sym typeface="Arial" charset="0"/>
              </a:rPr>
              <a:t>No one on earth deserves the praises that I sing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Jesus may You receive the honor that You’re due</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O Lord I bring an offering to You</a:t>
            </a:r>
          </a:p>
          <a:p>
            <a:pPr algn="ctr"/>
            <a:endParaRPr lang="en-US" sz="3400" b="1" dirty="0" smtClean="0">
              <a:ln>
                <a:solidFill>
                  <a:schemeClr val="tx1"/>
                </a:solidFill>
              </a:ln>
              <a:solidFill>
                <a:prstClr val="white"/>
              </a:solidFill>
              <a:effectLst>
                <a:glow rad="228600">
                  <a:schemeClr val="tx1">
                    <a:alpha val="40000"/>
                  </a:schemeClr>
                </a:glow>
              </a:effectLst>
              <a:sym typeface="Arial" charset="0"/>
            </a:endParaRPr>
          </a:p>
          <a:p>
            <a:pPr algn="ctr"/>
            <a:r>
              <a:rPr lang="en-US" sz="3400" b="1" dirty="0">
                <a:ln>
                  <a:solidFill>
                    <a:schemeClr val="tx1"/>
                  </a:solidFill>
                </a:ln>
                <a:solidFill>
                  <a:prstClr val="white"/>
                </a:solidFill>
                <a:effectLst>
                  <a:glow rad="228600">
                    <a:schemeClr val="tx1">
                      <a:alpha val="40000"/>
                    </a:schemeClr>
                  </a:glow>
                </a:effectLst>
                <a:sym typeface="Arial" charset="0"/>
              </a:rPr>
              <a:t/>
            </a:r>
            <a:br>
              <a:rPr lang="en-US" sz="3400" b="1" dirty="0">
                <a:ln>
                  <a:solidFill>
                    <a:schemeClr val="tx1"/>
                  </a:solidFill>
                </a:ln>
                <a:solidFill>
                  <a:prstClr val="white"/>
                </a:solidFill>
                <a:effectLst>
                  <a:glow rad="228600">
                    <a:schemeClr val="tx1">
                      <a:alpha val="40000"/>
                    </a:schemeClr>
                  </a:glow>
                </a:effectLst>
                <a:sym typeface="Arial" charset="0"/>
              </a:rPr>
            </a:br>
            <a:endParaRPr lang="en-US" sz="3400" b="1" dirty="0">
              <a:ln>
                <a:solidFill>
                  <a:schemeClr val="tx1"/>
                </a:solidFill>
              </a:ln>
              <a:solidFill>
                <a:prstClr val="white"/>
              </a:solidFill>
              <a:effectLst>
                <a:glow rad="228600">
                  <a:schemeClr val="tx1">
                    <a:alpha val="40000"/>
                  </a:schemeClr>
                </a:glow>
              </a:effectLst>
              <a:sym typeface="Arial" charset="0"/>
            </a:endParaRPr>
          </a:p>
        </p:txBody>
      </p:sp>
      <p:sp>
        <p:nvSpPr>
          <p:cNvPr id="75779" name="Rectangle 3"/>
          <p:cNvSpPr>
            <a:spLocks noChangeArrowheads="1"/>
          </p:cNvSpPr>
          <p:nvPr/>
        </p:nvSpPr>
        <p:spPr bwMode="auto">
          <a:xfrm>
            <a:off x="317505" y="4583908"/>
            <a:ext cx="8493125" cy="119063"/>
          </a:xfrm>
          <a:prstGeom prst="rect">
            <a:avLst/>
          </a:prstGeom>
          <a:noFill/>
          <a:ln w="9525">
            <a:noFill/>
            <a:miter lim="800000"/>
            <a:headEnd/>
            <a:tailEnd/>
          </a:ln>
          <a:effectLst/>
        </p:spPr>
        <p:txBody>
          <a:bodyPr wrap="none" anchor="ctr"/>
          <a:lstStyle/>
          <a:p>
            <a:pPr algn="ctr"/>
            <a:r>
              <a:rPr lang="en-US" sz="1600" b="1">
                <a:solidFill>
                  <a:prstClr val="white"/>
                </a:solidFill>
                <a:sym typeface="Arial" charset="0"/>
              </a:rPr>
              <a:t>Paul Baloche</a:t>
            </a:r>
          </a:p>
        </p:txBody>
      </p:sp>
      <p:sp>
        <p:nvSpPr>
          <p:cNvPr id="75780" name="Rectangle 4"/>
          <p:cNvSpPr>
            <a:spLocks noChangeArrowheads="1"/>
          </p:cNvSpPr>
          <p:nvPr/>
        </p:nvSpPr>
        <p:spPr bwMode="auto">
          <a:xfrm>
            <a:off x="317505" y="4762502"/>
            <a:ext cx="8493125" cy="119063"/>
          </a:xfrm>
          <a:prstGeom prst="rect">
            <a:avLst/>
          </a:prstGeom>
          <a:noFill/>
          <a:ln w="9525">
            <a:noFill/>
            <a:miter lim="800000"/>
            <a:headEnd/>
            <a:tailEnd/>
          </a:ln>
          <a:effectLst/>
        </p:spPr>
        <p:txBody>
          <a:bodyPr wrap="none" anchor="ctr"/>
          <a:lstStyle/>
          <a:p>
            <a:pPr algn="ctr"/>
            <a:r>
              <a:rPr lang="en-US" sz="1600" b="1">
                <a:solidFill>
                  <a:prstClr val="white"/>
                </a:solidFill>
                <a:sym typeface="Arial" charset="0"/>
              </a:rPr>
              <a:t>2002 Integrity's Hosanna! Music</a:t>
            </a:r>
          </a:p>
        </p:txBody>
      </p:sp>
      <p:sp>
        <p:nvSpPr>
          <p:cNvPr id="75781"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a:r>
              <a:rPr lang="en-US" sz="1600" b="1">
                <a:solidFill>
                  <a:prstClr val="white"/>
                </a:solidFill>
                <a:sym typeface="Arial" charset="0"/>
              </a:rPr>
              <a:t>CCLI 78316</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4800" y="112395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chemeClr val="tx1">
                      <a:alpha val="40000"/>
                    </a:schemeClr>
                  </a:glow>
                </a:effectLst>
                <a:sym typeface="Arial" charset="0"/>
              </a:rPr>
              <a:t>We bring an offering of worship to our King</a:t>
            </a:r>
            <a:br>
              <a:rPr lang="en-US" sz="3400" b="1" dirty="0" smtClean="0">
                <a:ln>
                  <a:solidFill>
                    <a:schemeClr val="tx1"/>
                  </a:solidFill>
                </a:ln>
                <a:solidFill>
                  <a:prstClr val="white"/>
                </a:solidFill>
                <a:effectLst>
                  <a:glow rad="228600">
                    <a:schemeClr val="tx1">
                      <a:alpha val="40000"/>
                    </a:schemeClr>
                  </a:glow>
                </a:effectLst>
                <a:sym typeface="Arial" charset="0"/>
              </a:rPr>
            </a:br>
            <a:r>
              <a:rPr lang="en-US" sz="3400" b="1" dirty="0" smtClean="0">
                <a:ln>
                  <a:solidFill>
                    <a:schemeClr val="tx1"/>
                  </a:solidFill>
                </a:ln>
                <a:solidFill>
                  <a:prstClr val="white"/>
                </a:solidFill>
                <a:effectLst>
                  <a:glow rad="228600">
                    <a:schemeClr val="tx1">
                      <a:alpha val="40000"/>
                    </a:schemeClr>
                  </a:glow>
                </a:effectLst>
                <a:sym typeface="Arial" charset="0"/>
              </a:rPr>
              <a:t>No one on earth deserves the praises that we sing</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Jesus may You receive the honor that You’re due</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O Lord we bring an offering to You</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O Lord we bring an offering to You</a:t>
            </a:r>
          </a:p>
          <a:p>
            <a:pPr algn="ctr"/>
            <a:r>
              <a:rPr lang="en-US" sz="3400" b="1" dirty="0" smtClean="0">
                <a:ln>
                  <a:solidFill>
                    <a:schemeClr val="tx1"/>
                  </a:solidFill>
                </a:ln>
                <a:solidFill>
                  <a:prstClr val="white"/>
                </a:solidFill>
                <a:effectLst>
                  <a:glow rad="228600">
                    <a:schemeClr val="tx1">
                      <a:alpha val="40000"/>
                    </a:schemeClr>
                  </a:glow>
                </a:effectLst>
                <a:sym typeface="Arial" charset="0"/>
              </a:rPr>
              <a:t>O Lord we bring an offering to You</a:t>
            </a:r>
          </a:p>
          <a:p>
            <a:pPr algn="ctr"/>
            <a:endParaRPr lang="en-US" sz="3400" b="1" dirty="0" smtClean="0">
              <a:ln>
                <a:solidFill>
                  <a:schemeClr val="tx1"/>
                </a:solidFill>
              </a:ln>
              <a:solidFill>
                <a:prstClr val="white"/>
              </a:solidFill>
              <a:effectLst>
                <a:glow rad="228600">
                  <a:schemeClr val="tx1">
                    <a:alpha val="40000"/>
                  </a:schemeClr>
                </a:glow>
              </a:effectLst>
              <a:sym typeface="Arial" charset="0"/>
            </a:endParaRPr>
          </a:p>
          <a:p>
            <a:pPr algn="ctr"/>
            <a:endParaRPr lang="en-US" sz="3400" b="1" dirty="0" smtClean="0">
              <a:ln>
                <a:solidFill>
                  <a:schemeClr val="tx1"/>
                </a:solidFill>
              </a:ln>
              <a:solidFill>
                <a:prstClr val="white"/>
              </a:solidFill>
              <a:effectLst>
                <a:glow rad="228600">
                  <a:schemeClr val="tx1">
                    <a:alpha val="40000"/>
                  </a:schemeClr>
                </a:glow>
              </a:effectLst>
              <a:sym typeface="Arial" charset="0"/>
            </a:endParaRPr>
          </a:p>
          <a:p>
            <a:pPr algn="ctr"/>
            <a:endParaRPr lang="en-US" sz="3400" b="1" dirty="0" smtClean="0">
              <a:ln>
                <a:solidFill>
                  <a:schemeClr val="tx1"/>
                </a:solidFill>
              </a:ln>
              <a:solidFill>
                <a:prstClr val="white"/>
              </a:solidFill>
              <a:effectLst>
                <a:glow rad="228600">
                  <a:schemeClr val="tx1">
                    <a:alpha val="40000"/>
                  </a:schemeClr>
                </a:glow>
              </a:effectLst>
              <a:sym typeface="Arial" charset="0"/>
            </a:endParaRPr>
          </a:p>
          <a:p>
            <a:pPr algn="ctr"/>
            <a:r>
              <a:rPr lang="en-US" sz="3400" b="1" dirty="0">
                <a:ln>
                  <a:solidFill>
                    <a:schemeClr val="tx1"/>
                  </a:solidFill>
                </a:ln>
                <a:solidFill>
                  <a:prstClr val="white"/>
                </a:solidFill>
                <a:effectLst>
                  <a:glow rad="228600">
                    <a:schemeClr val="tx1">
                      <a:alpha val="40000"/>
                    </a:schemeClr>
                  </a:glow>
                </a:effectLst>
                <a:sym typeface="Arial" charset="0"/>
              </a:rPr>
              <a:t/>
            </a:r>
            <a:br>
              <a:rPr lang="en-US" sz="3400" b="1" dirty="0">
                <a:ln>
                  <a:solidFill>
                    <a:schemeClr val="tx1"/>
                  </a:solidFill>
                </a:ln>
                <a:solidFill>
                  <a:prstClr val="white"/>
                </a:solidFill>
                <a:effectLst>
                  <a:glow rad="228600">
                    <a:schemeClr val="tx1">
                      <a:alpha val="40000"/>
                    </a:schemeClr>
                  </a:glow>
                </a:effectLst>
                <a:sym typeface="Arial" charset="0"/>
              </a:rPr>
            </a:br>
            <a:endParaRPr lang="en-US" sz="3400" b="1" dirty="0">
              <a:ln>
                <a:solidFill>
                  <a:schemeClr val="tx1"/>
                </a:solidFill>
              </a:ln>
              <a:solidFill>
                <a:prstClr val="white"/>
              </a:solidFill>
              <a:effectLst>
                <a:glow rad="228600">
                  <a:schemeClr val="tx1">
                    <a:alpha val="40000"/>
                  </a:schemeClr>
                </a:glow>
              </a:effectLst>
              <a:sym typeface="Arial" charset="0"/>
            </a:endParaRPr>
          </a:p>
        </p:txBody>
      </p:sp>
      <p:sp>
        <p:nvSpPr>
          <p:cNvPr id="75779" name="Rectangle 3"/>
          <p:cNvSpPr>
            <a:spLocks noChangeArrowheads="1"/>
          </p:cNvSpPr>
          <p:nvPr/>
        </p:nvSpPr>
        <p:spPr bwMode="auto">
          <a:xfrm>
            <a:off x="317505" y="4583908"/>
            <a:ext cx="8493125" cy="119063"/>
          </a:xfrm>
          <a:prstGeom prst="rect">
            <a:avLst/>
          </a:prstGeom>
          <a:noFill/>
          <a:ln w="9525">
            <a:noFill/>
            <a:miter lim="800000"/>
            <a:headEnd/>
            <a:tailEnd/>
          </a:ln>
          <a:effectLst/>
        </p:spPr>
        <p:txBody>
          <a:bodyPr wrap="none" anchor="ctr"/>
          <a:lstStyle/>
          <a:p>
            <a:pPr algn="ctr"/>
            <a:r>
              <a:rPr lang="en-US" sz="1600" b="1">
                <a:solidFill>
                  <a:prstClr val="white"/>
                </a:solidFill>
                <a:sym typeface="Arial" charset="0"/>
              </a:rPr>
              <a:t>Paul Baloche</a:t>
            </a:r>
          </a:p>
        </p:txBody>
      </p:sp>
      <p:sp>
        <p:nvSpPr>
          <p:cNvPr id="75780" name="Rectangle 4"/>
          <p:cNvSpPr>
            <a:spLocks noChangeArrowheads="1"/>
          </p:cNvSpPr>
          <p:nvPr/>
        </p:nvSpPr>
        <p:spPr bwMode="auto">
          <a:xfrm>
            <a:off x="317505" y="4762502"/>
            <a:ext cx="8493125" cy="119063"/>
          </a:xfrm>
          <a:prstGeom prst="rect">
            <a:avLst/>
          </a:prstGeom>
          <a:noFill/>
          <a:ln w="9525">
            <a:noFill/>
            <a:miter lim="800000"/>
            <a:headEnd/>
            <a:tailEnd/>
          </a:ln>
          <a:effectLst/>
        </p:spPr>
        <p:txBody>
          <a:bodyPr wrap="none" anchor="ctr"/>
          <a:lstStyle/>
          <a:p>
            <a:pPr algn="ctr"/>
            <a:r>
              <a:rPr lang="en-US" sz="1600" b="1">
                <a:solidFill>
                  <a:prstClr val="white"/>
                </a:solidFill>
                <a:sym typeface="Arial" charset="0"/>
              </a:rPr>
              <a:t>2002 Integrity's Hosanna! Music</a:t>
            </a:r>
          </a:p>
        </p:txBody>
      </p:sp>
      <p:sp>
        <p:nvSpPr>
          <p:cNvPr id="75781"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a:r>
              <a:rPr lang="en-US" sz="1600" b="1">
                <a:solidFill>
                  <a:prstClr val="white"/>
                </a:solidFill>
                <a:sym typeface="Arial" charset="0"/>
              </a:rPr>
              <a:t>CCLI 78316</a:t>
            </a:r>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ln>
                  <a:solidFill>
                    <a:schemeClr val="tx1"/>
                  </a:solidFill>
                </a:ln>
                <a:solidFill>
                  <a:prstClr val="white"/>
                </a:solidFill>
                <a:effectLst>
                  <a:glow rad="228600">
                    <a:schemeClr val="tx1">
                      <a:alpha val="40000"/>
                    </a:schemeClr>
                  </a:glow>
                </a:effectLst>
                <a:sym typeface="Arial" charset="0"/>
              </a:rPr>
              <a:t>We Fall Down</a:t>
            </a:r>
          </a:p>
        </p:txBody>
      </p:sp>
      <p:sp>
        <p:nvSpPr>
          <p:cNvPr id="73730" name="Rectangle 2"/>
          <p:cNvSpPr>
            <a:spLocks noChangeArrowheads="1"/>
          </p:cNvSpPr>
          <p:nvPr/>
        </p:nvSpPr>
        <p:spPr bwMode="auto">
          <a:xfrm>
            <a:off x="269875" y="1333500"/>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chemeClr val="tx1">
                      <a:alpha val="40000"/>
                    </a:schemeClr>
                  </a:glow>
                </a:effectLst>
                <a:sym typeface="Arial" charset="0"/>
              </a:rPr>
              <a:t>We fall down, we lay our crowns</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At the feet of Jesus,</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The greatness of mercy and love</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At the feet of </a:t>
            </a:r>
            <a:r>
              <a:rPr lang="en-US" sz="3400" b="1" dirty="0" smtClean="0">
                <a:ln>
                  <a:solidFill>
                    <a:schemeClr val="tx1"/>
                  </a:solidFill>
                </a:ln>
                <a:solidFill>
                  <a:prstClr val="white"/>
                </a:solidFill>
                <a:effectLst>
                  <a:glow rad="228600">
                    <a:schemeClr val="tx1">
                      <a:alpha val="40000"/>
                    </a:schemeClr>
                  </a:glow>
                </a:effectLst>
                <a:sym typeface="Arial" charset="0"/>
              </a:rPr>
              <a:t>Jesus</a:t>
            </a:r>
            <a:endParaRPr lang="en-US" sz="3400" b="1" dirty="0">
              <a:ln>
                <a:solidFill>
                  <a:schemeClr val="tx1"/>
                </a:solidFill>
              </a:ln>
              <a:solidFill>
                <a:prstClr val="white"/>
              </a:solidFill>
              <a:effectLst>
                <a:glow rad="228600">
                  <a:schemeClr val="tx1">
                    <a:alpha val="40000"/>
                  </a:scheme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rgbClr val="4F81BD">
                      <a:satMod val="175000"/>
                      <a:alpha val="40000"/>
                    </a:srgbClr>
                  </a:glow>
                </a:effectLst>
                <a:sym typeface="Arial" charset="0"/>
              </a:rPr>
              <a:t>Let </a:t>
            </a:r>
            <a:r>
              <a:rPr lang="en-US" sz="3400" b="1" dirty="0">
                <a:ln>
                  <a:solidFill>
                    <a:schemeClr val="tx1"/>
                  </a:solidFill>
                </a:ln>
                <a:solidFill>
                  <a:prstClr val="white"/>
                </a:solidFill>
                <a:effectLst>
                  <a:glow rad="228600">
                    <a:srgbClr val="4F81BD">
                      <a:satMod val="175000"/>
                      <a:alpha val="40000"/>
                    </a:srgbClr>
                  </a:glow>
                </a:effectLst>
                <a:sym typeface="Arial" charset="0"/>
              </a:rPr>
              <a:t>every heart prepare Him room</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And Heaven and nature sing</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And Heaven and nature sing</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And Heaven and Heaven and nature sing</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1" y="1333500"/>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chemeClr val="tx1">
                      <a:alpha val="40000"/>
                    </a:schemeClr>
                  </a:glow>
                </a:effectLst>
                <a:sym typeface="Arial" charset="0"/>
              </a:rPr>
              <a:t>And we cry, "Holy, holy, holy,"</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And we cry, "Holy, holy, holy,"</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And we cry, "Holy, holy</a:t>
            </a:r>
            <a:br>
              <a:rPr lang="en-US" sz="3400" b="1" dirty="0">
                <a:ln>
                  <a:solidFill>
                    <a:schemeClr val="tx1"/>
                  </a:solidFill>
                </a:ln>
                <a:solidFill>
                  <a:prstClr val="white"/>
                </a:solidFill>
                <a:effectLst>
                  <a:glow rad="228600">
                    <a:schemeClr val="tx1">
                      <a:alpha val="40000"/>
                    </a:schemeClr>
                  </a:glow>
                </a:effectLst>
                <a:sym typeface="Arial" charset="0"/>
              </a:rPr>
            </a:br>
            <a:r>
              <a:rPr lang="en-US" sz="3400" b="1" dirty="0">
                <a:ln>
                  <a:solidFill>
                    <a:schemeClr val="tx1"/>
                  </a:solidFill>
                </a:ln>
                <a:solidFill>
                  <a:prstClr val="white"/>
                </a:solidFill>
                <a:effectLst>
                  <a:glow rad="228600">
                    <a:schemeClr val="tx1">
                      <a:alpha val="40000"/>
                    </a:schemeClr>
                  </a:glow>
                </a:effectLst>
                <a:sym typeface="Arial" charset="0"/>
              </a:rPr>
              <a:t>Holy is the </a:t>
            </a:r>
            <a:r>
              <a:rPr lang="en-US" sz="3400" b="1" dirty="0" smtClean="0">
                <a:ln>
                  <a:solidFill>
                    <a:schemeClr val="tx1"/>
                  </a:solidFill>
                </a:ln>
                <a:solidFill>
                  <a:prstClr val="white"/>
                </a:solidFill>
                <a:effectLst>
                  <a:glow rad="228600">
                    <a:schemeClr val="tx1">
                      <a:alpha val="40000"/>
                    </a:schemeClr>
                  </a:glow>
                </a:effectLst>
                <a:sym typeface="Arial" charset="0"/>
              </a:rPr>
              <a:t>Lamb</a:t>
            </a:r>
            <a:endParaRPr lang="en-US" sz="3400" b="1" dirty="0">
              <a:ln>
                <a:solidFill>
                  <a:schemeClr val="tx1"/>
                </a:solidFill>
              </a:ln>
              <a:solidFill>
                <a:prstClr val="white"/>
              </a:solidFill>
              <a:effectLst>
                <a:glow rad="228600">
                  <a:schemeClr val="tx1">
                    <a:alpha val="40000"/>
                  </a:schemeClr>
                </a:glow>
              </a:effectLst>
              <a:sym typeface="Arial" charset="0"/>
            </a:endParaRPr>
          </a:p>
        </p:txBody>
      </p:sp>
      <p:sp>
        <p:nvSpPr>
          <p:cNvPr id="75779"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600" b="1" dirty="0">
                <a:solidFill>
                  <a:prstClr val="white"/>
                </a:solidFill>
                <a:sym typeface="Arial" charset="0"/>
              </a:rPr>
              <a:t>Chris Tomlin</a:t>
            </a:r>
          </a:p>
        </p:txBody>
      </p:sp>
      <p:sp>
        <p:nvSpPr>
          <p:cNvPr id="75780"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600" b="1" dirty="0">
                <a:solidFill>
                  <a:prstClr val="white"/>
                </a:solidFill>
                <a:sym typeface="Arial" charset="0"/>
              </a:rPr>
              <a:t>1998 worshiptogether.com songs</a:t>
            </a:r>
          </a:p>
        </p:txBody>
      </p:sp>
      <p:sp>
        <p:nvSpPr>
          <p:cNvPr id="75781"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600" b="1" dirty="0">
                <a:solidFill>
                  <a:prstClr val="white"/>
                </a:solidFill>
                <a:sym typeface="Arial" charset="0"/>
              </a:rPr>
              <a:t>CCLI 78316</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317501" y="238124"/>
            <a:ext cx="8493125" cy="595313"/>
          </a:xfrm>
          <a:prstGeom prst="rect">
            <a:avLst/>
          </a:prstGeom>
          <a:noFill/>
          <a:ln w="9525">
            <a:noFill/>
            <a:miter lim="800000"/>
            <a:headEnd/>
            <a:tailEnd/>
          </a:ln>
          <a:effectLst/>
        </p:spPr>
        <p:txBody>
          <a:bodyPr wrap="none" lIns="79050" tIns="39525" rIns="79050" bIns="39525" anchor="ctr"/>
          <a:lstStyle/>
          <a:p>
            <a:pPr algn="ctr"/>
            <a:r>
              <a:rPr lang="en-US" sz="3600" b="1" dirty="0" err="1">
                <a:ln>
                  <a:solidFill>
                    <a:schemeClr val="tx1"/>
                  </a:solidFill>
                </a:ln>
                <a:solidFill>
                  <a:prstClr val="white"/>
                </a:solidFill>
                <a:effectLst>
                  <a:glow rad="228600">
                    <a:schemeClr val="tx1">
                      <a:alpha val="40000"/>
                    </a:schemeClr>
                  </a:glow>
                </a:effectLst>
                <a:cs typeface="Calibri" pitchFamily="34" charset="0"/>
                <a:sym typeface="Arial" pitchFamily="34" charset="0"/>
              </a:rPr>
              <a:t>Agnus</a:t>
            </a:r>
            <a:r>
              <a:rPr lang="en-US" sz="36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 Dei</a:t>
            </a:r>
          </a:p>
        </p:txBody>
      </p:sp>
      <p:sp>
        <p:nvSpPr>
          <p:cNvPr id="98306"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Alleluia, Alleluia,</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For the Lord, God almighty reigns</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 Alleluia, Alleluia,</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For the Lord, God almighty reigns </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Alleluia</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Holy, Holy</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Are You Lord, God </a:t>
            </a:r>
            <a:r>
              <a:rPr lang="en-US" sz="3400" b="1" dirty="0" smtClean="0">
                <a:ln>
                  <a:solidFill>
                    <a:schemeClr val="tx1"/>
                  </a:solidFill>
                </a:ln>
                <a:solidFill>
                  <a:prstClr val="white"/>
                </a:solidFill>
                <a:effectLst>
                  <a:glow rad="228600">
                    <a:schemeClr val="tx1">
                      <a:alpha val="40000"/>
                    </a:schemeClr>
                  </a:glow>
                </a:effectLst>
                <a:cs typeface="Calibri" pitchFamily="34" charset="0"/>
                <a:sym typeface="Arial" pitchFamily="34" charset="0"/>
              </a:rPr>
              <a:t>almighty</a:t>
            </a: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Worthy is the </a:t>
            </a:r>
            <a:r>
              <a:rPr lang="en-US" sz="3400" b="1" dirty="0" smtClean="0">
                <a:ln>
                  <a:solidFill>
                    <a:schemeClr val="tx1"/>
                  </a:solidFill>
                </a:ln>
                <a:solidFill>
                  <a:prstClr val="white"/>
                </a:solidFill>
                <a:effectLst>
                  <a:glow rad="228600">
                    <a:schemeClr val="tx1">
                      <a:alpha val="40000"/>
                    </a:schemeClr>
                  </a:glow>
                </a:effectLst>
                <a:cs typeface="Calibri" pitchFamily="34" charset="0"/>
                <a:sym typeface="Arial" pitchFamily="34" charset="0"/>
              </a:rPr>
              <a:t>Lamb</a:t>
            </a: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Worthy is the </a:t>
            </a:r>
            <a:r>
              <a:rPr lang="en-US" sz="3400" b="1" dirty="0" smtClean="0">
                <a:ln>
                  <a:solidFill>
                    <a:schemeClr val="tx1"/>
                  </a:solidFill>
                </a:ln>
                <a:solidFill>
                  <a:prstClr val="white"/>
                </a:solidFill>
                <a:effectLst>
                  <a:glow rad="228600">
                    <a:schemeClr val="tx1">
                      <a:alpha val="40000"/>
                    </a:schemeClr>
                  </a:glow>
                </a:effectLst>
                <a:cs typeface="Calibri" pitchFamily="34" charset="0"/>
                <a:sym typeface="Arial" pitchFamily="34" charset="0"/>
              </a:rPr>
              <a:t>Lamb</a:t>
            </a:r>
            <a:endPar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For You are holy, holy</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Are You Lord, God almighty</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Worthy is the Lamb</a:t>
            </a:r>
            <a:b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b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Worthy is the Lamb</a:t>
            </a:r>
          </a:p>
          <a:p>
            <a:pPr algn="ctr"/>
            <a:r>
              <a:rPr lang="en-US" sz="3400" b="1" dirty="0">
                <a:ln>
                  <a:solidFill>
                    <a:schemeClr val="tx1"/>
                  </a:solidFill>
                </a:ln>
                <a:solidFill>
                  <a:prstClr val="white"/>
                </a:solidFill>
                <a:effectLst>
                  <a:glow rad="228600">
                    <a:schemeClr val="tx1">
                      <a:alpha val="40000"/>
                    </a:schemeClr>
                  </a:glow>
                </a:effectLst>
                <a:cs typeface="Calibri" pitchFamily="34" charset="0"/>
                <a:sym typeface="Arial" pitchFamily="34" charset="0"/>
              </a:rPr>
              <a:t>Amen</a:t>
            </a:r>
          </a:p>
        </p:txBody>
      </p:sp>
      <p:sp>
        <p:nvSpPr>
          <p:cNvPr id="102403" name="Rectangle 3"/>
          <p:cNvSpPr>
            <a:spLocks noChangeArrowheads="1"/>
          </p:cNvSpPr>
          <p:nvPr/>
        </p:nvSpPr>
        <p:spPr bwMode="auto">
          <a:xfrm>
            <a:off x="317501" y="4583907"/>
            <a:ext cx="8493125" cy="119063"/>
          </a:xfrm>
          <a:prstGeom prst="rect">
            <a:avLst/>
          </a:prstGeom>
          <a:noFill/>
          <a:ln w="9525">
            <a:noFill/>
            <a:miter lim="800000"/>
            <a:headEnd/>
            <a:tailEnd/>
          </a:ln>
          <a:effectLst/>
        </p:spPr>
        <p:txBody>
          <a:bodyPr wrap="none" lIns="79050" tIns="39525" rIns="79050" bIns="39525" anchor="ctr"/>
          <a:lstStyle/>
          <a:p>
            <a:pPr algn="ctr"/>
            <a:r>
              <a:rPr lang="en-US" sz="1600" b="1" dirty="0">
                <a:solidFill>
                  <a:prstClr val="white"/>
                </a:solidFill>
                <a:sym typeface="Arial" pitchFamily="34" charset="0"/>
              </a:rPr>
              <a:t>Michael W. Smith</a:t>
            </a:r>
          </a:p>
        </p:txBody>
      </p:sp>
      <p:sp>
        <p:nvSpPr>
          <p:cNvPr id="102404"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lIns="79050" tIns="39525" rIns="79050" bIns="39525" anchor="ctr"/>
          <a:lstStyle/>
          <a:p>
            <a:pPr algn="ctr"/>
            <a:r>
              <a:rPr lang="en-US" sz="1600" b="1" dirty="0">
                <a:solidFill>
                  <a:prstClr val="white"/>
                </a:solidFill>
                <a:sym typeface="Arial" pitchFamily="34" charset="0"/>
              </a:rPr>
              <a:t>1990 Sony/ATV </a:t>
            </a:r>
            <a:r>
              <a:rPr lang="en-US" sz="1600" b="1" dirty="0" err="1">
                <a:solidFill>
                  <a:prstClr val="white"/>
                </a:solidFill>
                <a:sym typeface="Arial" pitchFamily="34" charset="0"/>
              </a:rPr>
              <a:t>Milene</a:t>
            </a:r>
            <a:r>
              <a:rPr lang="en-US" sz="1600" b="1" dirty="0">
                <a:solidFill>
                  <a:prstClr val="white"/>
                </a:solidFill>
                <a:sym typeface="Arial" pitchFamily="34" charset="0"/>
              </a:rPr>
              <a:t> Music</a:t>
            </a:r>
          </a:p>
        </p:txBody>
      </p:sp>
      <p:sp>
        <p:nvSpPr>
          <p:cNvPr id="102405"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lIns="79050" tIns="39525" rIns="79050" bIns="39525" anchor="ctr"/>
          <a:lstStyle/>
          <a:p>
            <a:pPr algn="ctr"/>
            <a:r>
              <a:rPr lang="en-US" sz="1600" b="1" dirty="0">
                <a:solidFill>
                  <a:prstClr val="white"/>
                </a:solidFill>
                <a:sym typeface="Arial" pitchFamily="34" charset="0"/>
              </a:rPr>
              <a:t>CCLI 78316</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1504950"/>
            <a:ext cx="6704079" cy="1015663"/>
          </a:xfrm>
          <a:prstGeom prst="rect">
            <a:avLst/>
          </a:prstGeom>
        </p:spPr>
        <p:txBody>
          <a:bodyPr wrap="none">
            <a:spAutoFit/>
          </a:bodyPr>
          <a:lstStyle/>
          <a:p>
            <a:pPr algn="ctr"/>
            <a:r>
              <a:rPr lang="en-US" sz="6000" dirty="0" smtClean="0">
                <a:solidFill>
                  <a:schemeClr val="bg1"/>
                </a:solidFill>
                <a:latin typeface="28 Days Later" pitchFamily="34" charset="0"/>
              </a:rPr>
              <a:t>The House God Built </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767522"/>
            <a:ext cx="8534400" cy="3924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latin typeface="+mj-lt"/>
                <a:ea typeface="Calibri" pitchFamily="34" charset="0"/>
                <a:cs typeface="Times New Roman" pitchFamily="18" charset="0"/>
              </a:rPr>
              <a:t>...You are not the one to build me a house to dwell in.</a:t>
            </a:r>
            <a:r>
              <a:rPr kumimoji="0" lang="en-US" sz="3400" b="1" i="1" u="none" strike="noStrike" cap="none" normalizeH="0" dirty="0" smtClean="0">
                <a:ln>
                  <a:noFill/>
                </a:ln>
                <a:solidFill>
                  <a:schemeClr val="bg1"/>
                </a:solidFill>
                <a:effectLst/>
                <a:latin typeface="+mj-lt"/>
                <a:ea typeface="Calibri" pitchFamily="34" charset="0"/>
                <a:cs typeface="Times New Roman" pitchFamily="18" charset="0"/>
              </a:rPr>
              <a:t> </a:t>
            </a:r>
            <a:r>
              <a:rPr kumimoji="0" lang="en-US" sz="3400" b="1" i="1" u="none" strike="noStrike" cap="none" normalizeH="0" baseline="0" dirty="0" smtClean="0">
                <a:ln>
                  <a:noFill/>
                </a:ln>
                <a:solidFill>
                  <a:schemeClr val="bg1"/>
                </a:solidFill>
                <a:effectLst/>
                <a:latin typeface="+mj-lt"/>
                <a:ea typeface="Calibri" pitchFamily="34" charset="0"/>
                <a:cs typeface="Times New Roman" pitchFamily="18" charset="0"/>
              </a:rPr>
              <a:t>I have not dwelt in a house from the day I brought Israel up out of Egypt to this day...did I ever say to any of their leaders whom I commanded to shepherd my people, why have you not built me a house of cedar?  </a:t>
            </a:r>
            <a:endParaRPr kumimoji="0" lang="en-US" sz="3400" b="0" i="0" u="none" strike="noStrike" cap="none" normalizeH="0" baseline="0" dirty="0" smtClean="0">
              <a:ln>
                <a:noFill/>
              </a:ln>
              <a:solidFill>
                <a:schemeClr val="bg1"/>
              </a:solidFill>
              <a:effectLst/>
              <a:latin typeface="+mj-l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2000" dirty="0" smtClean="0">
              <a:solidFill>
                <a:schemeClr val="bg1"/>
              </a:solidFill>
              <a:latin typeface="+mj-lt"/>
              <a:ea typeface="Calibri"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500" b="1" i="1" u="none" strike="noStrike" cap="none" normalizeH="0" baseline="0" dirty="0" smtClean="0">
                <a:ln>
                  <a:noFill/>
                </a:ln>
                <a:solidFill>
                  <a:schemeClr val="bg1"/>
                </a:solidFill>
                <a:effectLst/>
                <a:latin typeface="+mj-lt"/>
                <a:ea typeface="Calibri" pitchFamily="34" charset="0"/>
                <a:cs typeface="Times New Roman" pitchFamily="18" charset="0"/>
              </a:rPr>
              <a:t>1 Chronicles 17:4-6</a:t>
            </a:r>
            <a:endParaRPr kumimoji="0" lang="en-US" sz="25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57200" y="959658"/>
            <a:ext cx="83058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"...I took you from the pasture and from following the flock to be ruler over my people Israel.  I have been with you wherever you have gone and I have cut off all your enemies from before you."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500" b="1" i="1" u="none" strike="noStrike" cap="none" normalizeH="0" baseline="0" dirty="0" smtClean="0">
                <a:ln>
                  <a:noFill/>
                </a:ln>
                <a:solidFill>
                  <a:schemeClr val="bg1"/>
                </a:solidFill>
                <a:effectLst/>
                <a:ea typeface="Calibri" pitchFamily="34" charset="0"/>
                <a:cs typeface="Times New Roman" pitchFamily="18" charset="0"/>
              </a:rPr>
              <a:t> 1 Chronicles 17:7-8</a:t>
            </a:r>
            <a:endParaRPr kumimoji="0" lang="en-US" sz="25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1" y="1047750"/>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Joy to the world </a:t>
            </a:r>
            <a:endParaRPr lang="en-US" sz="3400" b="1" dirty="0" smtClean="0">
              <a:ln>
                <a:solidFill>
                  <a:schemeClr val="tx1"/>
                </a:solidFill>
              </a:ln>
              <a:solidFill>
                <a:prstClr val="white"/>
              </a:solidFill>
              <a:effectLst>
                <a:glow rad="228600">
                  <a:srgbClr val="4F81BD">
                    <a:satMod val="175000"/>
                    <a:alpha val="40000"/>
                  </a:srgbClr>
                </a:glow>
              </a:effectLst>
              <a:sym typeface="Arial" charset="0"/>
            </a:endParaRPr>
          </a:p>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T</a:t>
            </a:r>
            <a:r>
              <a:rPr lang="en-US" sz="3400" b="1" dirty="0" smtClean="0">
                <a:ln>
                  <a:solidFill>
                    <a:schemeClr val="tx1"/>
                  </a:solidFill>
                </a:ln>
                <a:solidFill>
                  <a:prstClr val="white"/>
                </a:solidFill>
                <a:effectLst>
                  <a:glow rad="228600">
                    <a:srgbClr val="4F81BD">
                      <a:satMod val="175000"/>
                      <a:alpha val="40000"/>
                    </a:srgbClr>
                  </a:glow>
                </a:effectLst>
                <a:sym typeface="Arial" charset="0"/>
              </a:rPr>
              <a:t>he Savior reigns </a:t>
            </a:r>
          </a:p>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L</a:t>
            </a:r>
            <a:r>
              <a:rPr lang="en-US" sz="3400" b="1" dirty="0" smtClean="0">
                <a:ln>
                  <a:solidFill>
                    <a:schemeClr val="tx1"/>
                  </a:solidFill>
                </a:ln>
                <a:solidFill>
                  <a:prstClr val="white"/>
                </a:solidFill>
                <a:effectLst>
                  <a:glow rad="228600">
                    <a:srgbClr val="4F81BD">
                      <a:satMod val="175000"/>
                      <a:alpha val="40000"/>
                    </a:srgbClr>
                  </a:glow>
                </a:effectLst>
                <a:sym typeface="Arial" charset="0"/>
              </a:rPr>
              <a:t>et </a:t>
            </a:r>
            <a:r>
              <a:rPr lang="en-US" sz="3400" b="1" dirty="0">
                <a:ln>
                  <a:solidFill>
                    <a:schemeClr val="tx1"/>
                  </a:solidFill>
                </a:ln>
                <a:solidFill>
                  <a:prstClr val="white"/>
                </a:solidFill>
                <a:effectLst>
                  <a:glow rad="228600">
                    <a:srgbClr val="4F81BD">
                      <a:satMod val="175000"/>
                      <a:alpha val="40000"/>
                    </a:srgbClr>
                  </a:glow>
                </a:effectLst>
                <a:sym typeface="Arial" charset="0"/>
              </a:rPr>
              <a:t>all their songs employ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While fields and floods</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Rocks hills and plains</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1352550"/>
            <a:ext cx="86106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 Now I will make your name like the names of the greatest men of the earth. </a:t>
            </a:r>
            <a:endParaRPr kumimoji="0" lang="en-US" sz="3400" b="0" i="0" u="none" strike="noStrike" cap="none" normalizeH="0" baseline="0" dirty="0" smtClean="0">
              <a:ln>
                <a:noFill/>
              </a:ln>
              <a:solidFill>
                <a:schemeClr val="bg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...I declare to you that the Lord will build a house for you: When your days are over and you go to be with your fathers, I will raise up your offspring to succeed you, one of your own sons, and I will establish his kingdom.  </a:t>
            </a:r>
            <a:endParaRPr kumimoji="0" lang="en-US" sz="34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1581150"/>
            <a:ext cx="85344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He is the one who will build a house for me, and I will establish his throne forever. I will be his father, and he will be my son...I will set him over my house and my kingdom forever, his throne will be established forever. "</a:t>
            </a:r>
            <a:endParaRPr kumimoji="0" lang="en-US" sz="3400" b="0" i="0" u="none" strike="noStrike" cap="none" normalizeH="0" baseline="0" dirty="0" smtClean="0">
              <a:ln>
                <a:noFill/>
              </a:ln>
              <a:solidFill>
                <a:schemeClr val="bg1"/>
              </a:solidFill>
              <a:effectLst/>
              <a:cs typeface="Arial" pitchFamily="34" charset="0"/>
            </a:endParaRPr>
          </a:p>
        </p:txBody>
      </p:sp>
      <p:sp>
        <p:nvSpPr>
          <p:cNvPr id="3" name="Rectangle 2"/>
          <p:cNvSpPr/>
          <p:nvPr/>
        </p:nvSpPr>
        <p:spPr>
          <a:xfrm>
            <a:off x="5334000" y="4476750"/>
            <a:ext cx="3608680" cy="477054"/>
          </a:xfrm>
          <a:prstGeom prst="rect">
            <a:avLst/>
          </a:prstGeom>
        </p:spPr>
        <p:txBody>
          <a:bodyPr wrap="none">
            <a:spAutoFit/>
          </a:bodyPr>
          <a:lstStyle/>
          <a:p>
            <a:pPr lvl="0" eaLnBrk="0" fontAlgn="base" hangingPunct="0">
              <a:spcBef>
                <a:spcPct val="0"/>
              </a:spcBef>
              <a:spcAft>
                <a:spcPct val="0"/>
              </a:spcAft>
            </a:pPr>
            <a:r>
              <a:rPr lang="en-US" sz="2500" b="1" i="1" dirty="0" smtClean="0">
                <a:solidFill>
                  <a:schemeClr val="bg1"/>
                </a:solidFill>
                <a:ea typeface="Calibri" pitchFamily="34" charset="0"/>
                <a:cs typeface="Times New Roman" pitchFamily="18" charset="0"/>
              </a:rPr>
              <a:t> 1 Chronicles 17: 8 &amp;10-14</a:t>
            </a:r>
            <a:endParaRPr lang="en-US" sz="2500" dirty="0" smtClean="0">
              <a:solidFill>
                <a:schemeClr val="bg1"/>
              </a:solidFill>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rovisional_Government_of_the_Republic_of_Korea.jpg"/>
          <p:cNvPicPr>
            <a:picLocks noChangeAspect="1"/>
          </p:cNvPicPr>
          <p:nvPr/>
        </p:nvPicPr>
        <p:blipFill>
          <a:blip r:embed="rId2" cstate="print"/>
          <a:stretch>
            <a:fillRect/>
          </a:stretch>
        </p:blipFill>
        <p:spPr>
          <a:xfrm>
            <a:off x="3429000" y="133350"/>
            <a:ext cx="5491162" cy="4598485"/>
          </a:xfrm>
          <a:prstGeom prst="rect">
            <a:avLst/>
          </a:prstGeom>
          <a:ln>
            <a:noFill/>
          </a:ln>
          <a:effectLst>
            <a:softEdge rad="112500"/>
          </a:effectLst>
        </p:spPr>
      </p:pic>
      <p:pic>
        <p:nvPicPr>
          <p:cNvPr id="6" name="Picture 5" descr="img001.jpg"/>
          <p:cNvPicPr>
            <a:picLocks noChangeAspect="1"/>
          </p:cNvPicPr>
          <p:nvPr/>
        </p:nvPicPr>
        <p:blipFill>
          <a:blip r:embed="rId3" cstate="print"/>
          <a:stretch>
            <a:fillRect/>
          </a:stretch>
        </p:blipFill>
        <p:spPr>
          <a:xfrm>
            <a:off x="381000" y="209550"/>
            <a:ext cx="3121152" cy="44958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4800" y="1469975"/>
            <a:ext cx="8686800" cy="361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Jesus left the temple and was walking away when his disciples came up to him to call his attention to its buildings.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“Do you see all these things?” he asked.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1" u="none" strike="noStrike" cap="none" normalizeH="0" baseline="0" dirty="0" smtClean="0">
                <a:ln>
                  <a:noFill/>
                </a:ln>
                <a:solidFill>
                  <a:schemeClr val="bg1"/>
                </a:solidFill>
                <a:effectLst/>
                <a:ea typeface="Calibri" pitchFamily="34" charset="0"/>
                <a:cs typeface="Times New Roman" pitchFamily="18" charset="0"/>
              </a:rPr>
              <a:t>“Truly I tell you, not one stone here will be left on another; everyone will be thrown down.”  </a:t>
            </a:r>
            <a:endParaRPr kumimoji="0" lang="en-US" sz="3400" b="0" i="0" u="none" strike="noStrike" cap="none" normalizeH="0" baseline="0" dirty="0" smtClean="0">
              <a:ln>
                <a:noFill/>
              </a:ln>
              <a:solidFill>
                <a:schemeClr val="bg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500" b="1" i="1" u="none" strike="noStrike" cap="none" normalizeH="0" baseline="0" dirty="0" smtClean="0">
                <a:ln>
                  <a:noFill/>
                </a:ln>
                <a:solidFill>
                  <a:schemeClr val="bg1"/>
                </a:solidFill>
                <a:effectLst/>
                <a:ea typeface="Calibri" pitchFamily="34" charset="0"/>
                <a:cs typeface="Times New Roman" pitchFamily="18" charset="0"/>
              </a:rPr>
              <a:t>Matthew 24:1-2</a:t>
            </a:r>
            <a:endParaRPr kumimoji="0" lang="en-US" sz="25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749677"/>
            <a:ext cx="8915400" cy="4031873"/>
          </a:xfrm>
          <a:prstGeom prst="rect">
            <a:avLst/>
          </a:prstGeom>
        </p:spPr>
        <p:txBody>
          <a:bodyPr wrap="square">
            <a:spAutoFit/>
          </a:bodyPr>
          <a:lstStyle/>
          <a:p>
            <a:r>
              <a:rPr lang="en-US" sz="3200" b="1" i="1" dirty="0" smtClean="0">
                <a:solidFill>
                  <a:schemeClr val="bg1"/>
                </a:solidFill>
              </a:rPr>
              <a:t>At that time Jesus went through the grain fields on the Sabbath. His disciples were hungry and began to pick some heads of grain and eat them. When the Pharisees saw this, they said to him, </a:t>
            </a:r>
          </a:p>
          <a:p>
            <a:r>
              <a:rPr lang="en-US" sz="3200" b="1" i="1" dirty="0" smtClean="0">
                <a:solidFill>
                  <a:schemeClr val="bg1"/>
                </a:solidFill>
              </a:rPr>
              <a:t>“Look! Your disciples are doing what is unlawful on the Sabbath.”</a:t>
            </a:r>
            <a:r>
              <a:rPr lang="en-US" sz="3200" b="1" i="1" baseline="30000" dirty="0" smtClean="0">
                <a:solidFill>
                  <a:schemeClr val="bg1"/>
                </a:solidFill>
              </a:rPr>
              <a:t> </a:t>
            </a:r>
            <a:r>
              <a:rPr lang="en-US" sz="3200" b="1" i="1" dirty="0" smtClean="0">
                <a:solidFill>
                  <a:schemeClr val="bg1"/>
                </a:solidFill>
              </a:rPr>
              <a:t>He answered, “Haven’t you read what David did when he and his companions were hungry? </a:t>
            </a:r>
            <a:endParaRPr lang="en-US" sz="3200" b="1" i="1" dirty="0">
              <a:solidFill>
                <a:schemeClr val="bg1"/>
              </a:solidFill>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742950"/>
            <a:ext cx="8382000" cy="4231928"/>
          </a:xfrm>
          <a:prstGeom prst="rect">
            <a:avLst/>
          </a:prstGeom>
        </p:spPr>
        <p:txBody>
          <a:bodyPr wrap="square">
            <a:spAutoFit/>
          </a:bodyPr>
          <a:lstStyle/>
          <a:p>
            <a:r>
              <a:rPr lang="en-US" sz="3200" b="1" i="1" dirty="0" smtClean="0">
                <a:solidFill>
                  <a:schemeClr val="bg1"/>
                </a:solidFill>
              </a:rPr>
              <a:t>He entered the house of God, and he and his companions ate the consecrated bread—which was not lawful for them to do, but only for the priests. Or haven’t you read in the Law that the priests on Sabbath duty in the temple desecrate the Sabbath and yet are innocent? I tell you that something greater than the temple is here.</a:t>
            </a:r>
          </a:p>
          <a:p>
            <a:endParaRPr lang="en-US" sz="1500" b="1" i="1" dirty="0" smtClean="0">
              <a:solidFill>
                <a:schemeClr val="bg1"/>
              </a:solidFill>
            </a:endParaRPr>
          </a:p>
          <a:p>
            <a:pPr algn="r"/>
            <a:r>
              <a:rPr lang="en-US" sz="2500" b="1" i="1" dirty="0" smtClean="0">
                <a:solidFill>
                  <a:schemeClr val="bg1"/>
                </a:solidFill>
              </a:rPr>
              <a:t>Matthew 12:1-6</a:t>
            </a:r>
            <a:endParaRPr lang="en-US" sz="2500" b="1" i="1" dirty="0">
              <a:solidFill>
                <a:schemeClr val="bg1"/>
              </a:solidFil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Repeat the sounding joy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Repeat the sounding joy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Repeat, repeat the sounding joy</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2400" y="1181100"/>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Joy, unspeakable joy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 overflowing well</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No tongue can tell</a:t>
            </a:r>
            <a:br>
              <a:rPr lang="en-US" sz="3400" b="1" dirty="0">
                <a:ln>
                  <a:solidFill>
                    <a:schemeClr val="tx1"/>
                  </a:solidFill>
                </a:ln>
                <a:solidFill>
                  <a:prstClr val="white"/>
                </a:solidFill>
                <a:effectLst>
                  <a:glow rad="228600">
                    <a:srgbClr val="4F81BD">
                      <a:satMod val="175000"/>
                      <a:alpha val="40000"/>
                    </a:srgbClr>
                  </a:glow>
                </a:effectLst>
                <a:sym typeface="Arial" charset="0"/>
              </a:rPr>
            </a:br>
            <a:endParaRPr lang="en-US" sz="3400" b="1" dirty="0">
              <a:ln>
                <a:solidFill>
                  <a:schemeClr val="tx1"/>
                </a:solidFill>
              </a:ln>
              <a:solidFill>
                <a:prstClr val="white"/>
              </a:solidFill>
              <a:effectLst>
                <a:glow rad="228600">
                  <a:srgbClr val="4F81BD">
                    <a:satMod val="175000"/>
                    <a:alpha val="40000"/>
                  </a:srgbClr>
                </a:glow>
              </a:effectLst>
              <a:sym typeface="Arial"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1181100"/>
            <a:ext cx="8493125" cy="2381250"/>
          </a:xfrm>
          <a:prstGeom prst="rect">
            <a:avLst/>
          </a:prstGeom>
          <a:noFill/>
          <a:ln w="9525">
            <a:noFill/>
            <a:miter lim="800000"/>
            <a:headEnd/>
            <a:tailEnd/>
          </a:ln>
          <a:effectLst/>
        </p:spPr>
        <p:txBody>
          <a:bodyPr wrap="none"/>
          <a:lstStyle/>
          <a:p>
            <a:pPr algn="ctr"/>
            <a:r>
              <a:rPr lang="en-US" sz="3400" b="1" dirty="0" smtClean="0">
                <a:ln>
                  <a:solidFill>
                    <a:schemeClr val="tx1"/>
                  </a:solidFill>
                </a:ln>
                <a:solidFill>
                  <a:prstClr val="white"/>
                </a:solidFill>
                <a:effectLst>
                  <a:glow rad="228600">
                    <a:srgbClr val="4F81BD">
                      <a:satMod val="175000"/>
                      <a:alpha val="40000"/>
                    </a:srgbClr>
                  </a:glow>
                </a:effectLst>
                <a:sym typeface="Arial" charset="0"/>
              </a:rPr>
              <a:t>Joy</a:t>
            </a:r>
            <a:r>
              <a:rPr lang="en-US" sz="3400" b="1" dirty="0">
                <a:ln>
                  <a:solidFill>
                    <a:schemeClr val="tx1"/>
                  </a:solidFill>
                </a:ln>
                <a:solidFill>
                  <a:prstClr val="white"/>
                </a:solidFill>
                <a:effectLst>
                  <a:glow rad="228600">
                    <a:srgbClr val="4F81BD">
                      <a:satMod val="175000"/>
                      <a:alpha val="40000"/>
                    </a:srgbClr>
                  </a:glow>
                </a:effectLst>
                <a:sym typeface="Arial" charset="0"/>
              </a:rPr>
              <a:t>, unspeakable joy</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It rises in my soul</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Never lets me go</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He rules the world </a:t>
            </a:r>
            <a:r>
              <a:rPr lang="en-US" sz="3400" b="1" dirty="0" smtClean="0">
                <a:ln>
                  <a:solidFill>
                    <a:schemeClr val="tx1"/>
                  </a:solidFill>
                </a:ln>
                <a:solidFill>
                  <a:prstClr val="white"/>
                </a:solidFill>
                <a:effectLst>
                  <a:glow rad="228600">
                    <a:srgbClr val="4F81BD">
                      <a:satMod val="175000"/>
                      <a:alpha val="40000"/>
                    </a:srgbClr>
                  </a:glow>
                </a:effectLst>
                <a:sym typeface="Arial" charset="0"/>
              </a:rPr>
              <a:t/>
            </a:r>
            <a:br>
              <a:rPr lang="en-US" sz="3400" b="1" dirty="0" smtClean="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W</a:t>
            </a:r>
            <a:r>
              <a:rPr lang="en-US" sz="3400" b="1" dirty="0" smtClean="0">
                <a:ln>
                  <a:solidFill>
                    <a:schemeClr val="tx1"/>
                  </a:solidFill>
                </a:ln>
                <a:solidFill>
                  <a:prstClr val="white"/>
                </a:solidFill>
                <a:effectLst>
                  <a:glow rad="228600">
                    <a:srgbClr val="4F81BD">
                      <a:satMod val="175000"/>
                      <a:alpha val="40000"/>
                    </a:srgbClr>
                  </a:glow>
                </a:effectLst>
                <a:sym typeface="Arial" charset="0"/>
              </a:rPr>
              <a:t>ith truth and </a:t>
            </a:r>
            <a:r>
              <a:rPr lang="en-US" sz="3400" b="1" dirty="0">
                <a:ln>
                  <a:solidFill>
                    <a:schemeClr val="tx1"/>
                  </a:solidFill>
                </a:ln>
                <a:solidFill>
                  <a:prstClr val="white"/>
                </a:solidFill>
                <a:effectLst>
                  <a:glow rad="228600">
                    <a:srgbClr val="4F81BD">
                      <a:satMod val="175000"/>
                      <a:alpha val="40000"/>
                    </a:srgbClr>
                  </a:glow>
                </a:effectLst>
                <a:sym typeface="Arial" charset="0"/>
              </a:rPr>
              <a:t>grace</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And makes the nations prove</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The glories of His righteousness</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ln>
                  <a:solidFill>
                    <a:schemeClr val="tx1"/>
                  </a:solidFill>
                </a:ln>
                <a:solidFill>
                  <a:prstClr val="white"/>
                </a:solidFill>
                <a:effectLst>
                  <a:glow rad="228600">
                    <a:srgbClr val="4F81BD">
                      <a:satMod val="175000"/>
                      <a:alpha val="40000"/>
                    </a:srgbClr>
                  </a:glow>
                </a:effectLst>
                <a:sym typeface="Arial" charset="0"/>
              </a:rPr>
              <a:t>And wonders of His love</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And wonders of His love</a:t>
            </a:r>
            <a:br>
              <a:rPr lang="en-US" sz="3400" b="1" dirty="0">
                <a:ln>
                  <a:solidFill>
                    <a:schemeClr val="tx1"/>
                  </a:solidFill>
                </a:ln>
                <a:solidFill>
                  <a:prstClr val="white"/>
                </a:solidFill>
                <a:effectLst>
                  <a:glow rad="228600">
                    <a:srgbClr val="4F81BD">
                      <a:satMod val="175000"/>
                      <a:alpha val="40000"/>
                    </a:srgbClr>
                  </a:glow>
                </a:effectLst>
                <a:sym typeface="Arial" charset="0"/>
              </a:rPr>
            </a:br>
            <a:r>
              <a:rPr lang="en-US" sz="3400" b="1" dirty="0">
                <a:ln>
                  <a:solidFill>
                    <a:schemeClr val="tx1"/>
                  </a:solidFill>
                </a:ln>
                <a:solidFill>
                  <a:prstClr val="white"/>
                </a:solidFill>
                <a:effectLst>
                  <a:glow rad="228600">
                    <a:srgbClr val="4F81BD">
                      <a:satMod val="175000"/>
                      <a:alpha val="40000"/>
                    </a:srgbClr>
                  </a:glow>
                </a:effectLst>
                <a:sym typeface="Arial" charset="0"/>
              </a:rPr>
              <a:t>And wonders, wonders of His love</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365</TotalTime>
  <Words>890</Words>
  <Application>Microsoft Office PowerPoint</Application>
  <PresentationFormat>On-screen Show (16:9)</PresentationFormat>
  <Paragraphs>147</Paragraphs>
  <Slides>47</Slides>
  <Notes>10</Notes>
  <HiddenSlides>0</HiddenSlides>
  <MMClips>0</MMClips>
  <ScaleCrop>false</ScaleCrop>
  <HeadingPairs>
    <vt:vector size="4" baseType="variant">
      <vt:variant>
        <vt:lpstr>Theme</vt:lpstr>
      </vt:variant>
      <vt:variant>
        <vt:i4>32</vt:i4>
      </vt:variant>
      <vt:variant>
        <vt:lpstr>Slide Titles</vt:lpstr>
      </vt:variant>
      <vt:variant>
        <vt:i4>47</vt:i4>
      </vt:variant>
    </vt:vector>
  </HeadingPairs>
  <TitlesOfParts>
    <vt:vector size="7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34</cp:revision>
  <dcterms:created xsi:type="dcterms:W3CDTF">2012-12-07T16:03:11Z</dcterms:created>
  <dcterms:modified xsi:type="dcterms:W3CDTF">2012-12-10T22:27:39Z</dcterms:modified>
</cp:coreProperties>
</file>