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32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335" r:id="rId11"/>
    <p:sldId id="336" r:id="rId12"/>
    <p:sldId id="337" r:id="rId13"/>
    <p:sldId id="338" r:id="rId14"/>
    <p:sldId id="339" r:id="rId15"/>
    <p:sldId id="34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42" r:id="rId31"/>
    <p:sldId id="285" r:id="rId32"/>
    <p:sldId id="286" r:id="rId33"/>
    <p:sldId id="341" r:id="rId34"/>
    <p:sldId id="287" r:id="rId35"/>
    <p:sldId id="288" r:id="rId36"/>
    <p:sldId id="289" r:id="rId37"/>
    <p:sldId id="290" r:id="rId38"/>
    <p:sldId id="291" r:id="rId39"/>
    <p:sldId id="301" r:id="rId40"/>
    <p:sldId id="256" r:id="rId41"/>
    <p:sldId id="258" r:id="rId42"/>
    <p:sldId id="302" r:id="rId43"/>
    <p:sldId id="257" r:id="rId44"/>
    <p:sldId id="303" r:id="rId45"/>
    <p:sldId id="305" r:id="rId46"/>
    <p:sldId id="329" r:id="rId47"/>
    <p:sldId id="304" r:id="rId48"/>
    <p:sldId id="306" r:id="rId49"/>
    <p:sldId id="307" r:id="rId50"/>
    <p:sldId id="314" r:id="rId51"/>
    <p:sldId id="311" r:id="rId52"/>
    <p:sldId id="261" r:id="rId53"/>
    <p:sldId id="309" r:id="rId54"/>
    <p:sldId id="310" r:id="rId55"/>
    <p:sldId id="312" r:id="rId56"/>
    <p:sldId id="315" r:id="rId57"/>
    <p:sldId id="316" r:id="rId58"/>
    <p:sldId id="317" r:id="rId59"/>
    <p:sldId id="313" r:id="rId60"/>
    <p:sldId id="260" r:id="rId61"/>
    <p:sldId id="318" r:id="rId62"/>
    <p:sldId id="319" r:id="rId63"/>
    <p:sldId id="326" r:id="rId64"/>
    <p:sldId id="321" r:id="rId65"/>
    <p:sldId id="322" r:id="rId66"/>
    <p:sldId id="324" r:id="rId67"/>
    <p:sldId id="325" r:id="rId68"/>
    <p:sldId id="308" r:id="rId69"/>
    <p:sldId id="262" r:id="rId7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908" y="-1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3EC9A-B8FD-48EA-AA60-4D5267323B48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EF54E-3670-4E8A-98E4-D546CAF3D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4FAB-F61A-443B-8673-CE57AE3BE32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7AE2-89C4-41CA-A00A-4800840B6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17501" y="7572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What a Savior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Atoning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sacrifice, Keeper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of 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Beginning and the 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Forgiver of my sin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By Your mercy You have saved us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82077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what a Savior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soul’s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82077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Shepherd King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lead us by still waters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only hope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kindness is my friend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Your presence You restore us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82077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soul’s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1" y="1125289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The truth and the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joy 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salvation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Stood in my place, taking my shame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Upon Your shoulders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82077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souls 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1" y="477950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Laura Story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6667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Alone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1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created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human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hands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dependent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any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mortal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need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Anything we can give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plan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That's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just the way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created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human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hands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dependent 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 any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mortal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not a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need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Anything we can give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By Your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plan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hat's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just the way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0" y="7429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ym typeface="Arial" charset="0"/>
              </a:rPr>
              <a:t>My Soul Magnifies The Lord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3675" y="1581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Good news of great joy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every woman every man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This will be a sign to you 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Baby born in Bethlehem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rom before time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began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right now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good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times and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only God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whose Power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contend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only God whose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praise will never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the only God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who's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Worthy of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everything we can give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That's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just the way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rom before Time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began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right now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good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times and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Unchangeable,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unshakeable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Unstoppable, that's what You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  <a:endParaRPr lang="en-US" sz="30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rom before time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began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right now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good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times and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on Your throne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God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Unchangeable,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unshakeable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Unstoppable, that's what You are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Billy Foote, Cindy Foote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2004 Integrity's Hosanna! Music, Billy Foote Music (Admin. by Integrity Music)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971550"/>
            <a:ext cx="8493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company of angels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in the highest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on the earth peace among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Those on whom His favor rests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647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How Great is Our God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How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3" y="1276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splendor of the King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Clothed in majesty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Let all the earth rejoice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the earth rejoice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wraps Himself in the light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darkness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tries to hide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trembles at 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voice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Trembles at His voice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age to age He stands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time is in His hands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Beginning and the End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Beginning and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Godhead, three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one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Father, Spirit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, Son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Lion and the Lamb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Lion and the Lamb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04800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Name above all names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praise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heart will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How great is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our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4800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our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all will see how great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How great is our God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Ed Cash, Jesse Reeves, Chris Tomlin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2004 worshiptogether.com songs, sixsteps Music, Alletrop Music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\\STORA\MyComputers\Server Files\Sarah Files\PowerPoint\Backgrounds\1Visable Images\communion - means of grace_wide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552" y="-1"/>
            <a:ext cx="9183552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464731"/>
            <a:ext cx="8001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lang="en-US" sz="3600" b="1" dirty="0" smtClean="0"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 Primary Functions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Of</a:t>
            </a:r>
            <a:r>
              <a:rPr kumimoji="0" lang="en-US" sz="3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a Prophet</a:t>
            </a:r>
            <a:endParaRPr lang="en-US" sz="3400" baseline="0" dirty="0" smtClean="0"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~REBUKE</a:t>
            </a:r>
          </a:p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lang="en-US" sz="3400" baseline="0" dirty="0" smtClean="0"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~REVEAL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825357"/>
            <a:ext cx="8001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6500" b="1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No Greater 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2000" b="1" dirty="0">
              <a:latin typeface="Bodoni MT Black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20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Matthew 4:12-17; 11:2-11; 14:1-12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66963"/>
            <a:ext cx="777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baseline="30000" dirty="0" smtClean="0"/>
              <a:t> </a:t>
            </a:r>
            <a:r>
              <a:rPr lang="en-US" sz="3000" b="1" dirty="0" smtClean="0"/>
              <a:t>There came a man sent from God, </a:t>
            </a:r>
          </a:p>
          <a:p>
            <a:pPr algn="ctr"/>
            <a:r>
              <a:rPr lang="en-US" sz="3000" b="1" dirty="0" smtClean="0"/>
              <a:t>whose name was John. </a:t>
            </a:r>
          </a:p>
          <a:p>
            <a:pPr algn="ctr"/>
            <a:r>
              <a:rPr lang="en-US" sz="3000" b="1" dirty="0" smtClean="0"/>
              <a:t>He came as a witness, </a:t>
            </a:r>
          </a:p>
          <a:p>
            <a:pPr algn="ctr"/>
            <a:r>
              <a:rPr lang="en-US" sz="3000" b="1" dirty="0" smtClean="0"/>
              <a:t>to testify about the Light, </a:t>
            </a:r>
          </a:p>
          <a:p>
            <a:pPr algn="ctr"/>
            <a:r>
              <a:rPr lang="en-US" sz="3000" b="1" dirty="0" smtClean="0"/>
              <a:t>so that all might believe through him. </a:t>
            </a:r>
          </a:p>
          <a:p>
            <a:pPr algn="ctr"/>
            <a:r>
              <a:rPr lang="en-US" sz="3000" b="1" dirty="0" smtClean="0"/>
              <a:t>He was not the Light, </a:t>
            </a:r>
          </a:p>
          <a:p>
            <a:pPr algn="ctr"/>
            <a:r>
              <a:rPr lang="en-US" sz="3000" b="1" dirty="0" smtClean="0"/>
              <a:t>but </a:t>
            </a:r>
            <a:r>
              <a:rPr lang="en-US" sz="3000" b="1" i="1" dirty="0" smtClean="0"/>
              <a:t>he came</a:t>
            </a:r>
            <a:r>
              <a:rPr lang="en-US" sz="3000" b="1" dirty="0" smtClean="0"/>
              <a:t> to testify about the Light.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5529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John 1:6-8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42186"/>
            <a:ext cx="7848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i="1" dirty="0" smtClean="0">
                <a:latin typeface="Bodoni MT Black" pitchFamily="18" charset="0"/>
              </a:rPr>
              <a:t>the</a:t>
            </a:r>
            <a:r>
              <a:rPr lang="en-US" sz="3400" b="1" i="1" dirty="0" smtClean="0">
                <a:latin typeface="Bodoni MT Black" pitchFamily="18" charset="0"/>
              </a:rPr>
              <a:t> GOSPEL </a:t>
            </a:r>
            <a:r>
              <a:rPr lang="en-US" sz="3400" i="1" dirty="0" smtClean="0">
                <a:latin typeface="Bodoni MT Black" pitchFamily="18" charset="0"/>
              </a:rPr>
              <a:t>of</a:t>
            </a:r>
            <a:r>
              <a:rPr lang="en-US" sz="3400" b="1" i="1" dirty="0" smtClean="0">
                <a:latin typeface="Bodoni MT Black" pitchFamily="18" charset="0"/>
              </a:rPr>
              <a:t> MATTHEW </a:t>
            </a:r>
          </a:p>
          <a:p>
            <a:pPr algn="ctr"/>
            <a:r>
              <a:rPr lang="en-US" sz="3400" i="1" dirty="0" smtClean="0">
                <a:latin typeface="Bodoni MT Black" pitchFamily="18" charset="0"/>
              </a:rPr>
              <a:t>presents</a:t>
            </a:r>
            <a:r>
              <a:rPr lang="en-US" sz="3400" b="1" i="1" dirty="0" smtClean="0">
                <a:latin typeface="Bodoni MT Black" pitchFamily="18" charset="0"/>
              </a:rPr>
              <a:t> JESUS </a:t>
            </a:r>
            <a:r>
              <a:rPr lang="en-US" sz="3400" i="1" dirty="0" smtClean="0">
                <a:latin typeface="Bodoni MT Black" pitchFamily="18" charset="0"/>
              </a:rPr>
              <a:t>as</a:t>
            </a:r>
            <a:r>
              <a:rPr lang="en-US" sz="3400" b="1" i="1" dirty="0" smtClean="0">
                <a:latin typeface="Bodoni MT Black" pitchFamily="18" charset="0"/>
              </a:rPr>
              <a:t>…</a:t>
            </a:r>
            <a:endParaRPr lang="en-US" sz="3400" i="1" dirty="0" smtClean="0">
              <a:latin typeface="Bodoni MT Black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latin typeface="Bodoni MT Black" pitchFamily="18" charset="0"/>
              </a:rPr>
              <a:t>…</a:t>
            </a:r>
            <a:r>
              <a:rPr lang="en-US" sz="3400" dirty="0" smtClean="0">
                <a:latin typeface="Bodoni MT Black" pitchFamily="18" charset="0"/>
              </a:rPr>
              <a:t>the</a:t>
            </a:r>
            <a:r>
              <a:rPr lang="en-US" sz="3400" b="1" dirty="0" smtClean="0">
                <a:latin typeface="Bodoni MT Black" pitchFamily="18" charset="0"/>
              </a:rPr>
              <a:t> RIGHTFUL KING</a:t>
            </a:r>
            <a:endParaRPr lang="en-US" sz="3400" dirty="0" smtClean="0">
              <a:latin typeface="Bodoni MT Black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latin typeface="Bodoni MT Black" pitchFamily="18" charset="0"/>
              </a:rPr>
              <a:t>…</a:t>
            </a:r>
            <a:r>
              <a:rPr lang="en-US" sz="3400" dirty="0" smtClean="0">
                <a:latin typeface="Bodoni MT Black" pitchFamily="18" charset="0"/>
              </a:rPr>
              <a:t>the</a:t>
            </a:r>
            <a:r>
              <a:rPr lang="en-US" sz="3400" b="1" dirty="0" smtClean="0">
                <a:latin typeface="Bodoni MT Black" pitchFamily="18" charset="0"/>
              </a:rPr>
              <a:t> REJECTED KING</a:t>
            </a:r>
            <a:endParaRPr lang="en-US" sz="3400" dirty="0" smtClean="0">
              <a:latin typeface="Bodoni MT Black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latin typeface="Bodoni MT Black" pitchFamily="18" charset="0"/>
              </a:rPr>
              <a:t>…</a:t>
            </a:r>
            <a:r>
              <a:rPr lang="en-US" sz="3400" dirty="0" smtClean="0">
                <a:latin typeface="Bodoni MT Black" pitchFamily="18" charset="0"/>
              </a:rPr>
              <a:t>the</a:t>
            </a:r>
            <a:r>
              <a:rPr lang="en-US" sz="3400" b="1" dirty="0" smtClean="0">
                <a:latin typeface="Bodoni MT Black" pitchFamily="18" charset="0"/>
              </a:rPr>
              <a:t> RETURNING KING</a:t>
            </a:r>
            <a:endParaRPr lang="en-US" sz="34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825357"/>
            <a:ext cx="8001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6500" b="1" i="0" u="none" strike="noStrik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No Greater 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2000" b="1" dirty="0">
              <a:latin typeface="Bodoni MT Black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2000" b="0" i="0" u="none" strike="noStrike" normalizeH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Matthew 4:12-17; 11:2-11; 14:1-12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82761"/>
            <a:ext cx="80010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lang="en-US" sz="3400" b="1" i="1" dirty="0"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he LAUNCHING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KING’S MINISTRY</a:t>
            </a:r>
            <a:endParaRPr kumimoji="0" lang="en-US" sz="3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TIME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		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80" name="Picture 4" descr="penguin 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4" name="Picture 7" descr="pengui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3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Unto you a child is born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Unto us a Son is given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Let every heart prepare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throne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nation under Heaven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09550"/>
            <a:ext cx="8077200" cy="3886200"/>
          </a:xfrm>
          <a:prstGeom prst="rect">
            <a:avLst/>
          </a:prstGeom>
          <a:effectLst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Even youths grow tired and weary, </a:t>
            </a:r>
            <a:endParaRPr lang="en-US" sz="3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and young men stumble and fall;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but those who wait upon the LORD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will renew their strength. </a:t>
            </a:r>
            <a:endParaRPr lang="en-US" sz="3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They will soar on wings like eagles; </a:t>
            </a:r>
            <a:endParaRPr lang="en-US" sz="3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they will run and not grow weary, </a:t>
            </a:r>
            <a:endParaRPr lang="en-US" sz="3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they will walk and not be faint.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6768" y="4533096"/>
            <a:ext cx="21948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Isaiah 40:30-31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78773"/>
            <a:ext cx="8001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lang="en-US" sz="3400" b="1" i="1" dirty="0"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he LAUNCHING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KING’S MINISTRY</a:t>
            </a:r>
            <a:endParaRPr kumimoji="0" lang="en-US" sz="3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TIME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		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PLACE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6195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/>
              <a:t>Even youths grow tired and weary, </a:t>
            </a:r>
            <a:br>
              <a:rPr lang="en-US" sz="3200" b="1" dirty="0" smtClean="0"/>
            </a:br>
            <a:r>
              <a:rPr lang="en-US" sz="3200" b="1" dirty="0" smtClean="0"/>
              <a:t>and young men stumble and fall; </a:t>
            </a:r>
            <a:br>
              <a:rPr lang="en-US" sz="3200" b="1" dirty="0" smtClean="0"/>
            </a:br>
            <a:r>
              <a:rPr lang="en-US" sz="3200" b="1" dirty="0" smtClean="0"/>
              <a:t>but those who wait upon the LORD </a:t>
            </a:r>
            <a:br>
              <a:rPr lang="en-US" sz="3200" b="1" dirty="0" smtClean="0"/>
            </a:br>
            <a:r>
              <a:rPr lang="en-US" sz="3200" b="1" dirty="0" smtClean="0"/>
              <a:t>will renew their strength. </a:t>
            </a:r>
            <a:br>
              <a:rPr lang="en-US" sz="3200" b="1" dirty="0" smtClean="0"/>
            </a:br>
            <a:r>
              <a:rPr lang="en-US" sz="3200" b="1" dirty="0" smtClean="0"/>
              <a:t>They will soar on wings like eagles; </a:t>
            </a:r>
            <a:br>
              <a:rPr lang="en-US" sz="3200" b="1" dirty="0" smtClean="0"/>
            </a:br>
            <a:r>
              <a:rPr lang="en-US" sz="3200" b="1" dirty="0" smtClean="0"/>
              <a:t> they will run and not grow weary, </a:t>
            </a:r>
            <a:br>
              <a:rPr lang="en-US" sz="3200" b="1" dirty="0" smtClean="0"/>
            </a:br>
            <a:r>
              <a:rPr lang="en-US" sz="3200" b="1" dirty="0" smtClean="0"/>
              <a:t>they will walk and not be faint.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 smtClean="0"/>
              <a:t>	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4609296"/>
            <a:ext cx="21948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500" b="1" dirty="0" smtClean="0">
                <a:solidFill>
                  <a:schemeClr val="bg1"/>
                </a:solidFill>
              </a:rPr>
              <a:t>Isaiah 40:30-31</a:t>
            </a:r>
          </a:p>
        </p:txBody>
      </p:sp>
      <p:pic>
        <p:nvPicPr>
          <p:cNvPr id="6" name="Picture 4" descr="isra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9550"/>
            <a:ext cx="8001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baseline="30000" dirty="0" smtClean="0"/>
              <a:t> </a:t>
            </a:r>
            <a:r>
              <a:rPr lang="en-US" sz="3000" b="1" dirty="0" smtClean="0"/>
              <a:t>Others said, </a:t>
            </a:r>
          </a:p>
          <a:p>
            <a:pPr algn="ctr"/>
            <a:r>
              <a:rPr lang="en-US" sz="3000" b="1" dirty="0" smtClean="0"/>
              <a:t>“He is the Messiah.”</a:t>
            </a:r>
          </a:p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Still others asked, </a:t>
            </a:r>
          </a:p>
          <a:p>
            <a:pPr algn="ctr"/>
            <a:r>
              <a:rPr lang="en-US" sz="3000" b="1" dirty="0" smtClean="0"/>
              <a:t>“How can the Messiah come from Galilee?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45529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John 7:41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78773"/>
            <a:ext cx="8001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lang="en-US" sz="3400" b="1" i="1" dirty="0"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he LAUNCHING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KING’S MINISTRY</a:t>
            </a:r>
            <a:endParaRPr kumimoji="0" lang="en-US" sz="3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TIME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		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PLACE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6576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  ...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RIGHT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PROCLAMATION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4563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Mark it down. </a:t>
            </a:r>
          </a:p>
          <a:p>
            <a:pPr algn="ctr"/>
            <a:r>
              <a:rPr lang="en-US" sz="3000" b="1" dirty="0" smtClean="0"/>
              <a:t>God does not save us </a:t>
            </a:r>
          </a:p>
          <a:p>
            <a:pPr algn="ctr"/>
            <a:r>
              <a:rPr lang="en-US" sz="3000" b="1" dirty="0" smtClean="0"/>
              <a:t>because of what we’ve done. </a:t>
            </a:r>
            <a:br>
              <a:rPr lang="en-US" sz="3000" b="1" dirty="0" smtClean="0"/>
            </a:br>
            <a:r>
              <a:rPr lang="en-US" sz="3000" b="1" dirty="0" smtClean="0"/>
              <a:t>Only a puny god </a:t>
            </a:r>
          </a:p>
          <a:p>
            <a:pPr algn="ctr"/>
            <a:r>
              <a:rPr lang="en-US" sz="3000" b="1" dirty="0" smtClean="0"/>
              <a:t>could be bought with tithes.</a:t>
            </a:r>
          </a:p>
          <a:p>
            <a:pPr algn="ctr"/>
            <a:r>
              <a:rPr lang="en-US" sz="3000" b="1" dirty="0" smtClean="0"/>
              <a:t>Only an egotistical god </a:t>
            </a:r>
          </a:p>
          <a:p>
            <a:pPr algn="ctr"/>
            <a:r>
              <a:rPr lang="en-US" sz="3000" b="1" dirty="0" smtClean="0"/>
              <a:t>would be impressed with our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4563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Only a temperamental god </a:t>
            </a:r>
          </a:p>
          <a:p>
            <a:pPr algn="ctr"/>
            <a:r>
              <a:rPr lang="en-US" sz="3000" b="1" dirty="0" smtClean="0"/>
              <a:t>could be satisfied by sacrifices.</a:t>
            </a:r>
          </a:p>
          <a:p>
            <a:pPr algn="ctr"/>
            <a:r>
              <a:rPr lang="en-US" sz="3000" b="1" dirty="0" smtClean="0"/>
              <a:t>Only a heartless god</a:t>
            </a:r>
          </a:p>
          <a:p>
            <a:pPr algn="ctr"/>
            <a:r>
              <a:rPr lang="en-US" sz="3000" b="1" dirty="0" smtClean="0"/>
              <a:t>would sell salvation to the highest bidders.</a:t>
            </a:r>
          </a:p>
          <a:p>
            <a:pPr algn="ctr"/>
            <a:r>
              <a:rPr lang="en-US" sz="3000" b="1" dirty="0" smtClean="0"/>
              <a:t>And only a great God does for</a:t>
            </a:r>
          </a:p>
          <a:p>
            <a:pPr algn="ctr"/>
            <a:r>
              <a:rPr lang="en-US" sz="3000" b="1" dirty="0" smtClean="0"/>
              <a:t>his children what they </a:t>
            </a:r>
          </a:p>
          <a:p>
            <a:pPr algn="ctr"/>
            <a:r>
              <a:rPr lang="en-US" sz="3000" b="1" dirty="0" smtClean="0"/>
              <a:t>Can’t do for themselves.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4563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Those who experience salvation </a:t>
            </a:r>
            <a:br>
              <a:rPr lang="en-US" sz="3000" b="1" dirty="0" smtClean="0"/>
            </a:br>
            <a:r>
              <a:rPr lang="en-US" sz="3000" b="1" dirty="0" smtClean="0"/>
              <a:t>have declared spiritual bankruptcy </a:t>
            </a:r>
          </a:p>
          <a:p>
            <a:pPr algn="ctr"/>
            <a:r>
              <a:rPr lang="en-US" sz="3000" b="1" dirty="0" smtClean="0"/>
              <a:t>and are aware of their spiritual crisis. </a:t>
            </a:r>
          </a:p>
          <a:p>
            <a:pPr algn="ctr"/>
            <a:r>
              <a:rPr lang="en-US" sz="3000" b="1" dirty="0" smtClean="0"/>
              <a:t>Their cupboards are bare.</a:t>
            </a:r>
          </a:p>
          <a:p>
            <a:pPr algn="ctr"/>
            <a:r>
              <a:rPr lang="en-US" sz="3000" b="1" dirty="0" smtClean="0"/>
              <a:t>Their pockets are empty.</a:t>
            </a:r>
          </a:p>
          <a:p>
            <a:pPr algn="ctr"/>
            <a:r>
              <a:rPr lang="en-US" sz="3000" b="1" dirty="0" smtClean="0"/>
              <a:t>Their options are gone.</a:t>
            </a:r>
          </a:p>
          <a:p>
            <a:pPr algn="ctr"/>
            <a:endParaRPr lang="en-US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14563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They have long since stopped demanding</a:t>
            </a:r>
          </a:p>
          <a:p>
            <a:pPr algn="ctr"/>
            <a:r>
              <a:rPr lang="en-US" sz="3000" b="1" dirty="0" smtClean="0"/>
              <a:t>Justice; they are pleading for mercy.</a:t>
            </a:r>
          </a:p>
          <a:p>
            <a:pPr algn="ctr"/>
            <a:r>
              <a:rPr lang="en-US" sz="3000" b="1" dirty="0" smtClean="0"/>
              <a:t>They don’t brag; they beg.</a:t>
            </a:r>
          </a:p>
          <a:p>
            <a:pPr algn="ctr"/>
            <a:r>
              <a:rPr lang="en-US" sz="3000" b="1" dirty="0" smtClean="0"/>
              <a:t>They ask God to do for them what they can’t</a:t>
            </a:r>
          </a:p>
          <a:p>
            <a:pPr algn="ctr"/>
            <a:r>
              <a:rPr lang="en-US" sz="3000" b="1" dirty="0" smtClean="0"/>
              <a:t>do for them what they can’t do without him.</a:t>
            </a:r>
          </a:p>
          <a:p>
            <a:pPr algn="ctr"/>
            <a:r>
              <a:rPr lang="en-US" sz="3000" b="1" dirty="0" smtClean="0"/>
              <a:t>They have seen how holy God is </a:t>
            </a:r>
          </a:p>
          <a:p>
            <a:pPr algn="ctr"/>
            <a:r>
              <a:rPr lang="en-US" sz="3000" b="1" dirty="0" smtClean="0"/>
              <a:t>and how sinful they are.</a:t>
            </a:r>
          </a:p>
          <a:p>
            <a:pPr algn="ctr"/>
            <a:endParaRPr lang="en-US" sz="3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29400" y="45529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Max </a:t>
            </a:r>
            <a:r>
              <a:rPr lang="en-US" sz="2800" b="1" dirty="0" err="1" smtClean="0">
                <a:solidFill>
                  <a:schemeClr val="bg1"/>
                </a:solidFill>
              </a:rPr>
              <a:t>Lucado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3" y="1190624"/>
            <a:ext cx="8493125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62000" y="542895"/>
            <a:ext cx="8153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a BOUT with DOUBT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CONFUSION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JOHN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096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33350"/>
            <a:ext cx="76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John had never known doubt.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Hunger, yes.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Loneliness, often.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But doubt, NEVER.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Only raw conviction,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ruthless pronouncements,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and rugged truth.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Such was John the Baptist.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Conviction as fierce as the desert sun.</a:t>
            </a:r>
          </a:p>
        </p:txBody>
      </p:sp>
      <p:pic>
        <p:nvPicPr>
          <p:cNvPr id="4" name="Picture 4" descr="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95350"/>
            <a:ext cx="322862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2636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Until now. Now the sun is blocked.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Now his courage wanes. Now the clouds come.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And now, as he faces death,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he doesn’t wave a fist of victory;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he raises only a question.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His final act is not 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a proclamation of courage,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but a confession of confusion:</a:t>
            </a:r>
          </a:p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“Find out if Jesus is the Son of God or not.”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3" name="Picture 4" descr="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04950"/>
            <a:ext cx="274433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john the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096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wallo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28600" y="318790"/>
            <a:ext cx="8610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Christ never failed to distinguish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between </a:t>
            </a:r>
            <a:r>
              <a:rPr lang="en-US" sz="3200" b="1" dirty="0">
                <a:solidFill>
                  <a:schemeClr val="bg1"/>
                </a:solidFill>
              </a:rPr>
              <a:t>doubt and unbelief.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Doubt is “can’t” believe.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Unbelief is “won’t” believe.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Doubt is honest.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Unbelief is obstinacy.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Doubt is looking for light.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Unbelief is content with darkness.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--Henry Drummond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62000" y="542895"/>
            <a:ext cx="8153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a BOUT with DOUBT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CONFUSION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JOHN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Aft>
                <a:spcPts val="600"/>
              </a:spcAft>
              <a:buClrTx/>
              <a:buSzTx/>
              <a:buFontTx/>
              <a:buNone/>
              <a:tabLst>
                <a:tab pos="342900" algn="l"/>
                <a:tab pos="685800" algn="l"/>
                <a:tab pos="1028700" algn="l"/>
                <a:tab pos="3200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</a:rPr>
              <a:t> ...the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CONFIRMATION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of CHRIST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 Black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66750"/>
            <a:ext cx="666079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i="1" dirty="0">
                <a:latin typeface="Bodoni MT Black" pitchFamily="18" charset="0"/>
              </a:rPr>
              <a:t>JOHN…in HIS </a:t>
            </a:r>
            <a:r>
              <a:rPr lang="en-US" sz="3500" b="1" i="1" u="sng" dirty="0" smtClean="0">
                <a:latin typeface="Bodoni MT Black" pitchFamily="18" charset="0"/>
              </a:rPr>
              <a:t>PRESENCE</a:t>
            </a:r>
            <a:endParaRPr lang="en-US" sz="3500" i="1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782925"/>
            <a:ext cx="88392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4500" b="1" dirty="0"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PROPHET</a:t>
            </a:r>
            <a:b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kumimoji="0" lang="en-US" sz="4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SENT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to 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PREPARE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the 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WAY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for the 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123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His government there will be no end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He'll establish it 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Righteousness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He shall reign on David's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throne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His name shall be from this day on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Wonderful, Counselor,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Everlasting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Father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ym typeface="Arial" charset="0"/>
              </a:rPr>
              <a:t>Daniel Carson, Chris Tomlin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2009 Vamos Publishing, worshiptogether.com songs, sixsteps Music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707</Words>
  <Application>Microsoft Office PowerPoint</Application>
  <PresentationFormat>On-screen Show (16:9)</PresentationFormat>
  <Paragraphs>192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33</cp:revision>
  <dcterms:created xsi:type="dcterms:W3CDTF">2012-11-30T16:39:42Z</dcterms:created>
  <dcterms:modified xsi:type="dcterms:W3CDTF">2012-12-03T23:09:07Z</dcterms:modified>
</cp:coreProperties>
</file>