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handoutMasterIdLst>
    <p:handoutMasterId r:id="rId77"/>
  </p:handoutMasterIdLst>
  <p:sldIdLst>
    <p:sldId id="257" r:id="rId5"/>
    <p:sldId id="256" r:id="rId6"/>
    <p:sldId id="259" r:id="rId7"/>
    <p:sldId id="260" r:id="rId8"/>
    <p:sldId id="261" r:id="rId9"/>
    <p:sldId id="357" r:id="rId10"/>
    <p:sldId id="358" r:id="rId11"/>
    <p:sldId id="274" r:id="rId12"/>
    <p:sldId id="275" r:id="rId13"/>
    <p:sldId id="336" r:id="rId14"/>
    <p:sldId id="33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7" r:id="rId29"/>
    <p:sldId id="298" r:id="rId30"/>
    <p:sldId id="299" r:id="rId31"/>
    <p:sldId id="300" r:id="rId32"/>
    <p:sldId id="301" r:id="rId33"/>
    <p:sldId id="302" r:id="rId34"/>
    <p:sldId id="303" r:id="rId35"/>
    <p:sldId id="304" r:id="rId36"/>
    <p:sldId id="305" r:id="rId37"/>
    <p:sldId id="352" r:id="rId38"/>
    <p:sldId id="353" r:id="rId39"/>
    <p:sldId id="307" r:id="rId40"/>
    <p:sldId id="308" r:id="rId41"/>
    <p:sldId id="309" r:id="rId42"/>
    <p:sldId id="310" r:id="rId43"/>
    <p:sldId id="311" r:id="rId44"/>
    <p:sldId id="313" r:id="rId45"/>
    <p:sldId id="314" r:id="rId46"/>
    <p:sldId id="315" r:id="rId47"/>
    <p:sldId id="316" r:id="rId48"/>
    <p:sldId id="356" r:id="rId49"/>
    <p:sldId id="317" r:id="rId50"/>
    <p:sldId id="318" r:id="rId51"/>
    <p:sldId id="355" r:id="rId52"/>
    <p:sldId id="354" r:id="rId53"/>
    <p:sldId id="342" r:id="rId54"/>
    <p:sldId id="264" r:id="rId55"/>
    <p:sldId id="265" r:id="rId56"/>
    <p:sldId id="271" r:id="rId57"/>
    <p:sldId id="263" r:id="rId58"/>
    <p:sldId id="325" r:id="rId59"/>
    <p:sldId id="327" r:id="rId60"/>
    <p:sldId id="344" r:id="rId61"/>
    <p:sldId id="330" r:id="rId62"/>
    <p:sldId id="345" r:id="rId63"/>
    <p:sldId id="346" r:id="rId64"/>
    <p:sldId id="359" r:id="rId65"/>
    <p:sldId id="329" r:id="rId66"/>
    <p:sldId id="347" r:id="rId67"/>
    <p:sldId id="348" r:id="rId68"/>
    <p:sldId id="328" r:id="rId69"/>
    <p:sldId id="331" r:id="rId70"/>
    <p:sldId id="349" r:id="rId71"/>
    <p:sldId id="360" r:id="rId72"/>
    <p:sldId id="335" r:id="rId73"/>
    <p:sldId id="334" r:id="rId74"/>
    <p:sldId id="333" r:id="rId75"/>
    <p:sldId id="332" r:id="rId7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706" autoAdjust="0"/>
  </p:normalViewPr>
  <p:slideViewPr>
    <p:cSldViewPr>
      <p:cViewPr varScale="1">
        <p:scale>
          <a:sx n="142" d="100"/>
          <a:sy n="142" d="100"/>
        </p:scale>
        <p:origin x="-102"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A7FA325-DB43-44A1-8187-724CC418C87F}" type="datetimeFigureOut">
              <a:rPr lang="en-US" smtClean="0"/>
              <a:pPr/>
              <a:t>11/12/2012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18DAFF4-393A-42C0-A6EB-46FDA5EFCAB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749111-1497-4FA1-9A90-66A57EE6CC1A}"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D2BA4-0156-4ACC-BA8C-6E5F82A56A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49111-1497-4FA1-9A90-66A57EE6CC1A}"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D2BA4-0156-4ACC-BA8C-6E5F82A56A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49111-1497-4FA1-9A90-66A57EE6CC1A}"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D2BA4-0156-4ACC-BA8C-6E5F82A56AA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49111-1497-4FA1-9A90-66A57EE6CC1A}"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D2BA4-0156-4ACC-BA8C-6E5F82A56AA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749111-1497-4FA1-9A90-66A57EE6CC1A}"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D2BA4-0156-4ACC-BA8C-6E5F82A56AA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749111-1497-4FA1-9A90-66A57EE6CC1A}" type="datetimeFigureOut">
              <a:rPr lang="en-US" smtClean="0"/>
              <a:pPr/>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D2BA4-0156-4ACC-BA8C-6E5F82A56AA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749111-1497-4FA1-9A90-66A57EE6CC1A}" type="datetimeFigureOut">
              <a:rPr lang="en-US" smtClean="0"/>
              <a:pPr/>
              <a:t>11/12/2012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D2BA4-0156-4ACC-BA8C-6E5F82A56A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49111-1497-4FA1-9A90-66A57EE6CC1A}" type="datetimeFigureOut">
              <a:rPr lang="en-US" smtClean="0"/>
              <a:pPr/>
              <a:t>11/12/2012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D2BA4-0156-4ACC-BA8C-6E5F82A56A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49111-1497-4FA1-9A90-66A57EE6CC1A}" type="datetimeFigureOut">
              <a:rPr lang="en-US" smtClean="0"/>
              <a:pPr/>
              <a:t>11/12/2012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D2BA4-0156-4ACC-BA8C-6E5F82A56A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49111-1497-4FA1-9A90-66A57EE6CC1A}" type="datetimeFigureOut">
              <a:rPr lang="en-US" smtClean="0"/>
              <a:pPr/>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D2BA4-0156-4ACC-BA8C-6E5F82A56A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49111-1497-4FA1-9A90-66A57EE6CC1A}" type="datetimeFigureOut">
              <a:rPr lang="en-US" smtClean="0"/>
              <a:pPr/>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D2BA4-0156-4ACC-BA8C-6E5F82A56A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9749111-1497-4FA1-9A90-66A57EE6CC1A}" type="datetimeFigureOut">
              <a:rPr lang="en-US" smtClean="0"/>
              <a:pPr/>
              <a:t>11/12/2012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6D2BA4-0156-4ACC-BA8C-6E5F82A56A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9749111-1497-4FA1-9A90-66A57EE6CC1A}" type="datetimeFigureOut">
              <a:rPr lang="en-US" smtClean="0">
                <a:solidFill>
                  <a:prstClr val="black">
                    <a:tint val="75000"/>
                  </a:prstClr>
                </a:solidFill>
              </a:rPr>
              <a:pPr/>
              <a:t>11/12/2012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6D2BA4-0156-4ACC-BA8C-6E5F82A56AA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685800" y="819150"/>
            <a:ext cx="7315200" cy="2381250"/>
          </a:xfrm>
          <a:prstGeom prst="rect">
            <a:avLst/>
          </a:prstGeom>
          <a:noFill/>
          <a:ln w="9525">
            <a:noFill/>
            <a:miter lim="800000"/>
            <a:headEnd/>
            <a:tailEnd/>
          </a:ln>
          <a:effectLst/>
        </p:spPr>
        <p:txBody>
          <a:bodyPr wrap="none"/>
          <a:lstStyle/>
          <a:p>
            <a:r>
              <a:rPr lang="en-US" sz="3400" b="1" dirty="0">
                <a:solidFill>
                  <a:srgbClr val="000000"/>
                </a:solidFill>
                <a:sym typeface="Arial" charset="0"/>
              </a:rPr>
              <a:t>No sweeter name </a:t>
            </a:r>
            <a:endParaRPr lang="en-US" sz="3400" b="1" dirty="0" smtClean="0">
              <a:solidFill>
                <a:srgbClr val="000000"/>
              </a:solidFill>
              <a:sym typeface="Arial" charset="0"/>
            </a:endParaRPr>
          </a:p>
          <a:p>
            <a:r>
              <a:rPr lang="en-US" sz="3400" b="1" dirty="0" smtClean="0">
                <a:solidFill>
                  <a:srgbClr val="000000"/>
                </a:solidFill>
                <a:sym typeface="Arial" charset="0"/>
              </a:rPr>
              <a:t>Than </a:t>
            </a:r>
            <a:r>
              <a:rPr lang="en-US" sz="3400" b="1" dirty="0">
                <a:solidFill>
                  <a:srgbClr val="000000"/>
                </a:solidFill>
                <a:sym typeface="Arial" charset="0"/>
              </a:rPr>
              <a:t>the name of Jesus</a:t>
            </a:r>
            <a:br>
              <a:rPr lang="en-US" sz="3400" b="1" dirty="0">
                <a:solidFill>
                  <a:srgbClr val="000000"/>
                </a:solidFill>
                <a:sym typeface="Arial" charset="0"/>
              </a:rPr>
            </a:br>
            <a:r>
              <a:rPr lang="en-US" sz="3400" b="1" dirty="0">
                <a:solidFill>
                  <a:srgbClr val="000000"/>
                </a:solidFill>
                <a:sym typeface="Arial" charset="0"/>
              </a:rPr>
              <a:t>No sweeter name </a:t>
            </a:r>
            <a:endParaRPr lang="en-US" sz="3400" b="1" dirty="0" smtClean="0">
              <a:solidFill>
                <a:srgbClr val="000000"/>
              </a:solidFill>
              <a:sym typeface="Arial" charset="0"/>
            </a:endParaRPr>
          </a:p>
          <a:p>
            <a:r>
              <a:rPr lang="en-US" sz="3400" b="1" dirty="0" smtClean="0">
                <a:solidFill>
                  <a:srgbClr val="000000"/>
                </a:solidFill>
                <a:sym typeface="Arial" charset="0"/>
              </a:rPr>
              <a:t>Have </a:t>
            </a:r>
            <a:r>
              <a:rPr lang="en-US" sz="3400" b="1" dirty="0">
                <a:solidFill>
                  <a:srgbClr val="000000"/>
                </a:solidFill>
                <a:sym typeface="Arial" charset="0"/>
              </a:rPr>
              <a:t>I ever known</a:t>
            </a:r>
            <a:br>
              <a:rPr lang="en-US" sz="3400" b="1" dirty="0">
                <a:solidFill>
                  <a:srgbClr val="000000"/>
                </a:solidFill>
                <a:sym typeface="Arial" charset="0"/>
              </a:rPr>
            </a:br>
            <a:r>
              <a:rPr lang="en-US" sz="3400" b="1" dirty="0">
                <a:solidFill>
                  <a:srgbClr val="000000"/>
                </a:solidFill>
                <a:sym typeface="Arial" charset="0"/>
              </a:rPr>
              <a:t>No sweeter name </a:t>
            </a:r>
            <a:endParaRPr lang="en-US" sz="3400" b="1" dirty="0" smtClean="0">
              <a:solidFill>
                <a:srgbClr val="000000"/>
              </a:solidFill>
              <a:sym typeface="Arial" charset="0"/>
            </a:endParaRPr>
          </a:p>
          <a:p>
            <a:r>
              <a:rPr lang="en-US" sz="3400" b="1" dirty="0" smtClean="0">
                <a:solidFill>
                  <a:srgbClr val="000000"/>
                </a:solidFill>
                <a:sym typeface="Arial" charset="0"/>
              </a:rPr>
              <a:t>Than </a:t>
            </a:r>
            <a:r>
              <a:rPr lang="en-US" sz="3400" b="1" dirty="0">
                <a:solidFill>
                  <a:srgbClr val="000000"/>
                </a:solidFill>
                <a:sym typeface="Arial" charset="0"/>
              </a:rPr>
              <a:t>the name of Jesus</a:t>
            </a:r>
            <a:br>
              <a:rPr lang="en-US" sz="3400" b="1" dirty="0">
                <a:solidFill>
                  <a:srgbClr val="000000"/>
                </a:solidFill>
                <a:sym typeface="Arial" charset="0"/>
              </a:rPr>
            </a:br>
            <a:r>
              <a:rPr lang="en-US" sz="2500" b="1" dirty="0" smtClean="0">
                <a:solidFill>
                  <a:srgbClr val="000000"/>
                </a:solidFill>
                <a:sym typeface="Arial" charset="0"/>
              </a:rPr>
              <a:t>(repeat)</a:t>
            </a:r>
            <a:endParaRPr lang="en-US" sz="2500" b="1" dirty="0">
              <a:solidFill>
                <a:srgbClr val="000000"/>
              </a:solidFill>
              <a:sym typeface="Arial"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698502" y="1190625"/>
            <a:ext cx="5549898" cy="2381250"/>
          </a:xfrm>
          <a:prstGeom prst="rect">
            <a:avLst/>
          </a:prstGeom>
          <a:noFill/>
          <a:ln w="9525">
            <a:noFill/>
            <a:miter lim="800000"/>
            <a:headEnd/>
            <a:tailEnd/>
          </a:ln>
          <a:effectLst/>
        </p:spPr>
        <p:txBody>
          <a:bodyPr wrap="none"/>
          <a:lstStyle/>
          <a:p>
            <a:r>
              <a:rPr lang="en-US" sz="3400" b="1" dirty="0">
                <a:solidFill>
                  <a:srgbClr val="000000"/>
                </a:solidFill>
                <a:sym typeface="Arial" charset="0"/>
              </a:rPr>
              <a:t>You are the life to my heart</a:t>
            </a:r>
            <a:br>
              <a:rPr lang="en-US" sz="3400" b="1" dirty="0">
                <a:solidFill>
                  <a:srgbClr val="000000"/>
                </a:solidFill>
                <a:sym typeface="Arial" charset="0"/>
              </a:rPr>
            </a:br>
            <a:r>
              <a:rPr lang="en-US" sz="3400" b="1" dirty="0">
                <a:solidFill>
                  <a:srgbClr val="000000"/>
                </a:solidFill>
                <a:sym typeface="Arial" charset="0"/>
              </a:rPr>
              <a:t>And my soul</a:t>
            </a:r>
            <a:br>
              <a:rPr lang="en-US" sz="3400" b="1" dirty="0">
                <a:solidFill>
                  <a:srgbClr val="000000"/>
                </a:solidFill>
                <a:sym typeface="Arial" charset="0"/>
              </a:rPr>
            </a:br>
            <a:r>
              <a:rPr lang="en-US" sz="3400" b="1" dirty="0">
                <a:solidFill>
                  <a:srgbClr val="000000"/>
                </a:solidFill>
                <a:sym typeface="Arial" charset="0"/>
              </a:rPr>
              <a:t>You are the light to the</a:t>
            </a:r>
            <a:br>
              <a:rPr lang="en-US" sz="3400" b="1" dirty="0">
                <a:solidFill>
                  <a:srgbClr val="000000"/>
                </a:solidFill>
                <a:sym typeface="Arial" charset="0"/>
              </a:rPr>
            </a:br>
            <a:r>
              <a:rPr lang="en-US" sz="3400" b="1" dirty="0">
                <a:solidFill>
                  <a:srgbClr val="000000"/>
                </a:solidFill>
                <a:sym typeface="Arial" charset="0"/>
              </a:rPr>
              <a:t>Darkness around me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685800" y="1190625"/>
            <a:ext cx="8493125" cy="2381250"/>
          </a:xfrm>
          <a:prstGeom prst="rect">
            <a:avLst/>
          </a:prstGeom>
          <a:noFill/>
          <a:ln w="9525">
            <a:noFill/>
            <a:miter lim="800000"/>
            <a:headEnd/>
            <a:tailEnd/>
          </a:ln>
          <a:effectLst/>
        </p:spPr>
        <p:txBody>
          <a:bodyPr wrap="none"/>
          <a:lstStyle/>
          <a:p>
            <a:r>
              <a:rPr lang="en-US" sz="3400" b="1" dirty="0">
                <a:solidFill>
                  <a:srgbClr val="000000"/>
                </a:solidFill>
                <a:sym typeface="Arial" charset="0"/>
              </a:rPr>
              <a:t>You are the hope to </a:t>
            </a:r>
            <a:endParaRPr lang="en-US" sz="3400" b="1" dirty="0" smtClean="0">
              <a:solidFill>
                <a:srgbClr val="000000"/>
              </a:solidFill>
              <a:sym typeface="Arial" charset="0"/>
            </a:endParaRPr>
          </a:p>
          <a:p>
            <a:r>
              <a:rPr lang="en-US" sz="3400" b="1" dirty="0" smtClean="0">
                <a:solidFill>
                  <a:srgbClr val="000000"/>
                </a:solidFill>
                <a:sym typeface="Arial" charset="0"/>
              </a:rPr>
              <a:t>The hopeless and </a:t>
            </a:r>
            <a:r>
              <a:rPr lang="en-US" sz="3400" b="1" dirty="0">
                <a:solidFill>
                  <a:srgbClr val="000000"/>
                </a:solidFill>
                <a:sym typeface="Arial" charset="0"/>
              </a:rPr>
              <a:t>broken</a:t>
            </a:r>
            <a:br>
              <a:rPr lang="en-US" sz="3400" b="1" dirty="0">
                <a:solidFill>
                  <a:srgbClr val="000000"/>
                </a:solidFill>
                <a:sym typeface="Arial" charset="0"/>
              </a:rPr>
            </a:br>
            <a:r>
              <a:rPr lang="en-US" sz="3400" b="1" dirty="0">
                <a:solidFill>
                  <a:srgbClr val="000000"/>
                </a:solidFill>
                <a:sym typeface="Arial" charset="0"/>
              </a:rPr>
              <a:t>You are the only truth </a:t>
            </a:r>
            <a:endParaRPr lang="en-US" sz="3400" b="1" dirty="0" smtClean="0">
              <a:solidFill>
                <a:srgbClr val="000000"/>
              </a:solidFill>
              <a:sym typeface="Arial" charset="0"/>
            </a:endParaRPr>
          </a:p>
          <a:p>
            <a:r>
              <a:rPr lang="en-US" sz="3400" b="1" dirty="0" smtClean="0">
                <a:solidFill>
                  <a:srgbClr val="000000"/>
                </a:solidFill>
                <a:sym typeface="Arial" charset="0"/>
              </a:rPr>
              <a:t>And </a:t>
            </a:r>
            <a:r>
              <a:rPr lang="en-US" sz="3400" b="1" dirty="0">
                <a:solidFill>
                  <a:srgbClr val="000000"/>
                </a:solidFill>
                <a:sym typeface="Arial" charset="0"/>
              </a:rPr>
              <a:t>the way</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317503" y="1190625"/>
            <a:ext cx="6616697" cy="2381250"/>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
            </a:r>
            <a:br>
              <a:rPr lang="en-US" sz="3400" b="1" dirty="0">
                <a:solidFill>
                  <a:srgbClr val="000000"/>
                </a:solidFill>
                <a:sym typeface="Arial" charset="0"/>
              </a:rPr>
            </a:br>
            <a:r>
              <a:rPr lang="en-US" sz="3400" b="1" dirty="0" smtClean="0">
                <a:solidFill>
                  <a:srgbClr val="000000"/>
                </a:solidFill>
                <a:sym typeface="Arial" charset="0"/>
              </a:rPr>
              <a:t>Jesus </a:t>
            </a:r>
            <a:r>
              <a:rPr lang="en-US" sz="3400" b="1" dirty="0" err="1" smtClean="0">
                <a:solidFill>
                  <a:srgbClr val="000000"/>
                </a:solidFill>
                <a:sym typeface="Arial" charset="0"/>
              </a:rPr>
              <a:t>Jesus</a:t>
            </a:r>
            <a:r>
              <a:rPr lang="en-US" sz="3400" b="1" dirty="0">
                <a:solidFill>
                  <a:srgbClr val="000000"/>
                </a:solidFill>
                <a:sym typeface="Arial" charset="0"/>
              </a:rPr>
              <a:t/>
            </a:r>
            <a:br>
              <a:rPr lang="en-US" sz="3400" b="1" dirty="0">
                <a:solidFill>
                  <a:srgbClr val="000000"/>
                </a:solidFill>
                <a:sym typeface="Arial" charset="0"/>
              </a:rPr>
            </a:br>
            <a:r>
              <a:rPr lang="en-US" sz="3400" b="1" dirty="0" err="1" smtClean="0">
                <a:solidFill>
                  <a:srgbClr val="000000"/>
                </a:solidFill>
                <a:sym typeface="Arial" charset="0"/>
              </a:rPr>
              <a:t>Jesus</a:t>
            </a:r>
            <a:r>
              <a:rPr lang="en-US" sz="3400" b="1" dirty="0" smtClean="0">
                <a:solidFill>
                  <a:srgbClr val="000000"/>
                </a:solidFill>
                <a:sym typeface="Arial" charset="0"/>
              </a:rPr>
              <a:t> </a:t>
            </a:r>
            <a:r>
              <a:rPr lang="en-US" sz="3400" b="1" dirty="0" err="1" smtClean="0">
                <a:solidFill>
                  <a:srgbClr val="000000"/>
                </a:solidFill>
                <a:sym typeface="Arial" charset="0"/>
              </a:rPr>
              <a:t>Jesus</a:t>
            </a:r>
            <a:r>
              <a:rPr lang="en-US" sz="3400" b="1" dirty="0">
                <a:solidFill>
                  <a:srgbClr val="000000"/>
                </a:solidFill>
                <a:sym typeface="Arial" charset="0"/>
              </a:rPr>
              <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762000" y="1190625"/>
            <a:ext cx="5854698" cy="2381250"/>
          </a:xfrm>
          <a:prstGeom prst="rect">
            <a:avLst/>
          </a:prstGeom>
          <a:noFill/>
          <a:ln w="9525">
            <a:noFill/>
            <a:miter lim="800000"/>
            <a:headEnd/>
            <a:tailEnd/>
          </a:ln>
          <a:effectLst/>
        </p:spPr>
        <p:txBody>
          <a:bodyPr wrap="none"/>
          <a:lstStyle/>
          <a:p>
            <a:r>
              <a:rPr lang="en-US" sz="3400" b="1" dirty="0">
                <a:solidFill>
                  <a:srgbClr val="000000"/>
                </a:solidFill>
                <a:sym typeface="Arial" charset="0"/>
              </a:rPr>
              <a:t>You are the life to my heart</a:t>
            </a:r>
            <a:br>
              <a:rPr lang="en-US" sz="3400" b="1" dirty="0">
                <a:solidFill>
                  <a:srgbClr val="000000"/>
                </a:solidFill>
                <a:sym typeface="Arial" charset="0"/>
              </a:rPr>
            </a:br>
            <a:r>
              <a:rPr lang="en-US" sz="3400" b="1" dirty="0">
                <a:solidFill>
                  <a:srgbClr val="000000"/>
                </a:solidFill>
                <a:sym typeface="Arial" charset="0"/>
              </a:rPr>
              <a:t>And my soul</a:t>
            </a:r>
            <a:br>
              <a:rPr lang="en-US" sz="3400" b="1" dirty="0">
                <a:solidFill>
                  <a:srgbClr val="000000"/>
                </a:solidFill>
                <a:sym typeface="Arial" charset="0"/>
              </a:rPr>
            </a:br>
            <a:r>
              <a:rPr lang="en-US" sz="3400" b="1" dirty="0">
                <a:solidFill>
                  <a:srgbClr val="000000"/>
                </a:solidFill>
                <a:sym typeface="Arial" charset="0"/>
              </a:rPr>
              <a:t>You are the light to the</a:t>
            </a:r>
            <a:br>
              <a:rPr lang="en-US" sz="3400" b="1" dirty="0">
                <a:solidFill>
                  <a:srgbClr val="000000"/>
                </a:solidFill>
                <a:sym typeface="Arial" charset="0"/>
              </a:rPr>
            </a:br>
            <a:r>
              <a:rPr lang="en-US" sz="3400" b="1" dirty="0">
                <a:solidFill>
                  <a:srgbClr val="000000"/>
                </a:solidFill>
                <a:sym typeface="Arial" charset="0"/>
              </a:rPr>
              <a:t>Darkness around me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727075" y="1190625"/>
            <a:ext cx="8493125" cy="2381250"/>
          </a:xfrm>
          <a:prstGeom prst="rect">
            <a:avLst/>
          </a:prstGeom>
          <a:noFill/>
          <a:ln w="9525">
            <a:noFill/>
            <a:miter lim="800000"/>
            <a:headEnd/>
            <a:tailEnd/>
          </a:ln>
          <a:effectLst/>
        </p:spPr>
        <p:txBody>
          <a:bodyPr wrap="none"/>
          <a:lstStyle/>
          <a:p>
            <a:r>
              <a:rPr lang="en-US" sz="3400" b="1" dirty="0">
                <a:solidFill>
                  <a:srgbClr val="000000"/>
                </a:solidFill>
                <a:sym typeface="Arial" charset="0"/>
              </a:rPr>
              <a:t>You are the hope </a:t>
            </a:r>
            <a:r>
              <a:rPr lang="en-US" sz="3400" b="1" dirty="0" smtClean="0">
                <a:solidFill>
                  <a:srgbClr val="000000"/>
                </a:solidFill>
                <a:sym typeface="Arial" charset="0"/>
              </a:rPr>
              <a:t>to </a:t>
            </a:r>
          </a:p>
          <a:p>
            <a:r>
              <a:rPr lang="en-US" sz="3400" b="1" dirty="0" smtClean="0">
                <a:solidFill>
                  <a:srgbClr val="000000"/>
                </a:solidFill>
                <a:sym typeface="Arial" charset="0"/>
              </a:rPr>
              <a:t>The hopeless and </a:t>
            </a:r>
            <a:r>
              <a:rPr lang="en-US" sz="3400" b="1" dirty="0">
                <a:solidFill>
                  <a:srgbClr val="000000"/>
                </a:solidFill>
                <a:sym typeface="Arial" charset="0"/>
              </a:rPr>
              <a:t>broken</a:t>
            </a:r>
            <a:br>
              <a:rPr lang="en-US" sz="3400" b="1" dirty="0">
                <a:solidFill>
                  <a:srgbClr val="000000"/>
                </a:solidFill>
                <a:sym typeface="Arial" charset="0"/>
              </a:rPr>
            </a:br>
            <a:r>
              <a:rPr lang="en-US" sz="3400" b="1" dirty="0">
                <a:solidFill>
                  <a:srgbClr val="000000"/>
                </a:solidFill>
                <a:sym typeface="Arial" charset="0"/>
              </a:rPr>
              <a:t>You are the only truth </a:t>
            </a:r>
            <a:endParaRPr lang="en-US" sz="3400" b="1" dirty="0" smtClean="0">
              <a:solidFill>
                <a:srgbClr val="000000"/>
              </a:solidFill>
              <a:sym typeface="Arial" charset="0"/>
            </a:endParaRPr>
          </a:p>
          <a:p>
            <a:r>
              <a:rPr lang="en-US" sz="3400" b="1" dirty="0" smtClean="0">
                <a:solidFill>
                  <a:srgbClr val="000000"/>
                </a:solidFill>
                <a:sym typeface="Arial" charset="0"/>
              </a:rPr>
              <a:t>And </a:t>
            </a:r>
            <a:r>
              <a:rPr lang="en-US" sz="3400" b="1" dirty="0">
                <a:solidFill>
                  <a:srgbClr val="000000"/>
                </a:solidFill>
                <a:sym typeface="Arial" charset="0"/>
              </a:rPr>
              <a:t>the way</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727075" y="1190625"/>
            <a:ext cx="6511925" cy="2381250"/>
          </a:xfrm>
          <a:prstGeom prst="rect">
            <a:avLst/>
          </a:prstGeom>
          <a:noFill/>
          <a:ln w="9525">
            <a:noFill/>
            <a:miter lim="800000"/>
            <a:headEnd/>
            <a:tailEnd/>
          </a:ln>
          <a:effectLst/>
        </p:spPr>
        <p:txBody>
          <a:bodyPr wrap="none"/>
          <a:lstStyle/>
          <a:p>
            <a:r>
              <a:rPr lang="en-US" sz="3400" b="1" dirty="0">
                <a:solidFill>
                  <a:srgbClr val="000000"/>
                </a:solidFill>
                <a:sym typeface="Arial" charset="0"/>
              </a:rPr>
              <a:t>You are the life to my heart</a:t>
            </a:r>
            <a:br>
              <a:rPr lang="en-US" sz="3400" b="1" dirty="0">
                <a:solidFill>
                  <a:srgbClr val="000000"/>
                </a:solidFill>
                <a:sym typeface="Arial" charset="0"/>
              </a:rPr>
            </a:br>
            <a:r>
              <a:rPr lang="en-US" sz="3400" b="1" dirty="0">
                <a:solidFill>
                  <a:srgbClr val="000000"/>
                </a:solidFill>
                <a:sym typeface="Arial" charset="0"/>
              </a:rPr>
              <a:t>And my soul</a:t>
            </a:r>
            <a:br>
              <a:rPr lang="en-US" sz="3400" b="1" dirty="0">
                <a:solidFill>
                  <a:srgbClr val="000000"/>
                </a:solidFill>
                <a:sym typeface="Arial" charset="0"/>
              </a:rPr>
            </a:br>
            <a:r>
              <a:rPr lang="en-US" sz="3400" b="1" dirty="0">
                <a:solidFill>
                  <a:srgbClr val="000000"/>
                </a:solidFill>
                <a:sym typeface="Arial" charset="0"/>
              </a:rPr>
              <a:t>You are the light to the</a:t>
            </a:r>
            <a:br>
              <a:rPr lang="en-US" sz="3400" b="1" dirty="0">
                <a:solidFill>
                  <a:srgbClr val="000000"/>
                </a:solidFill>
                <a:sym typeface="Arial" charset="0"/>
              </a:rPr>
            </a:br>
            <a:r>
              <a:rPr lang="en-US" sz="3400" b="1" dirty="0">
                <a:solidFill>
                  <a:srgbClr val="000000"/>
                </a:solidFill>
                <a:sym typeface="Arial" charset="0"/>
              </a:rPr>
              <a:t>Darkness around me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685800" y="1190625"/>
            <a:ext cx="8493125" cy="2381250"/>
          </a:xfrm>
          <a:prstGeom prst="rect">
            <a:avLst/>
          </a:prstGeom>
          <a:noFill/>
          <a:ln w="9525">
            <a:noFill/>
            <a:miter lim="800000"/>
            <a:headEnd/>
            <a:tailEnd/>
          </a:ln>
          <a:effectLst/>
        </p:spPr>
        <p:txBody>
          <a:bodyPr wrap="none"/>
          <a:lstStyle/>
          <a:p>
            <a:r>
              <a:rPr lang="en-US" sz="3400" b="1" dirty="0">
                <a:solidFill>
                  <a:srgbClr val="000000"/>
                </a:solidFill>
                <a:sym typeface="Arial" charset="0"/>
              </a:rPr>
              <a:t>You are the hope to </a:t>
            </a:r>
            <a:endParaRPr lang="en-US" sz="3400" b="1" dirty="0" smtClean="0">
              <a:solidFill>
                <a:srgbClr val="000000"/>
              </a:solidFill>
              <a:sym typeface="Arial" charset="0"/>
            </a:endParaRPr>
          </a:p>
          <a:p>
            <a:r>
              <a:rPr lang="en-US" sz="3400" b="1" dirty="0" smtClean="0">
                <a:solidFill>
                  <a:srgbClr val="000000"/>
                </a:solidFill>
                <a:sym typeface="Arial" charset="0"/>
              </a:rPr>
              <a:t>The hopeless</a:t>
            </a:r>
            <a:r>
              <a:rPr lang="en-US" sz="3400" b="1" dirty="0">
                <a:solidFill>
                  <a:srgbClr val="000000"/>
                </a:solidFill>
                <a:sym typeface="Arial" charset="0"/>
              </a:rPr>
              <a:t> </a:t>
            </a:r>
            <a:r>
              <a:rPr lang="en-US" sz="3400" b="1" dirty="0" smtClean="0">
                <a:solidFill>
                  <a:srgbClr val="000000"/>
                </a:solidFill>
                <a:sym typeface="Arial" charset="0"/>
              </a:rPr>
              <a:t>and </a:t>
            </a:r>
            <a:r>
              <a:rPr lang="en-US" sz="3400" b="1" dirty="0">
                <a:solidFill>
                  <a:srgbClr val="000000"/>
                </a:solidFill>
                <a:sym typeface="Arial" charset="0"/>
              </a:rPr>
              <a:t>broken</a:t>
            </a:r>
            <a:br>
              <a:rPr lang="en-US" sz="3400" b="1" dirty="0">
                <a:solidFill>
                  <a:srgbClr val="000000"/>
                </a:solidFill>
                <a:sym typeface="Arial" charset="0"/>
              </a:rPr>
            </a:br>
            <a:r>
              <a:rPr lang="en-US" sz="3400" b="1" dirty="0">
                <a:solidFill>
                  <a:srgbClr val="000000"/>
                </a:solidFill>
                <a:sym typeface="Arial" charset="0"/>
              </a:rPr>
              <a:t>You are the only truth </a:t>
            </a:r>
            <a:endParaRPr lang="en-US" sz="3400" b="1" dirty="0" smtClean="0">
              <a:solidFill>
                <a:srgbClr val="000000"/>
              </a:solidFill>
              <a:sym typeface="Arial" charset="0"/>
            </a:endParaRPr>
          </a:p>
          <a:p>
            <a:r>
              <a:rPr lang="en-US" sz="3400" b="1" dirty="0" smtClean="0">
                <a:solidFill>
                  <a:srgbClr val="000000"/>
                </a:solidFill>
                <a:sym typeface="Arial" charset="0"/>
              </a:rPr>
              <a:t>And </a:t>
            </a:r>
            <a:r>
              <a:rPr lang="en-US" sz="3400" b="1" dirty="0">
                <a:solidFill>
                  <a:srgbClr val="000000"/>
                </a:solidFill>
                <a:sym typeface="Arial" charset="0"/>
              </a:rPr>
              <a:t>the way</a:t>
            </a:r>
          </a:p>
        </p:txBody>
      </p:sp>
      <p:sp>
        <p:nvSpPr>
          <p:cNvPr id="124931" name="Rectangle 3"/>
          <p:cNvSpPr>
            <a:spLocks noChangeArrowheads="1"/>
          </p:cNvSpPr>
          <p:nvPr/>
        </p:nvSpPr>
        <p:spPr bwMode="auto">
          <a:xfrm>
            <a:off x="317502" y="4583908"/>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Kari Jobe</a:t>
            </a:r>
          </a:p>
        </p:txBody>
      </p:sp>
      <p:sp>
        <p:nvSpPr>
          <p:cNvPr id="124932" name="Rectangle 4"/>
          <p:cNvSpPr>
            <a:spLocks noChangeArrowheads="1"/>
          </p:cNvSpPr>
          <p:nvPr/>
        </p:nvSpPr>
        <p:spPr bwMode="auto">
          <a:xfrm>
            <a:off x="317502" y="4762502"/>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2004 Gateway Create Publishing</a:t>
            </a:r>
          </a:p>
        </p:txBody>
      </p:sp>
      <p:sp>
        <p:nvSpPr>
          <p:cNvPr id="124933" name="Rectangle 5"/>
          <p:cNvSpPr>
            <a:spLocks noChangeArrowheads="1"/>
          </p:cNvSpPr>
          <p:nvPr/>
        </p:nvSpPr>
        <p:spPr bwMode="auto">
          <a:xfrm>
            <a:off x="317502" y="4941096"/>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17501" y="238125"/>
            <a:ext cx="8493125" cy="595313"/>
          </a:xfrm>
          <a:prstGeom prst="rect">
            <a:avLst/>
          </a:prstGeom>
          <a:noFill/>
          <a:ln w="9525">
            <a:noFill/>
            <a:miter lim="800000"/>
            <a:headEnd/>
            <a:tailEnd/>
          </a:ln>
          <a:effectLst/>
        </p:spPr>
        <p:txBody>
          <a:bodyPr wrap="none" anchor="ctr"/>
          <a:lstStyle/>
          <a:p>
            <a:pPr algn="ctr"/>
            <a:r>
              <a:rPr lang="en-US" sz="3600" b="1" dirty="0">
                <a:solidFill>
                  <a:srgbClr val="000000"/>
                </a:solidFill>
                <a:sym typeface="Arial" charset="0"/>
              </a:rPr>
              <a:t>Holy Is The Lord</a:t>
            </a:r>
          </a:p>
        </p:txBody>
      </p:sp>
      <p:sp>
        <p:nvSpPr>
          <p:cNvPr id="36866" name="Rectangle 2"/>
          <p:cNvSpPr>
            <a:spLocks noChangeArrowheads="1"/>
          </p:cNvSpPr>
          <p:nvPr/>
        </p:nvSpPr>
        <p:spPr bwMode="auto">
          <a:xfrm>
            <a:off x="685800" y="1257300"/>
            <a:ext cx="8493125" cy="2381250"/>
          </a:xfrm>
          <a:prstGeom prst="rect">
            <a:avLst/>
          </a:prstGeom>
          <a:noFill/>
          <a:ln w="9525">
            <a:noFill/>
            <a:miter lim="800000"/>
            <a:headEnd/>
            <a:tailEnd/>
          </a:ln>
          <a:effectLst/>
        </p:spPr>
        <p:txBody>
          <a:bodyPr wrap="none"/>
          <a:lstStyle/>
          <a:p>
            <a:r>
              <a:rPr lang="en-US" sz="3400" b="1" dirty="0">
                <a:solidFill>
                  <a:srgbClr val="000000"/>
                </a:solidFill>
                <a:sym typeface="Arial" charset="0"/>
              </a:rPr>
              <a:t>We stand and lift up our </a:t>
            </a:r>
            <a:r>
              <a:rPr lang="en-US" sz="3400" b="1" dirty="0" smtClean="0">
                <a:solidFill>
                  <a:srgbClr val="000000"/>
                </a:solidFill>
                <a:sym typeface="Arial" charset="0"/>
              </a:rPr>
              <a:t>hands</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For the joy of the </a:t>
            </a:r>
            <a:r>
              <a:rPr lang="en-US" sz="3400" b="1" dirty="0" smtClean="0">
                <a:solidFill>
                  <a:srgbClr val="000000"/>
                </a:solidFill>
                <a:sym typeface="Arial" charset="0"/>
              </a:rPr>
              <a:t>Lord </a:t>
            </a:r>
          </a:p>
          <a:p>
            <a:r>
              <a:rPr lang="en-US" sz="3400" b="1" dirty="0" smtClean="0">
                <a:solidFill>
                  <a:srgbClr val="000000"/>
                </a:solidFill>
                <a:sym typeface="Arial" charset="0"/>
              </a:rPr>
              <a:t>Is our</a:t>
            </a:r>
            <a:r>
              <a:rPr lang="en-US" sz="3400" b="1" dirty="0">
                <a:solidFill>
                  <a:srgbClr val="000000"/>
                </a:solidFill>
                <a:sym typeface="Arial" charset="0"/>
              </a:rPr>
              <a:t> </a:t>
            </a:r>
            <a:r>
              <a:rPr lang="en-US" sz="3400" b="1" dirty="0" smtClean="0">
                <a:solidFill>
                  <a:srgbClr val="000000"/>
                </a:solidFill>
                <a:sym typeface="Arial" charset="0"/>
              </a:rPr>
              <a:t>strength</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We bow down and </a:t>
            </a:r>
            <a:r>
              <a:rPr lang="en-US" sz="3400" b="1" dirty="0" smtClean="0">
                <a:solidFill>
                  <a:srgbClr val="000000"/>
                </a:solidFill>
                <a:sym typeface="Arial" charset="0"/>
              </a:rPr>
              <a:t>worship </a:t>
            </a:r>
            <a:r>
              <a:rPr lang="en-US" sz="3400" b="1" dirty="0">
                <a:solidFill>
                  <a:srgbClr val="000000"/>
                </a:solidFill>
                <a:sym typeface="Arial" charset="0"/>
              </a:rPr>
              <a:t>Him </a:t>
            </a:r>
            <a:r>
              <a:rPr lang="en-US" sz="3400" b="1" dirty="0" smtClean="0">
                <a:solidFill>
                  <a:srgbClr val="000000"/>
                </a:solidFill>
                <a:sym typeface="Arial" charset="0"/>
              </a:rPr>
              <a:t>now</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How great, how awesome is </a:t>
            </a:r>
            <a:r>
              <a:rPr lang="en-US" sz="3400" b="1" dirty="0" smtClean="0">
                <a:solidFill>
                  <a:srgbClr val="000000"/>
                </a:solidFill>
                <a:sym typeface="Arial" charset="0"/>
              </a:rPr>
              <a:t>He</a:t>
            </a:r>
            <a:endParaRPr lang="en-US" sz="3400" b="1" dirty="0">
              <a:solidFill>
                <a:srgbClr val="000000"/>
              </a:solidFill>
              <a:sym typeface="Arial"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876300"/>
            <a:ext cx="8493125" cy="2381250"/>
          </a:xfrm>
          <a:prstGeom prst="rect">
            <a:avLst/>
          </a:prstGeom>
          <a:noFill/>
          <a:ln w="9525">
            <a:noFill/>
            <a:miter lim="800000"/>
            <a:headEnd/>
            <a:tailEnd/>
          </a:ln>
          <a:effectLst/>
        </p:spPr>
        <p:txBody>
          <a:bodyPr wrap="none"/>
          <a:lstStyle/>
          <a:p>
            <a:r>
              <a:rPr lang="en-US" sz="3400" b="1" dirty="0">
                <a:solidFill>
                  <a:srgbClr val="000000"/>
                </a:solidFill>
                <a:sym typeface="Arial" charset="0"/>
              </a:rPr>
              <a:t>And together we sing, Everyone </a:t>
            </a:r>
            <a:r>
              <a:rPr lang="en-US" sz="3400" b="1" dirty="0" smtClean="0">
                <a:solidFill>
                  <a:srgbClr val="000000"/>
                </a:solidFill>
                <a:sym typeface="Arial" charset="0"/>
              </a:rPr>
              <a:t>sing</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Holy is the Lord, God </a:t>
            </a:r>
            <a:r>
              <a:rPr lang="en-US" sz="3400" b="1" dirty="0" smtClean="0">
                <a:solidFill>
                  <a:srgbClr val="000000"/>
                </a:solidFill>
                <a:sym typeface="Arial" charset="0"/>
              </a:rPr>
              <a:t>Almighty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The earth is filled with His </a:t>
            </a:r>
            <a:r>
              <a:rPr lang="en-US" sz="3400" b="1" dirty="0" smtClean="0">
                <a:solidFill>
                  <a:srgbClr val="000000"/>
                </a:solidFill>
                <a:sym typeface="Arial" charset="0"/>
              </a:rPr>
              <a:t>glory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Holy is the Lord, God </a:t>
            </a:r>
            <a:r>
              <a:rPr lang="en-US" sz="3400" b="1" dirty="0" smtClean="0">
                <a:solidFill>
                  <a:srgbClr val="000000"/>
                </a:solidFill>
                <a:sym typeface="Arial" charset="0"/>
              </a:rPr>
              <a:t>Almighty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The earth is filled with His </a:t>
            </a:r>
            <a:r>
              <a:rPr lang="en-US" sz="3400" b="1" dirty="0" smtClean="0">
                <a:solidFill>
                  <a:srgbClr val="000000"/>
                </a:solidFill>
                <a:sym typeface="Arial" charset="0"/>
              </a:rPr>
              <a:t>glory</a:t>
            </a:r>
          </a:p>
          <a:p>
            <a:r>
              <a:rPr lang="en-US" sz="3400" b="1" dirty="0" smtClean="0">
                <a:solidFill>
                  <a:srgbClr val="000000"/>
                </a:solidFill>
                <a:sym typeface="Arial" charset="0"/>
              </a:rPr>
              <a:t>The earth is filled with His glory</a:t>
            </a:r>
            <a:endParaRPr lang="en-US" sz="3400" b="1" dirty="0">
              <a:solidFill>
                <a:srgbClr val="000000"/>
              </a:solidFill>
              <a:sym typeface="Arial" charset="0"/>
            </a:endParaRPr>
          </a:p>
          <a:p>
            <a:endParaRPr lang="en-US" sz="3400" b="1" dirty="0">
              <a:solidFill>
                <a:srgbClr val="000000"/>
              </a:solidFill>
              <a:sym typeface="Arial"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1257300"/>
            <a:ext cx="8493125" cy="2381250"/>
          </a:xfrm>
          <a:prstGeom prst="rect">
            <a:avLst/>
          </a:prstGeom>
          <a:noFill/>
          <a:ln w="9525">
            <a:noFill/>
            <a:miter lim="800000"/>
            <a:headEnd/>
            <a:tailEnd/>
          </a:ln>
          <a:effectLst/>
        </p:spPr>
        <p:txBody>
          <a:bodyPr wrap="none"/>
          <a:lstStyle/>
          <a:p>
            <a:r>
              <a:rPr lang="en-US" sz="3400" b="1" dirty="0">
                <a:solidFill>
                  <a:srgbClr val="000000"/>
                </a:solidFill>
                <a:sym typeface="Arial" charset="0"/>
              </a:rPr>
              <a:t>We stand and lift up our </a:t>
            </a:r>
            <a:r>
              <a:rPr lang="en-US" sz="3400" b="1" dirty="0" smtClean="0">
                <a:solidFill>
                  <a:srgbClr val="000000"/>
                </a:solidFill>
                <a:sym typeface="Arial" charset="0"/>
              </a:rPr>
              <a:t>hands</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For the joy of the </a:t>
            </a:r>
            <a:r>
              <a:rPr lang="en-US" sz="3400" b="1" dirty="0" smtClean="0">
                <a:solidFill>
                  <a:srgbClr val="000000"/>
                </a:solidFill>
                <a:sym typeface="Arial" charset="0"/>
              </a:rPr>
              <a:t>Lord </a:t>
            </a:r>
            <a:endParaRPr lang="en-US" sz="3400" b="1" dirty="0">
              <a:solidFill>
                <a:srgbClr val="000000"/>
              </a:solidFill>
              <a:sym typeface="Arial" charset="0"/>
            </a:endParaRPr>
          </a:p>
          <a:p>
            <a:r>
              <a:rPr lang="en-US" sz="3400" b="1" dirty="0" smtClean="0">
                <a:solidFill>
                  <a:srgbClr val="000000"/>
                </a:solidFill>
                <a:sym typeface="Arial" charset="0"/>
              </a:rPr>
              <a:t>Is our</a:t>
            </a:r>
            <a:r>
              <a:rPr lang="en-US" sz="3400" b="1" dirty="0">
                <a:solidFill>
                  <a:srgbClr val="000000"/>
                </a:solidFill>
                <a:sym typeface="Arial" charset="0"/>
              </a:rPr>
              <a:t> </a:t>
            </a:r>
            <a:r>
              <a:rPr lang="en-US" sz="3400" b="1" dirty="0" smtClean="0">
                <a:solidFill>
                  <a:srgbClr val="000000"/>
                </a:solidFill>
                <a:sym typeface="Arial" charset="0"/>
              </a:rPr>
              <a:t>strength</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We bow down and worship Him </a:t>
            </a:r>
            <a:r>
              <a:rPr lang="en-US" sz="3400" b="1" dirty="0" smtClean="0">
                <a:solidFill>
                  <a:srgbClr val="000000"/>
                </a:solidFill>
                <a:sym typeface="Arial" charset="0"/>
              </a:rPr>
              <a:t>now</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How great, how awesome is </a:t>
            </a:r>
            <a:r>
              <a:rPr lang="en-US" sz="3400" b="1" dirty="0" smtClean="0">
                <a:solidFill>
                  <a:srgbClr val="000000"/>
                </a:solidFill>
                <a:sym typeface="Arial" charset="0"/>
              </a:rPr>
              <a:t>He</a:t>
            </a:r>
            <a:endParaRPr lang="en-US" sz="3400" b="1" dirty="0">
              <a:solidFill>
                <a:srgbClr val="000000"/>
              </a:solidFill>
              <a:sym typeface="Arial"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50875" y="819150"/>
            <a:ext cx="8493125" cy="2381250"/>
          </a:xfrm>
          <a:prstGeom prst="rect">
            <a:avLst/>
          </a:prstGeom>
          <a:noFill/>
          <a:ln w="9525">
            <a:noFill/>
            <a:miter lim="800000"/>
            <a:headEnd/>
            <a:tailEnd/>
          </a:ln>
          <a:effectLst/>
        </p:spPr>
        <p:txBody>
          <a:bodyPr wrap="none"/>
          <a:lstStyle/>
          <a:p>
            <a:r>
              <a:rPr lang="en-US" sz="3400" b="1" dirty="0">
                <a:solidFill>
                  <a:srgbClr val="000000"/>
                </a:solidFill>
                <a:sym typeface="Arial" charset="0"/>
              </a:rPr>
              <a:t>And together we sing, Everyone </a:t>
            </a:r>
            <a:r>
              <a:rPr lang="en-US" sz="3400" b="1" dirty="0" smtClean="0">
                <a:solidFill>
                  <a:srgbClr val="000000"/>
                </a:solidFill>
                <a:sym typeface="Arial" charset="0"/>
              </a:rPr>
              <a:t>sing</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Holy is the Lord, God </a:t>
            </a:r>
            <a:r>
              <a:rPr lang="en-US" sz="3400" b="1" dirty="0" smtClean="0">
                <a:solidFill>
                  <a:srgbClr val="000000"/>
                </a:solidFill>
                <a:sym typeface="Arial" charset="0"/>
              </a:rPr>
              <a:t>Almighty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The earth is filled with His </a:t>
            </a:r>
            <a:r>
              <a:rPr lang="en-US" sz="3400" b="1" dirty="0" smtClean="0">
                <a:solidFill>
                  <a:srgbClr val="000000"/>
                </a:solidFill>
                <a:sym typeface="Arial" charset="0"/>
              </a:rPr>
              <a:t>glory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Holy is the Lord, God </a:t>
            </a:r>
            <a:r>
              <a:rPr lang="en-US" sz="3400" b="1" dirty="0" smtClean="0">
                <a:solidFill>
                  <a:srgbClr val="000000"/>
                </a:solidFill>
                <a:sym typeface="Arial" charset="0"/>
              </a:rPr>
              <a:t>Almighty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The earth is filled with His </a:t>
            </a:r>
            <a:r>
              <a:rPr lang="en-US" sz="3400" b="1" dirty="0" smtClean="0">
                <a:solidFill>
                  <a:srgbClr val="000000"/>
                </a:solidFill>
                <a:sym typeface="Arial" charset="0"/>
              </a:rPr>
              <a:t>glory</a:t>
            </a:r>
          </a:p>
          <a:p>
            <a:r>
              <a:rPr lang="en-US" sz="3400" b="1" dirty="0" smtClean="0">
                <a:solidFill>
                  <a:srgbClr val="000000"/>
                </a:solidFill>
                <a:sym typeface="Arial" charset="0"/>
              </a:rPr>
              <a:t>The earth is filled with His glory</a:t>
            </a:r>
            <a:endParaRPr lang="en-US" sz="3400" b="1" dirty="0">
              <a:solidFill>
                <a:srgbClr val="000000"/>
              </a:solidFill>
              <a:sym typeface="Arial" charset="0"/>
            </a:endParaRPr>
          </a:p>
          <a:p>
            <a:endParaRPr lang="en-US" sz="3400" b="1" dirty="0">
              <a:solidFill>
                <a:srgbClr val="000000"/>
              </a:solidFill>
              <a:sym typeface="Arial"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50875" y="971550"/>
            <a:ext cx="8493125" cy="2381250"/>
          </a:xfrm>
          <a:prstGeom prst="rect">
            <a:avLst/>
          </a:prstGeom>
          <a:noFill/>
          <a:ln w="9525">
            <a:noFill/>
            <a:miter lim="800000"/>
            <a:headEnd/>
            <a:tailEnd/>
          </a:ln>
          <a:effectLst/>
        </p:spPr>
        <p:txBody>
          <a:bodyPr wrap="none"/>
          <a:lstStyle/>
          <a:p>
            <a:r>
              <a:rPr lang="en-US" sz="3400" b="1" dirty="0">
                <a:solidFill>
                  <a:srgbClr val="000000"/>
                </a:solidFill>
                <a:sym typeface="Arial" charset="0"/>
              </a:rPr>
              <a:t>It is rising up all </a:t>
            </a:r>
            <a:r>
              <a:rPr lang="en-US" sz="3400" b="1" dirty="0" smtClean="0">
                <a:solidFill>
                  <a:srgbClr val="000000"/>
                </a:solidFill>
                <a:sym typeface="Arial" charset="0"/>
              </a:rPr>
              <a:t>around</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It's the anthem of </a:t>
            </a:r>
            <a:endParaRPr lang="en-US" sz="3400" b="1" dirty="0" smtClean="0">
              <a:solidFill>
                <a:srgbClr val="000000"/>
              </a:solidFill>
              <a:sym typeface="Arial" charset="0"/>
            </a:endParaRPr>
          </a:p>
          <a:p>
            <a:r>
              <a:rPr lang="en-US" sz="3400" b="1" dirty="0" smtClean="0">
                <a:solidFill>
                  <a:srgbClr val="000000"/>
                </a:solidFill>
                <a:sym typeface="Arial" charset="0"/>
              </a:rPr>
              <a:t>The </a:t>
            </a:r>
            <a:r>
              <a:rPr lang="en-US" sz="3400" b="1" dirty="0">
                <a:solidFill>
                  <a:srgbClr val="000000"/>
                </a:solidFill>
                <a:sym typeface="Arial" charset="0"/>
              </a:rPr>
              <a:t>Lord's renown</a:t>
            </a:r>
            <a:br>
              <a:rPr lang="en-US" sz="3400" b="1" dirty="0">
                <a:solidFill>
                  <a:srgbClr val="000000"/>
                </a:solidFill>
                <a:sym typeface="Arial" charset="0"/>
              </a:rPr>
            </a:br>
            <a:r>
              <a:rPr lang="en-US" sz="3400" b="1" dirty="0">
                <a:solidFill>
                  <a:srgbClr val="000000"/>
                </a:solidFill>
                <a:sym typeface="Arial" charset="0"/>
              </a:rPr>
              <a:t>It is rising up all </a:t>
            </a:r>
            <a:r>
              <a:rPr lang="en-US" sz="3400" b="1" dirty="0" smtClean="0">
                <a:solidFill>
                  <a:srgbClr val="000000"/>
                </a:solidFill>
                <a:sym typeface="Arial" charset="0"/>
              </a:rPr>
              <a:t>around</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It's the anthem of </a:t>
            </a:r>
            <a:endParaRPr lang="en-US" sz="3400" b="1" dirty="0" smtClean="0">
              <a:solidFill>
                <a:srgbClr val="000000"/>
              </a:solidFill>
              <a:sym typeface="Arial" charset="0"/>
            </a:endParaRPr>
          </a:p>
          <a:p>
            <a:r>
              <a:rPr lang="en-US" sz="3400" b="1" dirty="0" smtClean="0">
                <a:solidFill>
                  <a:srgbClr val="000000"/>
                </a:solidFill>
                <a:sym typeface="Arial" charset="0"/>
              </a:rPr>
              <a:t>The </a:t>
            </a:r>
            <a:r>
              <a:rPr lang="en-US" sz="3400" b="1" dirty="0">
                <a:solidFill>
                  <a:srgbClr val="000000"/>
                </a:solidFill>
                <a:sym typeface="Arial" charset="0"/>
              </a:rPr>
              <a:t>Lord's </a:t>
            </a:r>
            <a:r>
              <a:rPr lang="en-US" sz="3400" b="1" dirty="0" smtClean="0">
                <a:solidFill>
                  <a:srgbClr val="000000"/>
                </a:solidFill>
                <a:sym typeface="Arial" charset="0"/>
              </a:rPr>
              <a:t>renown</a:t>
            </a:r>
            <a:endParaRPr lang="en-US" sz="3400" b="1" dirty="0">
              <a:solidFill>
                <a:srgbClr val="000000"/>
              </a:solidFill>
              <a:sym typeface="Arial"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50875" y="819150"/>
            <a:ext cx="8493125" cy="2381250"/>
          </a:xfrm>
          <a:prstGeom prst="rect">
            <a:avLst/>
          </a:prstGeom>
          <a:noFill/>
          <a:ln w="9525">
            <a:noFill/>
            <a:miter lim="800000"/>
            <a:headEnd/>
            <a:tailEnd/>
          </a:ln>
          <a:effectLst/>
        </p:spPr>
        <p:txBody>
          <a:bodyPr wrap="none"/>
          <a:lstStyle/>
          <a:p>
            <a:r>
              <a:rPr lang="en-US" sz="3400" b="1" dirty="0">
                <a:solidFill>
                  <a:srgbClr val="000000"/>
                </a:solidFill>
                <a:sym typeface="Arial" charset="0"/>
              </a:rPr>
              <a:t>And together we sing, Everyone </a:t>
            </a:r>
            <a:r>
              <a:rPr lang="en-US" sz="3400" b="1" dirty="0" smtClean="0">
                <a:solidFill>
                  <a:srgbClr val="000000"/>
                </a:solidFill>
                <a:sym typeface="Arial" charset="0"/>
              </a:rPr>
              <a:t>sing</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Holy is the Lord, God </a:t>
            </a:r>
            <a:r>
              <a:rPr lang="en-US" sz="3400" b="1" dirty="0" smtClean="0">
                <a:solidFill>
                  <a:srgbClr val="000000"/>
                </a:solidFill>
                <a:sym typeface="Arial" charset="0"/>
              </a:rPr>
              <a:t>Almighty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The earth is filled with His </a:t>
            </a:r>
            <a:r>
              <a:rPr lang="en-US" sz="3400" b="1" dirty="0" smtClean="0">
                <a:solidFill>
                  <a:srgbClr val="000000"/>
                </a:solidFill>
                <a:sym typeface="Arial" charset="0"/>
              </a:rPr>
              <a:t>glory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Holy is the Lord, God </a:t>
            </a:r>
            <a:r>
              <a:rPr lang="en-US" sz="3400" b="1" dirty="0" smtClean="0">
                <a:solidFill>
                  <a:srgbClr val="000000"/>
                </a:solidFill>
                <a:sym typeface="Arial" charset="0"/>
              </a:rPr>
              <a:t>Almighty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The earth is filled with His </a:t>
            </a:r>
            <a:r>
              <a:rPr lang="en-US" sz="3400" b="1" dirty="0" smtClean="0">
                <a:solidFill>
                  <a:srgbClr val="000000"/>
                </a:solidFill>
                <a:sym typeface="Arial" charset="0"/>
              </a:rPr>
              <a:t>glory</a:t>
            </a:r>
          </a:p>
          <a:p>
            <a:r>
              <a:rPr lang="en-US" sz="3400" b="1" dirty="0" smtClean="0">
                <a:solidFill>
                  <a:srgbClr val="000000"/>
                </a:solidFill>
                <a:sym typeface="Arial" charset="0"/>
              </a:rPr>
              <a:t>The earth is filled with His glory</a:t>
            </a:r>
            <a:endParaRPr lang="en-US" sz="3400" b="1" dirty="0">
              <a:solidFill>
                <a:srgbClr val="000000"/>
              </a:solidFill>
              <a:sym typeface="Arial" charset="0"/>
            </a:endParaRPr>
          </a:p>
          <a:p>
            <a:endParaRPr lang="en-US" sz="3400" b="1" dirty="0">
              <a:solidFill>
                <a:srgbClr val="000000"/>
              </a:solidFill>
              <a:sym typeface="Arial"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50875" y="971550"/>
            <a:ext cx="8493125" cy="2381250"/>
          </a:xfrm>
          <a:prstGeom prst="rect">
            <a:avLst/>
          </a:prstGeom>
          <a:noFill/>
          <a:ln w="9525">
            <a:noFill/>
            <a:miter lim="800000"/>
            <a:headEnd/>
            <a:tailEnd/>
          </a:ln>
          <a:effectLst/>
        </p:spPr>
        <p:txBody>
          <a:bodyPr wrap="none"/>
          <a:lstStyle/>
          <a:p>
            <a:r>
              <a:rPr lang="en-US" sz="3400" b="1" dirty="0" smtClean="0">
                <a:solidFill>
                  <a:srgbClr val="000000"/>
                </a:solidFill>
                <a:sym typeface="Arial" charset="0"/>
              </a:rPr>
              <a:t>Holy </a:t>
            </a:r>
            <a:r>
              <a:rPr lang="en-US" sz="3400" b="1" dirty="0">
                <a:solidFill>
                  <a:srgbClr val="000000"/>
                </a:solidFill>
                <a:sym typeface="Arial" charset="0"/>
              </a:rPr>
              <a:t>is the Lord, God </a:t>
            </a:r>
            <a:r>
              <a:rPr lang="en-US" sz="3400" b="1" dirty="0" smtClean="0">
                <a:solidFill>
                  <a:srgbClr val="000000"/>
                </a:solidFill>
                <a:sym typeface="Arial" charset="0"/>
              </a:rPr>
              <a:t>Almighty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The earth is filled with His </a:t>
            </a:r>
            <a:r>
              <a:rPr lang="en-US" sz="3400" b="1" dirty="0" smtClean="0">
                <a:solidFill>
                  <a:srgbClr val="000000"/>
                </a:solidFill>
                <a:sym typeface="Arial" charset="0"/>
              </a:rPr>
              <a:t>glory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Holy is the Lord, God </a:t>
            </a:r>
            <a:r>
              <a:rPr lang="en-US" sz="3400" b="1" dirty="0" smtClean="0">
                <a:solidFill>
                  <a:srgbClr val="000000"/>
                </a:solidFill>
                <a:sym typeface="Arial" charset="0"/>
              </a:rPr>
              <a:t>Almighty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The earth is filled with His </a:t>
            </a:r>
            <a:r>
              <a:rPr lang="en-US" sz="3400" b="1" dirty="0" smtClean="0">
                <a:solidFill>
                  <a:srgbClr val="000000"/>
                </a:solidFill>
                <a:sym typeface="Arial" charset="0"/>
              </a:rPr>
              <a:t>glory</a:t>
            </a:r>
          </a:p>
          <a:p>
            <a:r>
              <a:rPr lang="en-US" sz="3400" b="1" dirty="0" smtClean="0">
                <a:solidFill>
                  <a:srgbClr val="000000"/>
                </a:solidFill>
                <a:sym typeface="Arial" charset="0"/>
              </a:rPr>
              <a:t>The earth is filled with His glory</a:t>
            </a:r>
            <a:endParaRPr lang="en-US" sz="3400" b="1" dirty="0">
              <a:solidFill>
                <a:srgbClr val="000000"/>
              </a:solidFill>
              <a:sym typeface="Arial" charset="0"/>
            </a:endParaRPr>
          </a:p>
          <a:p>
            <a:endParaRPr lang="en-US" sz="3400" b="1" dirty="0">
              <a:solidFill>
                <a:srgbClr val="000000"/>
              </a:solidFill>
              <a:sym typeface="Arial" charset="0"/>
            </a:endParaRPr>
          </a:p>
        </p:txBody>
      </p:sp>
      <p:sp>
        <p:nvSpPr>
          <p:cNvPr id="38915" name="Rectangle 3"/>
          <p:cNvSpPr>
            <a:spLocks noChangeArrowheads="1"/>
          </p:cNvSpPr>
          <p:nvPr/>
        </p:nvSpPr>
        <p:spPr bwMode="auto">
          <a:xfrm>
            <a:off x="317501" y="4583906"/>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Louie Giglio, Chris Tomlin</a:t>
            </a:r>
          </a:p>
        </p:txBody>
      </p:sp>
      <p:sp>
        <p:nvSpPr>
          <p:cNvPr id="38916"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2003 worshiptogether.com songs, sixsteps Music</a:t>
            </a:r>
          </a:p>
        </p:txBody>
      </p:sp>
      <p:sp>
        <p:nvSpPr>
          <p:cNvPr id="38917"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317501" y="238124"/>
            <a:ext cx="8493125" cy="595313"/>
          </a:xfrm>
          <a:prstGeom prst="rect">
            <a:avLst/>
          </a:prstGeom>
          <a:noFill/>
          <a:ln w="9525">
            <a:noFill/>
            <a:miter lim="800000"/>
            <a:headEnd/>
            <a:tailEnd/>
          </a:ln>
          <a:effectLst/>
        </p:spPr>
        <p:txBody>
          <a:bodyPr wrap="none" lIns="79050" tIns="39525" rIns="79050" bIns="39525" anchor="ctr"/>
          <a:lstStyle/>
          <a:p>
            <a:pPr algn="ctr"/>
            <a:r>
              <a:rPr lang="en-US" sz="3600" b="1" dirty="0">
                <a:solidFill>
                  <a:srgbClr val="000000"/>
                </a:solidFill>
                <a:latin typeface="Calibri" pitchFamily="34" charset="0"/>
                <a:sym typeface="Arial" charset="0"/>
              </a:rPr>
              <a:t>Where We Belong</a:t>
            </a:r>
          </a:p>
        </p:txBody>
      </p:sp>
      <p:sp>
        <p:nvSpPr>
          <p:cNvPr id="88066" name="Rectangle 2"/>
          <p:cNvSpPr>
            <a:spLocks noChangeArrowheads="1"/>
          </p:cNvSpPr>
          <p:nvPr/>
        </p:nvSpPr>
        <p:spPr bwMode="auto">
          <a:xfrm>
            <a:off x="727075" y="1190626"/>
            <a:ext cx="8493125" cy="2381250"/>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There is no height or depth</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Neither life nor death</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Can take me from all that I find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Here now in Your glory Lord</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650875" y="1190626"/>
            <a:ext cx="8493125" cy="2381250"/>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No other </a:t>
            </a:r>
            <a:r>
              <a:rPr lang="en-US" sz="3400" b="1" dirty="0" smtClean="0">
                <a:solidFill>
                  <a:srgbClr val="000000"/>
                </a:solidFill>
                <a:latin typeface="Calibri" pitchFamily="34" charset="0"/>
                <a:sym typeface="Arial" charset="0"/>
              </a:rPr>
              <a:t>powers </a:t>
            </a:r>
            <a:r>
              <a:rPr lang="en-US" sz="3400" b="1" dirty="0">
                <a:solidFill>
                  <a:srgbClr val="000000"/>
                </a:solidFill>
                <a:latin typeface="Calibri" pitchFamily="34" charset="0"/>
                <a:sym typeface="Arial" charset="0"/>
              </a:rPr>
              <a:t>or love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things of now or to come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There's nothing on earth in this life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That could ever separate us Lord</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50875" y="895350"/>
            <a:ext cx="8493125" cy="2381250"/>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Your love is never ending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To Your hands we surrender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Where all our sins are washed away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 grace beyond reason has</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Paid for our freedom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We're made alive in You</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650875" y="1123950"/>
            <a:ext cx="8493125" cy="2381250"/>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We run to Your throne </a:t>
            </a:r>
            <a:endParaRPr lang="en-US" sz="3400" b="1" dirty="0" smtClean="0">
              <a:solidFill>
                <a:srgbClr val="000000"/>
              </a:solidFill>
              <a:latin typeface="Calibri" pitchFamily="34" charset="0"/>
              <a:sym typeface="Arial" charset="0"/>
            </a:endParaRPr>
          </a:p>
          <a:p>
            <a:r>
              <a:rPr lang="en-US" sz="3400" b="1" dirty="0" smtClean="0">
                <a:solidFill>
                  <a:srgbClr val="000000"/>
                </a:solidFill>
                <a:latin typeface="Calibri" pitchFamily="34" charset="0"/>
                <a:sym typeface="Arial" charset="0"/>
              </a:rPr>
              <a:t>Where </a:t>
            </a:r>
            <a:r>
              <a:rPr lang="en-US" sz="3400" b="1" dirty="0">
                <a:solidFill>
                  <a:srgbClr val="000000"/>
                </a:solidFill>
                <a:latin typeface="Calibri" pitchFamily="34" charset="0"/>
                <a:sym typeface="Arial" charset="0"/>
              </a:rPr>
              <a:t>we belong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Every heart will sing that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Jesus is Lord</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727075" y="1123950"/>
            <a:ext cx="5826125" cy="2381250"/>
          </a:xfrm>
          <a:prstGeom prst="rect">
            <a:avLst/>
          </a:prstGeom>
          <a:noFill/>
          <a:ln w="9525">
            <a:noFill/>
            <a:miter lim="800000"/>
            <a:headEnd/>
            <a:tailEnd/>
          </a:ln>
          <a:effectLst/>
        </p:spPr>
        <p:txBody>
          <a:bodyPr wrap="none" lIns="79050" tIns="39525" rIns="79050" bIns="39525"/>
          <a:lstStyle/>
          <a:p>
            <a:r>
              <a:rPr lang="en-US" sz="3400" b="1" dirty="0" smtClean="0">
                <a:solidFill>
                  <a:srgbClr val="000000"/>
                </a:solidFill>
                <a:latin typeface="Calibri" pitchFamily="34" charset="0"/>
                <a:sym typeface="Arial" charset="0"/>
              </a:rPr>
              <a:t>Casting all else aside for the</a:t>
            </a:r>
          </a:p>
          <a:p>
            <a:r>
              <a:rPr lang="en-US" sz="3400" b="1" dirty="0" smtClean="0">
                <a:solidFill>
                  <a:srgbClr val="000000"/>
                </a:solidFill>
                <a:latin typeface="Calibri" pitchFamily="34" charset="0"/>
                <a:sym typeface="Arial" charset="0"/>
              </a:rPr>
              <a:t>Joy </a:t>
            </a:r>
            <a:r>
              <a:rPr lang="en-US" sz="3400" b="1" dirty="0">
                <a:solidFill>
                  <a:srgbClr val="000000"/>
                </a:solidFill>
                <a:latin typeface="Calibri" pitchFamily="34" charset="0"/>
                <a:sym typeface="Arial" charset="0"/>
              </a:rPr>
              <a:t>of our </a:t>
            </a:r>
            <a:r>
              <a:rPr lang="en-US" sz="3400" b="1" dirty="0" smtClean="0">
                <a:solidFill>
                  <a:srgbClr val="000000"/>
                </a:solidFill>
                <a:latin typeface="Calibri" pitchFamily="34" charset="0"/>
                <a:sym typeface="Arial" charset="0"/>
              </a:rPr>
              <a:t>Christ</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Let Your glory fall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Our hearts are filled </a:t>
            </a:r>
            <a:endParaRPr lang="en-US" sz="3400" b="1" dirty="0" smtClean="0">
              <a:solidFill>
                <a:srgbClr val="000000"/>
              </a:solidFill>
              <a:latin typeface="Calibri" pitchFamily="34" charset="0"/>
              <a:sym typeface="Arial" charset="0"/>
            </a:endParaRPr>
          </a:p>
          <a:p>
            <a:r>
              <a:rPr lang="en-US" sz="3400" b="1" dirty="0" smtClean="0">
                <a:solidFill>
                  <a:srgbClr val="000000"/>
                </a:solidFill>
                <a:latin typeface="Calibri" pitchFamily="34" charset="0"/>
                <a:sym typeface="Arial" charset="0"/>
              </a:rPr>
              <a:t>With </a:t>
            </a:r>
            <a:r>
              <a:rPr lang="en-US" sz="3400" b="1" dirty="0">
                <a:solidFill>
                  <a:srgbClr val="000000"/>
                </a:solidFill>
                <a:latin typeface="Calibri" pitchFamily="34" charset="0"/>
                <a:sym typeface="Arial" charset="0"/>
              </a:rPr>
              <a:t>Your fire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685800" y="1123950"/>
            <a:ext cx="7620000" cy="2381250"/>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No other </a:t>
            </a:r>
            <a:r>
              <a:rPr lang="en-US" sz="3400" b="1" dirty="0" smtClean="0">
                <a:solidFill>
                  <a:srgbClr val="000000"/>
                </a:solidFill>
                <a:latin typeface="Calibri" pitchFamily="34" charset="0"/>
                <a:sym typeface="Arial" charset="0"/>
              </a:rPr>
              <a:t>powers </a:t>
            </a:r>
            <a:r>
              <a:rPr lang="en-US" sz="3400" b="1" dirty="0">
                <a:solidFill>
                  <a:srgbClr val="000000"/>
                </a:solidFill>
                <a:latin typeface="Calibri" pitchFamily="34" charset="0"/>
                <a:sym typeface="Arial" charset="0"/>
              </a:rPr>
              <a:t>or love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things of now or to come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There's nothing on earth in this life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That could ever separate us Lord</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727075" y="896901"/>
            <a:ext cx="8493125" cy="2381250"/>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Your love is never ending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To Your hands we surrender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Where all our sins are washed away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 grace beyond reason has</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Paid for our freedom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We're made alive in You</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727075" y="1123950"/>
            <a:ext cx="8493125" cy="2381250"/>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We run to Your throne </a:t>
            </a:r>
            <a:endParaRPr lang="en-US" sz="3400" b="1" dirty="0" smtClean="0">
              <a:solidFill>
                <a:srgbClr val="000000"/>
              </a:solidFill>
              <a:latin typeface="Calibri" pitchFamily="34" charset="0"/>
              <a:sym typeface="Arial" charset="0"/>
            </a:endParaRPr>
          </a:p>
          <a:p>
            <a:r>
              <a:rPr lang="en-US" sz="3400" b="1" dirty="0" smtClean="0">
                <a:solidFill>
                  <a:srgbClr val="000000"/>
                </a:solidFill>
                <a:latin typeface="Calibri" pitchFamily="34" charset="0"/>
                <a:sym typeface="Arial" charset="0"/>
              </a:rPr>
              <a:t>Where </a:t>
            </a:r>
            <a:r>
              <a:rPr lang="en-US" sz="3400" b="1" dirty="0">
                <a:solidFill>
                  <a:srgbClr val="000000"/>
                </a:solidFill>
                <a:latin typeface="Calibri" pitchFamily="34" charset="0"/>
                <a:sym typeface="Arial" charset="0"/>
              </a:rPr>
              <a:t>we belong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Every heart will sing that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Jesus is Lord</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685800" y="1333500"/>
            <a:ext cx="8493125" cy="2381250"/>
          </a:xfrm>
          <a:prstGeom prst="rect">
            <a:avLst/>
          </a:prstGeom>
          <a:noFill/>
          <a:ln w="9525">
            <a:noFill/>
            <a:miter lim="800000"/>
            <a:headEnd/>
            <a:tailEnd/>
          </a:ln>
          <a:effectLst/>
        </p:spPr>
        <p:txBody>
          <a:bodyPr wrap="none" lIns="79050" tIns="39525" rIns="79050" bIns="39525"/>
          <a:lstStyle/>
          <a:p>
            <a:r>
              <a:rPr lang="en-US" sz="3400" b="1" dirty="0" smtClean="0">
                <a:solidFill>
                  <a:srgbClr val="000000"/>
                </a:solidFill>
                <a:latin typeface="Calibri" pitchFamily="34" charset="0"/>
                <a:sym typeface="Arial" charset="0"/>
              </a:rPr>
              <a:t>Casting all else aside for the </a:t>
            </a:r>
          </a:p>
          <a:p>
            <a:r>
              <a:rPr lang="en-US" sz="3400" b="1" dirty="0" smtClean="0">
                <a:solidFill>
                  <a:srgbClr val="000000"/>
                </a:solidFill>
                <a:latin typeface="Calibri" pitchFamily="34" charset="0"/>
                <a:sym typeface="Arial" charset="0"/>
              </a:rPr>
              <a:t>Joy </a:t>
            </a:r>
            <a:r>
              <a:rPr lang="en-US" sz="3400" b="1" dirty="0">
                <a:solidFill>
                  <a:srgbClr val="000000"/>
                </a:solidFill>
                <a:latin typeface="Calibri" pitchFamily="34" charset="0"/>
                <a:sym typeface="Arial" charset="0"/>
              </a:rPr>
              <a:t>of our </a:t>
            </a:r>
            <a:r>
              <a:rPr lang="en-US" sz="3400" b="1" dirty="0" smtClean="0">
                <a:solidFill>
                  <a:srgbClr val="000000"/>
                </a:solidFill>
                <a:latin typeface="Calibri" pitchFamily="34" charset="0"/>
                <a:sym typeface="Arial" charset="0"/>
              </a:rPr>
              <a:t>Christ</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Let Your glory fall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Our hearts are filled with Your fire</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727075" y="1123950"/>
            <a:ext cx="8493125" cy="2381250"/>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We run to Your throne </a:t>
            </a:r>
            <a:endParaRPr lang="en-US" sz="3400" b="1" dirty="0" smtClean="0">
              <a:solidFill>
                <a:srgbClr val="000000"/>
              </a:solidFill>
              <a:latin typeface="Calibri" pitchFamily="34" charset="0"/>
              <a:sym typeface="Arial" charset="0"/>
            </a:endParaRPr>
          </a:p>
          <a:p>
            <a:r>
              <a:rPr lang="en-US" sz="3400" b="1" dirty="0" smtClean="0">
                <a:solidFill>
                  <a:srgbClr val="000000"/>
                </a:solidFill>
                <a:latin typeface="Calibri" pitchFamily="34" charset="0"/>
                <a:sym typeface="Arial" charset="0"/>
              </a:rPr>
              <a:t>Where </a:t>
            </a:r>
            <a:r>
              <a:rPr lang="en-US" sz="3400" b="1" dirty="0">
                <a:solidFill>
                  <a:srgbClr val="000000"/>
                </a:solidFill>
                <a:latin typeface="Calibri" pitchFamily="34" charset="0"/>
                <a:sym typeface="Arial" charset="0"/>
              </a:rPr>
              <a:t>we belong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Every heart will sing that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Jesus is Lord</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685800" y="1333500"/>
            <a:ext cx="8493125" cy="2381250"/>
          </a:xfrm>
          <a:prstGeom prst="rect">
            <a:avLst/>
          </a:prstGeom>
          <a:noFill/>
          <a:ln w="9525">
            <a:noFill/>
            <a:miter lim="800000"/>
            <a:headEnd/>
            <a:tailEnd/>
          </a:ln>
          <a:effectLst/>
        </p:spPr>
        <p:txBody>
          <a:bodyPr wrap="none" lIns="79050" tIns="39525" rIns="79050" bIns="39525"/>
          <a:lstStyle/>
          <a:p>
            <a:r>
              <a:rPr lang="en-US" sz="3400" b="1" dirty="0" smtClean="0">
                <a:solidFill>
                  <a:srgbClr val="000000"/>
                </a:solidFill>
                <a:latin typeface="Calibri" pitchFamily="34" charset="0"/>
                <a:sym typeface="Arial" charset="0"/>
              </a:rPr>
              <a:t>Casting all else aside for the </a:t>
            </a:r>
          </a:p>
          <a:p>
            <a:r>
              <a:rPr lang="en-US" sz="3400" b="1" dirty="0" smtClean="0">
                <a:solidFill>
                  <a:srgbClr val="000000"/>
                </a:solidFill>
                <a:latin typeface="Calibri" pitchFamily="34" charset="0"/>
                <a:sym typeface="Arial" charset="0"/>
              </a:rPr>
              <a:t>Joy </a:t>
            </a:r>
            <a:r>
              <a:rPr lang="en-US" sz="3400" b="1" dirty="0">
                <a:solidFill>
                  <a:srgbClr val="000000"/>
                </a:solidFill>
                <a:latin typeface="Calibri" pitchFamily="34" charset="0"/>
                <a:sym typeface="Arial" charset="0"/>
              </a:rPr>
              <a:t>of our </a:t>
            </a:r>
            <a:r>
              <a:rPr lang="en-US" sz="3400" b="1" dirty="0" smtClean="0">
                <a:solidFill>
                  <a:srgbClr val="000000"/>
                </a:solidFill>
                <a:latin typeface="Calibri" pitchFamily="34" charset="0"/>
                <a:sym typeface="Arial" charset="0"/>
              </a:rPr>
              <a:t>Christ</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Let Your glory fall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Our hearts are filled with Your fire</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727075" y="1123950"/>
            <a:ext cx="8493125" cy="2381250"/>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We run to Your throne </a:t>
            </a:r>
            <a:endParaRPr lang="en-US" sz="3400" b="1" dirty="0" smtClean="0">
              <a:solidFill>
                <a:srgbClr val="000000"/>
              </a:solidFill>
              <a:latin typeface="Calibri" pitchFamily="34" charset="0"/>
              <a:sym typeface="Arial" charset="0"/>
            </a:endParaRPr>
          </a:p>
          <a:p>
            <a:r>
              <a:rPr lang="en-US" sz="3400" b="1" dirty="0" smtClean="0">
                <a:solidFill>
                  <a:srgbClr val="000000"/>
                </a:solidFill>
                <a:latin typeface="Calibri" pitchFamily="34" charset="0"/>
                <a:sym typeface="Arial" charset="0"/>
              </a:rPr>
              <a:t>Where </a:t>
            </a:r>
            <a:r>
              <a:rPr lang="en-US" sz="3400" b="1" dirty="0">
                <a:solidFill>
                  <a:srgbClr val="000000"/>
                </a:solidFill>
                <a:latin typeface="Calibri" pitchFamily="34" charset="0"/>
                <a:sym typeface="Arial" charset="0"/>
              </a:rPr>
              <a:t>we belong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Every heart will sing that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Jesus is Lord</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727075" y="1190626"/>
            <a:ext cx="8493125" cy="2381250"/>
          </a:xfrm>
          <a:prstGeom prst="rect">
            <a:avLst/>
          </a:prstGeom>
          <a:noFill/>
          <a:ln w="9525">
            <a:noFill/>
            <a:miter lim="800000"/>
            <a:headEnd/>
            <a:tailEnd/>
          </a:ln>
          <a:effectLst/>
        </p:spPr>
        <p:txBody>
          <a:bodyPr wrap="none" lIns="79050" tIns="39525" rIns="79050" bIns="39525"/>
          <a:lstStyle/>
          <a:p>
            <a:r>
              <a:rPr lang="en-US" sz="3400" b="1" dirty="0" smtClean="0">
                <a:solidFill>
                  <a:srgbClr val="000000"/>
                </a:solidFill>
                <a:latin typeface="Calibri" pitchFamily="34" charset="0"/>
                <a:sym typeface="Arial" charset="0"/>
              </a:rPr>
              <a:t>Casting all else aside for the </a:t>
            </a:r>
          </a:p>
          <a:p>
            <a:r>
              <a:rPr lang="en-US" sz="3400" b="1" dirty="0" smtClean="0">
                <a:solidFill>
                  <a:srgbClr val="000000"/>
                </a:solidFill>
                <a:latin typeface="Calibri" pitchFamily="34" charset="0"/>
                <a:sym typeface="Arial" charset="0"/>
              </a:rPr>
              <a:t>Joy </a:t>
            </a:r>
            <a:r>
              <a:rPr lang="en-US" sz="3400" b="1" dirty="0">
                <a:solidFill>
                  <a:srgbClr val="000000"/>
                </a:solidFill>
                <a:latin typeface="Calibri" pitchFamily="34" charset="0"/>
                <a:sym typeface="Arial" charset="0"/>
              </a:rPr>
              <a:t>of our </a:t>
            </a:r>
            <a:r>
              <a:rPr lang="en-US" sz="3400" b="1" dirty="0" smtClean="0">
                <a:solidFill>
                  <a:srgbClr val="000000"/>
                </a:solidFill>
                <a:latin typeface="Calibri" pitchFamily="34" charset="0"/>
                <a:sym typeface="Arial" charset="0"/>
              </a:rPr>
              <a:t>Christ</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Let Your glory fall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Our hearts are filled with Your fire</a:t>
            </a:r>
          </a:p>
        </p:txBody>
      </p:sp>
      <p:sp>
        <p:nvSpPr>
          <p:cNvPr id="110595" name="Rectangle 3"/>
          <p:cNvSpPr>
            <a:spLocks noChangeArrowheads="1"/>
          </p:cNvSpPr>
          <p:nvPr/>
        </p:nvSpPr>
        <p:spPr bwMode="auto">
          <a:xfrm>
            <a:off x="317501" y="4583907"/>
            <a:ext cx="8493125" cy="11906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Joel Davies, Reuben Morgan</a:t>
            </a:r>
          </a:p>
        </p:txBody>
      </p:sp>
      <p:sp>
        <p:nvSpPr>
          <p:cNvPr id="110596"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2008 </a:t>
            </a:r>
            <a:r>
              <a:rPr lang="en-US" sz="1400" dirty="0" err="1">
                <a:solidFill>
                  <a:srgbClr val="000000"/>
                </a:solidFill>
                <a:latin typeface="Calibri" pitchFamily="34" charset="0"/>
                <a:sym typeface="Arial" charset="0"/>
              </a:rPr>
              <a:t>Hillsong</a:t>
            </a:r>
            <a:r>
              <a:rPr lang="en-US" sz="1400" dirty="0">
                <a:solidFill>
                  <a:srgbClr val="000000"/>
                </a:solidFill>
                <a:latin typeface="Calibri" pitchFamily="34" charset="0"/>
                <a:sym typeface="Arial" charset="0"/>
              </a:rPr>
              <a:t> Publishing</a:t>
            </a:r>
          </a:p>
        </p:txBody>
      </p:sp>
      <p:sp>
        <p:nvSpPr>
          <p:cNvPr id="110597"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CCLI 78316</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317502" y="238124"/>
            <a:ext cx="8493125" cy="595313"/>
          </a:xfrm>
          <a:prstGeom prst="rect">
            <a:avLst/>
          </a:prstGeom>
          <a:noFill/>
          <a:ln w="9525">
            <a:noFill/>
            <a:miter lim="800000"/>
            <a:headEnd/>
            <a:tailEnd/>
          </a:ln>
          <a:effectLst/>
        </p:spPr>
        <p:txBody>
          <a:bodyPr wrap="none" lIns="79040" tIns="39521" rIns="79040" bIns="39521" anchor="ctr"/>
          <a:lstStyle/>
          <a:p>
            <a:pPr algn="ctr"/>
            <a:r>
              <a:rPr lang="en-US" sz="3600" b="1" dirty="0">
                <a:solidFill>
                  <a:srgbClr val="000000"/>
                </a:solidFill>
                <a:latin typeface="Calibri" pitchFamily="34" charset="0"/>
                <a:sym typeface="Arial" charset="0"/>
              </a:rPr>
              <a:t>Made Me Glad</a:t>
            </a:r>
          </a:p>
        </p:txBody>
      </p:sp>
      <p:sp>
        <p:nvSpPr>
          <p:cNvPr id="63490" name="Rectangle 2"/>
          <p:cNvSpPr>
            <a:spLocks noChangeArrowheads="1"/>
          </p:cNvSpPr>
          <p:nvPr/>
        </p:nvSpPr>
        <p:spPr bwMode="auto">
          <a:xfrm>
            <a:off x="727075" y="971550"/>
            <a:ext cx="8493125" cy="2381250"/>
          </a:xfrm>
          <a:prstGeom prst="rect">
            <a:avLst/>
          </a:prstGeom>
          <a:noFill/>
          <a:ln w="9525">
            <a:noFill/>
            <a:miter lim="800000"/>
            <a:headEnd/>
            <a:tailEnd/>
          </a:ln>
          <a:effectLst/>
        </p:spPr>
        <p:txBody>
          <a:bodyPr wrap="none" lIns="79040" tIns="39521" rIns="79040" bIns="39521"/>
          <a:lstStyle/>
          <a:p>
            <a:r>
              <a:rPr lang="en-US" sz="3400" b="1" dirty="0">
                <a:solidFill>
                  <a:srgbClr val="000000"/>
                </a:solidFill>
                <a:latin typeface="Calibri" pitchFamily="34" charset="0"/>
                <a:sym typeface="Arial" charset="0"/>
              </a:rPr>
              <a:t>I will bless the Lord forever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will trust Him at all times</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He has delivered me from all fear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He has set my feet upon a rock</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I will not be moved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I'll say of the Lord</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85800" y="1181100"/>
            <a:ext cx="8493125" cy="2381250"/>
          </a:xfrm>
          <a:prstGeom prst="rect">
            <a:avLst/>
          </a:prstGeom>
          <a:noFill/>
          <a:ln w="9525">
            <a:noFill/>
            <a:miter lim="800000"/>
            <a:headEnd/>
            <a:tailEnd/>
          </a:ln>
          <a:effectLst/>
        </p:spPr>
        <p:txBody>
          <a:bodyPr wrap="none" lIns="79040" tIns="39521" rIns="79040" bIns="39521"/>
          <a:lstStyle/>
          <a:p>
            <a:r>
              <a:rPr lang="en-US" sz="3400" b="1" dirty="0">
                <a:solidFill>
                  <a:srgbClr val="000000"/>
                </a:solidFill>
                <a:latin typeface="Calibri" pitchFamily="34" charset="0"/>
                <a:sym typeface="Arial" charset="0"/>
              </a:rPr>
              <a:t>You are my shield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My strength my portion</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Deliverer, my shelter strong tower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My very present help in time of need</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Picture 3" descr="sandy.jpg"/>
          <p:cNvPicPr>
            <a:picLocks noChangeAspect="1"/>
          </p:cNvPicPr>
          <p:nvPr/>
        </p:nvPicPr>
        <p:blipFill>
          <a:blip r:embed="rId2" cstate="print"/>
          <a:stretch>
            <a:fillRect/>
          </a:stretch>
        </p:blipFill>
        <p:spPr>
          <a:xfrm>
            <a:off x="76200" y="57150"/>
            <a:ext cx="6705600" cy="3771900"/>
          </a:xfrm>
          <a:prstGeom prst="rect">
            <a:avLst/>
          </a:prstGeom>
          <a:ln>
            <a:noFill/>
          </a:ln>
          <a:effectLst>
            <a:softEdge rad="112500"/>
          </a:effectLst>
        </p:spPr>
      </p:pic>
      <p:sp>
        <p:nvSpPr>
          <p:cNvPr id="5" name="TextBox 4"/>
          <p:cNvSpPr txBox="1"/>
          <p:nvPr/>
        </p:nvSpPr>
        <p:spPr>
          <a:xfrm>
            <a:off x="152400" y="3790950"/>
            <a:ext cx="6477000" cy="1169551"/>
          </a:xfrm>
          <a:prstGeom prst="rect">
            <a:avLst/>
          </a:prstGeom>
          <a:noFill/>
        </p:spPr>
        <p:txBody>
          <a:bodyPr wrap="square" rtlCol="0">
            <a:spAutoFit/>
          </a:bodyPr>
          <a:lstStyle/>
          <a:p>
            <a:pPr algn="ctr"/>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Salem Church in Staten Island, NY</a:t>
            </a:r>
          </a:p>
          <a:p>
            <a:pPr algn="ctr"/>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www.salemchurchnyc.org</a:t>
            </a:r>
            <a:endParaRPr lang="en-US" sz="3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6858000" y="301407"/>
            <a:ext cx="2133600" cy="3108543"/>
          </a:xfrm>
          <a:prstGeom prst="rect">
            <a:avLst/>
          </a:prstGeom>
          <a:noFill/>
          <a:ln w="47625" cmpd="thickThin">
            <a:noFill/>
          </a:ln>
          <a:effectLst>
            <a:glow rad="101600">
              <a:schemeClr val="accent5">
                <a:satMod val="175000"/>
                <a:alpha val="40000"/>
              </a:schemeClr>
            </a:glow>
          </a:effectLst>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100% </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of the money will go towards helping </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affected families!!</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7010400" y="3687455"/>
            <a:ext cx="1905000" cy="1246495"/>
          </a:xfrm>
          <a:prstGeom prst="rect">
            <a:avLst/>
          </a:prstGeom>
          <a:noFill/>
          <a:ln w="53975">
            <a:solidFill>
              <a:schemeClr val="bg1"/>
            </a:solidFill>
          </a:ln>
        </p:spPr>
        <p:txBody>
          <a:bodyPr wrap="square" rtlCol="0">
            <a:spAutoFit/>
          </a:bodyPr>
          <a:lstStyle/>
          <a:p>
            <a:pPr algn="ct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See current for more information!</a:t>
            </a:r>
            <a:endPar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727075" y="1123950"/>
            <a:ext cx="8493125" cy="2381250"/>
          </a:xfrm>
          <a:prstGeom prst="rect">
            <a:avLst/>
          </a:prstGeom>
          <a:noFill/>
          <a:ln w="9525">
            <a:noFill/>
            <a:miter lim="800000"/>
            <a:headEnd/>
            <a:tailEnd/>
          </a:ln>
          <a:effectLst/>
        </p:spPr>
        <p:txBody>
          <a:bodyPr wrap="none" lIns="79040" tIns="39521" rIns="79040" bIns="39521"/>
          <a:lstStyle/>
          <a:p>
            <a:r>
              <a:rPr lang="en-US" sz="3400" b="1" dirty="0">
                <a:solidFill>
                  <a:srgbClr val="000000"/>
                </a:solidFill>
                <a:latin typeface="Calibri" pitchFamily="34" charset="0"/>
                <a:sym typeface="Arial" charset="0"/>
              </a:rPr>
              <a:t>Whom have I in heaven but You</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There's none I desire besides You</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You have made me glad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I'll say of the Lord</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650875" y="1190626"/>
            <a:ext cx="8493125" cy="2381250"/>
          </a:xfrm>
          <a:prstGeom prst="rect">
            <a:avLst/>
          </a:prstGeom>
          <a:noFill/>
          <a:ln w="9525">
            <a:noFill/>
            <a:miter lim="800000"/>
            <a:headEnd/>
            <a:tailEnd/>
          </a:ln>
          <a:effectLst/>
        </p:spPr>
        <p:txBody>
          <a:bodyPr wrap="none" lIns="79040" tIns="39521" rIns="79040" bIns="39521"/>
          <a:lstStyle/>
          <a:p>
            <a:r>
              <a:rPr lang="en-US" sz="3400" b="1" dirty="0">
                <a:solidFill>
                  <a:srgbClr val="000000"/>
                </a:solidFill>
                <a:latin typeface="Calibri" pitchFamily="34" charset="0"/>
                <a:sym typeface="Arial" charset="0"/>
              </a:rPr>
              <a:t>You are my shield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My strength my portion</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Deliverer, my shelter strong tower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My very present help in time of need</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727075" y="1190626"/>
            <a:ext cx="8493125" cy="2381250"/>
          </a:xfrm>
          <a:prstGeom prst="rect">
            <a:avLst/>
          </a:prstGeom>
          <a:noFill/>
          <a:ln w="9525">
            <a:noFill/>
            <a:miter lim="800000"/>
            <a:headEnd/>
            <a:tailEnd/>
          </a:ln>
          <a:effectLst/>
        </p:spPr>
        <p:txBody>
          <a:bodyPr wrap="none" lIns="79040" tIns="39521" rIns="79040" bIns="39521"/>
          <a:lstStyle/>
          <a:p>
            <a:r>
              <a:rPr lang="en-US" sz="3400" b="1" dirty="0" smtClean="0">
                <a:solidFill>
                  <a:srgbClr val="000000"/>
                </a:solidFill>
                <a:latin typeface="Calibri" pitchFamily="34" charset="0"/>
                <a:sym typeface="Arial" charset="0"/>
              </a:rPr>
              <a:t>You have made me glad</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I'll say of the Lord</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685800" y="1123950"/>
            <a:ext cx="8493125" cy="2381250"/>
          </a:xfrm>
          <a:prstGeom prst="rect">
            <a:avLst/>
          </a:prstGeom>
          <a:noFill/>
          <a:ln w="9525">
            <a:noFill/>
            <a:miter lim="800000"/>
            <a:headEnd/>
            <a:tailEnd/>
          </a:ln>
          <a:effectLst/>
        </p:spPr>
        <p:txBody>
          <a:bodyPr wrap="none" lIns="79040" tIns="39521" rIns="79040" bIns="39521"/>
          <a:lstStyle/>
          <a:p>
            <a:r>
              <a:rPr lang="en-US" sz="3400" b="1" dirty="0">
                <a:solidFill>
                  <a:srgbClr val="000000"/>
                </a:solidFill>
                <a:latin typeface="Calibri" pitchFamily="34" charset="0"/>
                <a:sym typeface="Arial" charset="0"/>
              </a:rPr>
              <a:t>You are my shield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My strength my portion</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Deliverer, my shelter strong tower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My very present help</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50875" y="1190626"/>
            <a:ext cx="8493125" cy="2381250"/>
          </a:xfrm>
          <a:prstGeom prst="rect">
            <a:avLst/>
          </a:prstGeom>
          <a:noFill/>
          <a:ln w="9525">
            <a:noFill/>
            <a:miter lim="800000"/>
            <a:headEnd/>
            <a:tailEnd/>
          </a:ln>
          <a:effectLst/>
        </p:spPr>
        <p:txBody>
          <a:bodyPr wrap="none" lIns="79040" tIns="39521" rIns="79040" bIns="39521"/>
          <a:lstStyle/>
          <a:p>
            <a:r>
              <a:rPr lang="en-US" sz="3400" b="1" dirty="0">
                <a:solidFill>
                  <a:srgbClr val="000000"/>
                </a:solidFill>
                <a:latin typeface="Calibri" pitchFamily="34" charset="0"/>
                <a:sym typeface="Arial" charset="0"/>
              </a:rPr>
              <a:t>You are my shield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My strength my portion</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Deliverer, my shelter strong tower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My very present help in time of need</a:t>
            </a:r>
          </a:p>
        </p:txBody>
      </p:sp>
      <p:sp>
        <p:nvSpPr>
          <p:cNvPr id="77827" name="Rectangle 3"/>
          <p:cNvSpPr>
            <a:spLocks noChangeArrowheads="1"/>
          </p:cNvSpPr>
          <p:nvPr/>
        </p:nvSpPr>
        <p:spPr bwMode="auto">
          <a:xfrm>
            <a:off x="317502" y="4583908"/>
            <a:ext cx="8493125" cy="119063"/>
          </a:xfrm>
          <a:prstGeom prst="rect">
            <a:avLst/>
          </a:prstGeom>
          <a:noFill/>
          <a:ln w="9525">
            <a:noFill/>
            <a:miter lim="800000"/>
            <a:headEnd/>
            <a:tailEnd/>
          </a:ln>
          <a:effectLst/>
        </p:spPr>
        <p:txBody>
          <a:bodyPr wrap="none" lIns="79040" tIns="39521" rIns="79040" bIns="39521" anchor="ctr"/>
          <a:lstStyle/>
          <a:p>
            <a:pPr algn="ctr"/>
            <a:r>
              <a:rPr lang="en-US" sz="1400" dirty="0">
                <a:solidFill>
                  <a:srgbClr val="000000"/>
                </a:solidFill>
                <a:latin typeface="Calibri" pitchFamily="34" charset="0"/>
                <a:sym typeface="Arial" charset="0"/>
              </a:rPr>
              <a:t>Miriam Webster</a:t>
            </a:r>
          </a:p>
        </p:txBody>
      </p:sp>
      <p:sp>
        <p:nvSpPr>
          <p:cNvPr id="77828" name="Rectangle 4"/>
          <p:cNvSpPr>
            <a:spLocks noChangeArrowheads="1"/>
          </p:cNvSpPr>
          <p:nvPr/>
        </p:nvSpPr>
        <p:spPr bwMode="auto">
          <a:xfrm>
            <a:off x="317502" y="4762501"/>
            <a:ext cx="8493125" cy="119063"/>
          </a:xfrm>
          <a:prstGeom prst="rect">
            <a:avLst/>
          </a:prstGeom>
          <a:noFill/>
          <a:ln w="9525">
            <a:noFill/>
            <a:miter lim="800000"/>
            <a:headEnd/>
            <a:tailEnd/>
          </a:ln>
          <a:effectLst/>
        </p:spPr>
        <p:txBody>
          <a:bodyPr wrap="none" lIns="79040" tIns="39521" rIns="79040" bIns="39521" anchor="ctr"/>
          <a:lstStyle/>
          <a:p>
            <a:pPr algn="ctr"/>
            <a:r>
              <a:rPr lang="en-US" sz="1400" dirty="0">
                <a:solidFill>
                  <a:srgbClr val="000000"/>
                </a:solidFill>
                <a:latin typeface="Calibri" pitchFamily="34" charset="0"/>
                <a:sym typeface="Arial" charset="0"/>
              </a:rPr>
              <a:t>2001 </a:t>
            </a:r>
            <a:r>
              <a:rPr lang="en-US" sz="1400" dirty="0" err="1">
                <a:solidFill>
                  <a:srgbClr val="000000"/>
                </a:solidFill>
                <a:latin typeface="Calibri" pitchFamily="34" charset="0"/>
                <a:sym typeface="Arial" charset="0"/>
              </a:rPr>
              <a:t>Hillsong</a:t>
            </a:r>
            <a:r>
              <a:rPr lang="en-US" sz="1400" dirty="0">
                <a:solidFill>
                  <a:srgbClr val="000000"/>
                </a:solidFill>
                <a:latin typeface="Calibri" pitchFamily="34" charset="0"/>
                <a:sym typeface="Arial" charset="0"/>
              </a:rPr>
              <a:t> Publishing</a:t>
            </a:r>
          </a:p>
        </p:txBody>
      </p:sp>
      <p:sp>
        <p:nvSpPr>
          <p:cNvPr id="77829" name="Rectangle 5"/>
          <p:cNvSpPr>
            <a:spLocks noChangeArrowheads="1"/>
          </p:cNvSpPr>
          <p:nvPr/>
        </p:nvSpPr>
        <p:spPr bwMode="auto">
          <a:xfrm>
            <a:off x="317502" y="4941094"/>
            <a:ext cx="8493125" cy="119063"/>
          </a:xfrm>
          <a:prstGeom prst="rect">
            <a:avLst/>
          </a:prstGeom>
          <a:noFill/>
          <a:ln w="9525">
            <a:noFill/>
            <a:miter lim="800000"/>
            <a:headEnd/>
            <a:tailEnd/>
          </a:ln>
          <a:effectLst/>
        </p:spPr>
        <p:txBody>
          <a:bodyPr wrap="none" lIns="79040" tIns="39521" rIns="79040" bIns="39521" anchor="ctr"/>
          <a:lstStyle/>
          <a:p>
            <a:pPr algn="ctr"/>
            <a:r>
              <a:rPr lang="en-US" sz="1400" dirty="0">
                <a:solidFill>
                  <a:srgbClr val="000000"/>
                </a:solidFill>
                <a:latin typeface="Calibri" pitchFamily="34" charset="0"/>
                <a:sym typeface="Arial" charset="0"/>
              </a:rPr>
              <a:t>CCLI 78316</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727075" y="0"/>
            <a:ext cx="8493125" cy="3354280"/>
          </a:xfrm>
          <a:prstGeom prst="rect">
            <a:avLst/>
          </a:prstGeom>
          <a:noFill/>
          <a:ln w="9525">
            <a:noFill/>
            <a:miter lim="800000"/>
            <a:headEnd/>
            <a:tailEnd/>
          </a:ln>
          <a:effectLst/>
        </p:spPr>
        <p:txBody>
          <a:bodyPr wrap="none" lIns="79050" tIns="39525" rIns="79050" bIns="39525"/>
          <a:lstStyle/>
          <a:p>
            <a:pPr algn="ctr"/>
            <a:endParaRPr lang="en-US" sz="3400" b="1" dirty="0" smtClean="0">
              <a:solidFill>
                <a:srgbClr val="000000"/>
              </a:solidFill>
              <a:latin typeface="Calibri" pitchFamily="34" charset="0"/>
              <a:sym typeface="Arial" charset="0"/>
            </a:endParaRPr>
          </a:p>
          <a:p>
            <a:r>
              <a:rPr lang="en-US" sz="3400" b="1" dirty="0" smtClean="0">
                <a:solidFill>
                  <a:srgbClr val="000000"/>
                </a:solidFill>
                <a:latin typeface="Calibri" pitchFamily="34" charset="0"/>
                <a:sym typeface="Arial" charset="0"/>
              </a:rPr>
              <a:t>               I Surrender All</a:t>
            </a:r>
          </a:p>
          <a:p>
            <a:endParaRPr lang="en-US" sz="3400" b="1" dirty="0" smtClean="0">
              <a:solidFill>
                <a:srgbClr val="000000"/>
              </a:solidFill>
              <a:latin typeface="Calibri" pitchFamily="34" charset="0"/>
              <a:sym typeface="Arial" charset="0"/>
            </a:endParaRPr>
          </a:p>
          <a:p>
            <a:r>
              <a:rPr lang="en-US" sz="3400" b="1" dirty="0" smtClean="0">
                <a:solidFill>
                  <a:srgbClr val="000000"/>
                </a:solidFill>
                <a:latin typeface="Calibri" pitchFamily="34" charset="0"/>
                <a:sym typeface="Arial" charset="0"/>
              </a:rPr>
              <a:t>I </a:t>
            </a:r>
            <a:r>
              <a:rPr lang="en-US" sz="3400" b="1" dirty="0">
                <a:solidFill>
                  <a:srgbClr val="000000"/>
                </a:solidFill>
                <a:latin typeface="Calibri" pitchFamily="34" charset="0"/>
                <a:sym typeface="Arial" charset="0"/>
              </a:rPr>
              <a:t>surrender all, I surrender all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All to Thee, my blessed Savior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surrender all</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727075" y="1190626"/>
            <a:ext cx="8493125" cy="2381250"/>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All to Jesus I surrender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All to Him I freely give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will ever love and trust Him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In His presence daily live</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727075" y="973030"/>
            <a:ext cx="8493125" cy="2381250"/>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I surrender all, I surrender all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All to Thee, my blessed Savior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surrender all</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727075" y="973030"/>
            <a:ext cx="8493125" cy="2381250"/>
          </a:xfrm>
          <a:prstGeom prst="rect">
            <a:avLst/>
          </a:prstGeom>
          <a:noFill/>
          <a:ln w="9525">
            <a:noFill/>
            <a:miter lim="800000"/>
            <a:headEnd/>
            <a:tailEnd/>
          </a:ln>
          <a:effectLst/>
        </p:spPr>
        <p:txBody>
          <a:bodyPr wrap="none" lIns="79050" tIns="39525" rIns="79050" bIns="39525"/>
          <a:lstStyle/>
          <a:p>
            <a:r>
              <a:rPr lang="en-US" sz="3400" b="1" dirty="0" smtClean="0">
                <a:solidFill>
                  <a:srgbClr val="000000"/>
                </a:solidFill>
                <a:latin typeface="Calibri" pitchFamily="34" charset="0"/>
                <a:sym typeface="Arial" charset="0"/>
              </a:rPr>
              <a:t>All to Jesus I surrender</a:t>
            </a:r>
          </a:p>
          <a:p>
            <a:r>
              <a:rPr lang="en-US" sz="3400" b="1" dirty="0" smtClean="0">
                <a:solidFill>
                  <a:srgbClr val="000000"/>
                </a:solidFill>
                <a:latin typeface="Calibri" pitchFamily="34" charset="0"/>
                <a:sym typeface="Arial" charset="0"/>
              </a:rPr>
              <a:t>Lord I give myself to Thee</a:t>
            </a:r>
          </a:p>
          <a:p>
            <a:r>
              <a:rPr lang="en-US" sz="3400" b="1" dirty="0" smtClean="0">
                <a:solidFill>
                  <a:srgbClr val="000000"/>
                </a:solidFill>
                <a:latin typeface="Calibri" pitchFamily="34" charset="0"/>
                <a:sym typeface="Arial" charset="0"/>
              </a:rPr>
              <a:t>Fill me with Thy love and power</a:t>
            </a:r>
          </a:p>
          <a:p>
            <a:r>
              <a:rPr lang="en-US" sz="3400" b="1" dirty="0" smtClean="0">
                <a:solidFill>
                  <a:srgbClr val="000000"/>
                </a:solidFill>
                <a:latin typeface="Calibri" pitchFamily="34" charset="0"/>
                <a:sym typeface="Arial" charset="0"/>
              </a:rPr>
              <a:t>Let Thy blessing fall on me</a:t>
            </a:r>
            <a:endParaRPr lang="en-US" sz="3400" b="1" dirty="0">
              <a:solidFill>
                <a:srgbClr val="000000"/>
              </a:solidFill>
              <a:latin typeface="Calibri" pitchFamily="34" charset="0"/>
              <a:sym typeface="Arial" charset="0"/>
            </a:endParaRPr>
          </a:p>
        </p:txBody>
      </p:sp>
      <p:sp>
        <p:nvSpPr>
          <p:cNvPr id="81923" name="Rectangle 3"/>
          <p:cNvSpPr>
            <a:spLocks noChangeArrowheads="1"/>
          </p:cNvSpPr>
          <p:nvPr/>
        </p:nvSpPr>
        <p:spPr bwMode="auto">
          <a:xfrm>
            <a:off x="317501" y="4583907"/>
            <a:ext cx="8493125" cy="119063"/>
          </a:xfrm>
          <a:prstGeom prst="rect">
            <a:avLst/>
          </a:prstGeom>
          <a:noFill/>
          <a:ln w="9525">
            <a:noFill/>
            <a:miter lim="800000"/>
            <a:headEnd/>
            <a:tailEnd/>
          </a:ln>
          <a:effectLst/>
        </p:spPr>
        <p:txBody>
          <a:bodyPr wrap="none" lIns="79050" tIns="39525" rIns="79050" bIns="39525" anchor="ctr"/>
          <a:lstStyle/>
          <a:p>
            <a:pPr algn="ctr"/>
            <a:endParaRPr lang="en-US" sz="1400" dirty="0">
              <a:solidFill>
                <a:srgbClr val="000000"/>
              </a:solidFill>
              <a:latin typeface="Calibri" pitchFamily="34" charset="0"/>
              <a:sym typeface="Arial" charset="0"/>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727075" y="973030"/>
            <a:ext cx="8493125" cy="2381250"/>
          </a:xfrm>
          <a:prstGeom prst="rect">
            <a:avLst/>
          </a:prstGeom>
          <a:noFill/>
          <a:ln w="9525">
            <a:noFill/>
            <a:miter lim="800000"/>
            <a:headEnd/>
            <a:tailEnd/>
          </a:ln>
          <a:effectLst/>
        </p:spPr>
        <p:txBody>
          <a:bodyPr wrap="none" lIns="79050" tIns="39525" rIns="79050" bIns="39525"/>
          <a:lstStyle/>
          <a:p>
            <a:r>
              <a:rPr lang="en-US" sz="3400" b="1" dirty="0">
                <a:solidFill>
                  <a:srgbClr val="000000"/>
                </a:solidFill>
                <a:latin typeface="Calibri" pitchFamily="34" charset="0"/>
                <a:sym typeface="Arial" charset="0"/>
              </a:rPr>
              <a:t>I surrender all, I surrender all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All to Thee, my blessed Savior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surrender all</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
        <p:nvSpPr>
          <p:cNvPr id="81923" name="Rectangle 3"/>
          <p:cNvSpPr>
            <a:spLocks noChangeArrowheads="1"/>
          </p:cNvSpPr>
          <p:nvPr/>
        </p:nvSpPr>
        <p:spPr bwMode="auto">
          <a:xfrm>
            <a:off x="317501" y="4583907"/>
            <a:ext cx="8493125" cy="11906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Judson </a:t>
            </a:r>
            <a:r>
              <a:rPr lang="en-US" sz="1400" dirty="0" err="1">
                <a:solidFill>
                  <a:srgbClr val="000000"/>
                </a:solidFill>
                <a:latin typeface="Calibri" pitchFamily="34" charset="0"/>
                <a:sym typeface="Arial" charset="0"/>
              </a:rPr>
              <a:t>VanDeVenter</a:t>
            </a:r>
            <a:r>
              <a:rPr lang="en-US" sz="1400" dirty="0">
                <a:solidFill>
                  <a:srgbClr val="000000"/>
                </a:solidFill>
                <a:latin typeface="Calibri" pitchFamily="34" charset="0"/>
                <a:sym typeface="Arial" charset="0"/>
              </a:rPr>
              <a:t>, Winfield Scott </a:t>
            </a:r>
            <a:r>
              <a:rPr lang="en-US" sz="1400" dirty="0" err="1">
                <a:solidFill>
                  <a:srgbClr val="000000"/>
                </a:solidFill>
                <a:latin typeface="Calibri" pitchFamily="34" charset="0"/>
                <a:sym typeface="Arial" charset="0"/>
              </a:rPr>
              <a:t>Weeden</a:t>
            </a:r>
            <a:endParaRPr lang="en-US" sz="1400" dirty="0">
              <a:solidFill>
                <a:srgbClr val="000000"/>
              </a:solidFill>
              <a:latin typeface="Calibri" pitchFamily="34" charset="0"/>
              <a:sym typeface="Arial" charset="0"/>
            </a:endParaRPr>
          </a:p>
        </p:txBody>
      </p:sp>
      <p:sp>
        <p:nvSpPr>
          <p:cNvPr id="81924"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1896 Public Domain</a:t>
            </a:r>
          </a:p>
        </p:txBody>
      </p:sp>
      <p:sp>
        <p:nvSpPr>
          <p:cNvPr id="81925"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CCLI 78316</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3" descr="Tim Kimmel.jpg"/>
          <p:cNvPicPr>
            <a:picLocks noChangeAspect="1"/>
          </p:cNvPicPr>
          <p:nvPr/>
        </p:nvPicPr>
        <p:blipFill>
          <a:blip r:embed="rId2" cstate="print"/>
          <a:srcRect t="2635" r="3175" b="2499"/>
          <a:stretch>
            <a:fillRect/>
          </a:stretch>
        </p:blipFill>
        <p:spPr>
          <a:xfrm>
            <a:off x="5181600" y="133350"/>
            <a:ext cx="3810000" cy="4800600"/>
          </a:xfrm>
          <a:prstGeom prst="rect">
            <a:avLst/>
          </a:prstGeom>
          <a:ln>
            <a:noFill/>
          </a:ln>
          <a:effectLst>
            <a:softEdge rad="112500"/>
          </a:effectLst>
        </p:spPr>
      </p:pic>
      <p:sp>
        <p:nvSpPr>
          <p:cNvPr id="5" name="TextBox 4"/>
          <p:cNvSpPr txBox="1"/>
          <p:nvPr/>
        </p:nvSpPr>
        <p:spPr>
          <a:xfrm>
            <a:off x="152400" y="163413"/>
            <a:ext cx="4800600" cy="4770537"/>
          </a:xfrm>
          <a:prstGeom prst="rect">
            <a:avLst/>
          </a:prstGeom>
          <a:noFill/>
        </p:spPr>
        <p:txBody>
          <a:bodyPr wrap="square" rtlCol="0">
            <a:spAutoFit/>
          </a:bodyPr>
          <a:lstStyle/>
          <a:p>
            <a:pPr algn="ctr"/>
            <a:r>
              <a:rPr lang="en-US" sz="3600" b="1" dirty="0" smtClean="0">
                <a:solidFill>
                  <a:schemeClr val="bg1"/>
                </a:solidFill>
              </a:rPr>
              <a:t>Tim Kimmel</a:t>
            </a:r>
          </a:p>
          <a:p>
            <a:pPr algn="ctr"/>
            <a:r>
              <a:rPr lang="en-US" sz="3600" b="1" dirty="0" smtClean="0">
                <a:solidFill>
                  <a:schemeClr val="bg1"/>
                </a:solidFill>
              </a:rPr>
              <a:t>Raising Truly </a:t>
            </a:r>
            <a:br>
              <a:rPr lang="en-US" sz="3600" b="1" dirty="0" smtClean="0">
                <a:solidFill>
                  <a:schemeClr val="bg1"/>
                </a:solidFill>
              </a:rPr>
            </a:br>
            <a:r>
              <a:rPr lang="en-US" sz="3600" b="1" dirty="0" smtClean="0">
                <a:solidFill>
                  <a:schemeClr val="bg1"/>
                </a:solidFill>
              </a:rPr>
              <a:t>Great Children by </a:t>
            </a:r>
          </a:p>
          <a:p>
            <a:pPr algn="ctr"/>
            <a:r>
              <a:rPr lang="en-US" sz="3600" b="1" dirty="0" smtClean="0">
                <a:solidFill>
                  <a:schemeClr val="bg1"/>
                </a:solidFill>
              </a:rPr>
              <a:t>Grace-Based Parenting</a:t>
            </a:r>
          </a:p>
          <a:p>
            <a:pPr algn="ctr"/>
            <a:endParaRPr lang="en-US" sz="2000" b="1" dirty="0" smtClean="0">
              <a:solidFill>
                <a:schemeClr val="bg1"/>
              </a:solidFill>
            </a:endParaRPr>
          </a:p>
          <a:p>
            <a:pPr algn="ctr"/>
            <a:r>
              <a:rPr lang="en-US" sz="3500" b="1" dirty="0" smtClean="0">
                <a:solidFill>
                  <a:schemeClr val="bg1"/>
                </a:solidFill>
              </a:rPr>
              <a:t>This Weekend!!</a:t>
            </a:r>
          </a:p>
          <a:p>
            <a:pPr algn="ctr"/>
            <a:r>
              <a:rPr lang="en-US" sz="3500" b="1" dirty="0" smtClean="0">
                <a:solidFill>
                  <a:schemeClr val="bg1"/>
                </a:solidFill>
              </a:rPr>
              <a:t>November 16-17</a:t>
            </a:r>
          </a:p>
          <a:p>
            <a:pPr algn="ctr"/>
            <a:endParaRPr lang="en-US" sz="2000" b="1" dirty="0" smtClean="0">
              <a:solidFill>
                <a:schemeClr val="bg1"/>
              </a:solidFill>
            </a:endParaRPr>
          </a:p>
          <a:p>
            <a:pPr algn="ctr"/>
            <a:r>
              <a:rPr lang="en-US" sz="2500" b="1" dirty="0" smtClean="0">
                <a:solidFill>
                  <a:schemeClr val="bg1"/>
                </a:solidFill>
              </a:rPr>
              <a:t>Register online at www.templebiblechurch.org</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TBC Media\Desktop\Honoring_Our_Veterans_wide_t.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9.jpg"/>
          <p:cNvPicPr>
            <a:picLocks noChangeAspect="1"/>
          </p:cNvPicPr>
          <p:nvPr/>
        </p:nvPicPr>
        <p:blipFill>
          <a:blip r:embed="rId2" cstate="print"/>
          <a:stretch>
            <a:fillRect/>
          </a:stretch>
        </p:blipFill>
        <p:spPr>
          <a:xfrm>
            <a:off x="1143000" y="0"/>
            <a:ext cx="6858000" cy="51435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8.jpg"/>
          <p:cNvPicPr>
            <a:picLocks noChangeAspect="1"/>
          </p:cNvPicPr>
          <p:nvPr/>
        </p:nvPicPr>
        <p:blipFill>
          <a:blip r:embed="rId2" cstate="print"/>
          <a:stretch>
            <a:fillRect/>
          </a:stretch>
        </p:blipFill>
        <p:spPr>
          <a:xfrm>
            <a:off x="1143000" y="0"/>
            <a:ext cx="6858000" cy="51435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2" cstate="print"/>
          <a:stretch>
            <a:fillRect/>
          </a:stretch>
        </p:blipFill>
        <p:spPr>
          <a:xfrm>
            <a:off x="1143000" y="0"/>
            <a:ext cx="6858000" cy="51435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14400" y="3714750"/>
            <a:ext cx="7086600" cy="861774"/>
          </a:xfrm>
          <a:prstGeom prst="rect">
            <a:avLst/>
          </a:prstGeom>
          <a:solidFill>
            <a:schemeClr val="bg2">
              <a:alpha val="71000"/>
            </a:schemeClr>
          </a:solidFill>
          <a:ln w="44450" cmpd="thickThin">
            <a:solidFill>
              <a:schemeClr val="tx1"/>
            </a:solidFill>
          </a:ln>
        </p:spPr>
        <p:txBody>
          <a:bodyPr wrap="square" rtlCol="0">
            <a:spAutoFit/>
          </a:bodyPr>
          <a:lstStyle/>
          <a:p>
            <a:pPr algn="ctr"/>
            <a:r>
              <a:rPr lang="en-US" sz="5000" b="1" spc="300" dirty="0" smtClean="0">
                <a:solidFill>
                  <a:schemeClr val="tx1">
                    <a:lumMod val="95000"/>
                    <a:lumOff val="5000"/>
                  </a:schemeClr>
                </a:solidFill>
                <a:latin typeface="Bernard MT Condensed" pitchFamily="18" charset="0"/>
              </a:rPr>
              <a:t>A Teenage Reformer</a:t>
            </a:r>
            <a:endParaRPr lang="en-US" sz="5000" b="1" spc="300" dirty="0">
              <a:solidFill>
                <a:schemeClr val="tx1">
                  <a:lumMod val="95000"/>
                  <a:lumOff val="5000"/>
                </a:schemeClr>
              </a:solidFill>
              <a:latin typeface="Bernard MT Condensed" pitchFamily="18" charset="0"/>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1445378"/>
            <a:ext cx="8534400" cy="8215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600" b="1" i="0" u="sng"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PURSUING</a:t>
            </a:r>
            <a:r>
              <a:rPr kumimoji="0" lang="en-US" sz="3600" b="1"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 GOD</a:t>
            </a:r>
            <a:endParaRPr kumimoji="0" lang="en-US" sz="3600" b="0" i="0" u="none" strike="noStrike" cap="none" normalizeH="0" baseline="0" dirty="0" smtClean="0">
              <a:ln>
                <a:noFill/>
              </a:ln>
              <a:solidFill>
                <a:schemeClr val="tx1"/>
              </a:solidFill>
              <a:effectLst/>
              <a:latin typeface="Britannic Bold" pitchFamily="34" charset="0"/>
              <a:cs typeface="Arial" pitchFamily="34" charset="0"/>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39000" b="-23000"/>
          </a:stretch>
        </a:blipFill>
        <a:effectLst/>
      </p:bgPr>
    </p:bg>
    <p:spTree>
      <p:nvGrpSpPr>
        <p:cNvPr id="1" name=""/>
        <p:cNvGrpSpPr/>
        <p:nvPr/>
      </p:nvGrpSpPr>
      <p:grpSpPr>
        <a:xfrm>
          <a:off x="0" y="0"/>
          <a:ext cx="0" cy="0"/>
          <a:chOff x="0" y="0"/>
          <a:chExt cx="0" cy="0"/>
        </a:xfrm>
      </p:grpSpPr>
      <p:pic>
        <p:nvPicPr>
          <p:cNvPr id="3074" name="Picture 2" descr="C:\Users\TBC Media\Desktop\book-cover.jpg"/>
          <p:cNvPicPr>
            <a:picLocks noChangeAspect="1" noChangeArrowheads="1"/>
          </p:cNvPicPr>
          <p:nvPr/>
        </p:nvPicPr>
        <p:blipFill>
          <a:blip r:embed="rId3" cstate="print"/>
          <a:srcRect/>
          <a:stretch>
            <a:fillRect/>
          </a:stretch>
        </p:blipFill>
        <p:spPr bwMode="auto">
          <a:xfrm>
            <a:off x="2895599" y="-19050"/>
            <a:ext cx="3352801" cy="5185531"/>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1428750"/>
            <a:ext cx="85344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600" b="1" i="0" u="sng"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PURSUING</a:t>
            </a:r>
            <a:r>
              <a:rPr kumimoji="0" lang="en-US" sz="3600" b="1"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 GOD</a:t>
            </a:r>
            <a:endParaRPr kumimoji="0" lang="en-US" sz="3600" b="0" i="0" u="none" strike="noStrike" cap="none" normalizeH="0" baseline="0" dirty="0" smtClean="0">
              <a:ln>
                <a:noFill/>
              </a:ln>
              <a:solidFill>
                <a:schemeClr val="tx1"/>
              </a:solidFill>
              <a:effectLst/>
              <a:latin typeface="Britannic Bold" pitchFamily="34" charset="0"/>
              <a:cs typeface="Arial" pitchFamily="34" charset="0"/>
              <a:sym typeface="Wingdings" pitchFamily="2" charset="2"/>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sz="3600" b="1" i="0" u="sng"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PURGING</a:t>
            </a:r>
            <a:r>
              <a:rPr kumimoji="0" lang="en-US" sz="3600" b="1"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 the LAND</a:t>
            </a:r>
            <a:endParaRPr kumimoji="0" lang="en-US" sz="3600" b="0" i="0" u="none" strike="noStrike" cap="none" normalizeH="0" baseline="0" dirty="0" smtClean="0">
              <a:ln>
                <a:noFill/>
              </a:ln>
              <a:solidFill>
                <a:schemeClr val="tx1"/>
              </a:solidFill>
              <a:effectLst/>
              <a:latin typeface="Britannic Bold" pitchFamily="34" charset="0"/>
              <a:cs typeface="Arial" pitchFamily="34" charset="0"/>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631773"/>
            <a:ext cx="9144000" cy="65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lnSpc>
                <a:spcPct val="150000"/>
              </a:lnSpc>
              <a:spcBef>
                <a:spcPct val="0"/>
              </a:spcBef>
              <a:spcAft>
                <a:spcPct val="0"/>
              </a:spcAft>
            </a:pPr>
            <a:r>
              <a:rPr lang="en-US" sz="2800" b="1" dirty="0" smtClean="0">
                <a:solidFill>
                  <a:srgbClr val="000000"/>
                </a:solidFill>
                <a:latin typeface="Britannic Bold" pitchFamily="34" charset="0"/>
                <a:cs typeface="Times New Roman" pitchFamily="18" charset="0"/>
                <a:sym typeface="Wingdings" pitchFamily="2" charset="2"/>
              </a:rPr>
              <a:t>We are UNSHAKEN because GOD is UNSHAKEN</a:t>
            </a:r>
            <a:endParaRPr lang="en-US" sz="2800" dirty="0" smtClean="0">
              <a:solidFill>
                <a:prstClr val="black"/>
              </a:solidFill>
              <a:latin typeface="Britannic Bold" pitchFamily="34" charset="0"/>
              <a:cs typeface="Arial" pitchFamily="34" charset="0"/>
              <a:sym typeface="Wingdings" pitchFamily="2" charset="2"/>
            </a:endParaRPr>
          </a:p>
        </p:txBody>
      </p:sp>
      <p:sp>
        <p:nvSpPr>
          <p:cNvPr id="3" name="Rectangle 1"/>
          <p:cNvSpPr>
            <a:spLocks noChangeArrowheads="1"/>
          </p:cNvSpPr>
          <p:nvPr/>
        </p:nvSpPr>
        <p:spPr bwMode="auto">
          <a:xfrm>
            <a:off x="0" y="2231243"/>
            <a:ext cx="9144000" cy="65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lnSpc>
                <a:spcPct val="150000"/>
              </a:lnSpc>
              <a:spcBef>
                <a:spcPct val="0"/>
              </a:spcBef>
              <a:spcAft>
                <a:spcPct val="0"/>
              </a:spcAft>
            </a:pPr>
            <a:r>
              <a:rPr lang="en-US" sz="2800" b="1" dirty="0" smtClean="0">
                <a:solidFill>
                  <a:srgbClr val="000000"/>
                </a:solidFill>
                <a:latin typeface="Britannic Bold" pitchFamily="34" charset="0"/>
                <a:cs typeface="Times New Roman" pitchFamily="18" charset="0"/>
                <a:sym typeface="Wingdings" pitchFamily="2" charset="2"/>
              </a:rPr>
              <a:t>GOVERNMENT is IMPORTANT but NOT ALL-IMPORTANT</a:t>
            </a:r>
            <a:endParaRPr lang="en-US" sz="2800" dirty="0" smtClean="0">
              <a:solidFill>
                <a:prstClr val="black"/>
              </a:solidFill>
              <a:latin typeface="Britannic Bold" pitchFamily="34" charset="0"/>
              <a:cs typeface="Arial" pitchFamily="34" charset="0"/>
              <a:sym typeface="Wingdings" pitchFamily="2" charset="2"/>
            </a:endParaRPr>
          </a:p>
        </p:txBody>
      </p:sp>
      <p:sp>
        <p:nvSpPr>
          <p:cNvPr id="4" name="Rectangle 1"/>
          <p:cNvSpPr>
            <a:spLocks noChangeArrowheads="1"/>
          </p:cNvSpPr>
          <p:nvPr/>
        </p:nvSpPr>
        <p:spPr bwMode="auto">
          <a:xfrm>
            <a:off x="0" y="2862318"/>
            <a:ext cx="9144000" cy="65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lnSpc>
                <a:spcPct val="150000"/>
              </a:lnSpc>
              <a:spcBef>
                <a:spcPct val="0"/>
              </a:spcBef>
              <a:spcAft>
                <a:spcPct val="0"/>
              </a:spcAft>
            </a:pPr>
            <a:r>
              <a:rPr lang="en-US" sz="2800" b="1" dirty="0" smtClean="0">
                <a:solidFill>
                  <a:srgbClr val="000000"/>
                </a:solidFill>
                <a:latin typeface="Britannic Bold" pitchFamily="34" charset="0"/>
                <a:cs typeface="Times New Roman" pitchFamily="18" charset="0"/>
                <a:sym typeface="Wingdings" pitchFamily="2" charset="2"/>
              </a:rPr>
              <a:t>Do not let DISAPPOINTMENT turn into BITTERNESS</a:t>
            </a:r>
            <a:endParaRPr lang="en-US" sz="2800" dirty="0" smtClean="0">
              <a:solidFill>
                <a:prstClr val="black"/>
              </a:solidFill>
              <a:latin typeface="Britannic Bold" pitchFamily="34" charset="0"/>
              <a:cs typeface="Arial" pitchFamily="34" charset="0"/>
              <a:sym typeface="Wingdings" pitchFamily="2" charset="2"/>
            </a:endParaRPr>
          </a:p>
        </p:txBody>
      </p:sp>
      <p:sp>
        <p:nvSpPr>
          <p:cNvPr id="5" name="Rectangle 1"/>
          <p:cNvSpPr>
            <a:spLocks noChangeArrowheads="1"/>
          </p:cNvSpPr>
          <p:nvPr/>
        </p:nvSpPr>
        <p:spPr bwMode="auto">
          <a:xfrm>
            <a:off x="0" y="3471918"/>
            <a:ext cx="9144000" cy="65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lnSpc>
                <a:spcPct val="150000"/>
              </a:lnSpc>
              <a:spcBef>
                <a:spcPct val="0"/>
              </a:spcBef>
              <a:spcAft>
                <a:spcPct val="0"/>
              </a:spcAft>
            </a:pPr>
            <a:r>
              <a:rPr lang="en-US" sz="2800" b="1" dirty="0" smtClean="0">
                <a:solidFill>
                  <a:srgbClr val="000000"/>
                </a:solidFill>
                <a:latin typeface="Britannic Bold" pitchFamily="34" charset="0"/>
                <a:cs typeface="Times New Roman" pitchFamily="18" charset="0"/>
                <a:sym typeface="Wingdings" pitchFamily="2" charset="2"/>
              </a:rPr>
              <a:t>SEE the BIG PICTURE</a:t>
            </a:r>
            <a:endParaRPr lang="en-US" sz="2800" dirty="0" smtClean="0">
              <a:solidFill>
                <a:prstClr val="black"/>
              </a:solidFill>
              <a:latin typeface="Britannic Bold" pitchFamily="34" charset="0"/>
              <a:cs typeface="Arial" pitchFamily="34" charset="0"/>
              <a:sym typeface="Wingdings" pitchFamily="2" charset="2"/>
            </a:endParaRPr>
          </a:p>
        </p:txBody>
      </p:sp>
      <p:sp>
        <p:nvSpPr>
          <p:cNvPr id="6" name="Rectangle 1"/>
          <p:cNvSpPr>
            <a:spLocks noChangeArrowheads="1"/>
          </p:cNvSpPr>
          <p:nvPr/>
        </p:nvSpPr>
        <p:spPr bwMode="auto">
          <a:xfrm>
            <a:off x="0" y="4081518"/>
            <a:ext cx="9144000" cy="65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lnSpc>
                <a:spcPct val="150000"/>
              </a:lnSpc>
              <a:spcBef>
                <a:spcPct val="0"/>
              </a:spcBef>
              <a:spcAft>
                <a:spcPct val="0"/>
              </a:spcAft>
            </a:pPr>
            <a:r>
              <a:rPr lang="en-US" sz="2800" b="1" dirty="0" smtClean="0">
                <a:solidFill>
                  <a:srgbClr val="000000"/>
                </a:solidFill>
                <a:latin typeface="Britannic Bold" pitchFamily="34" charset="0"/>
                <a:cs typeface="Times New Roman" pitchFamily="18" charset="0"/>
                <a:sym typeface="Wingdings" pitchFamily="2" charset="2"/>
              </a:rPr>
              <a:t>PRAY for our LEADERS</a:t>
            </a:r>
            <a:endParaRPr lang="en-US" sz="2800" dirty="0" smtClean="0">
              <a:solidFill>
                <a:prstClr val="black"/>
              </a:solidFill>
              <a:latin typeface="Britannic Bold" pitchFamily="34" charset="0"/>
              <a:cs typeface="Arial" pitchFamily="34" charset="0"/>
              <a:sym typeface="Wingdings" pitchFamily="2" charset="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P spid="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789033"/>
            <a:ext cx="9144000"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3400" b="1" i="1" dirty="0" smtClean="0">
                <a:effectLst/>
              </a:rPr>
              <a:t>I urge, then, first of all, that petitions, prayers, intercession and thanksgiving be made for all people— for kings and all those in authority, that we may live peaceful and quiet lives in all godliness and holiness.</a:t>
            </a:r>
            <a:endParaRPr lang="en-US" sz="3400" b="1" i="1" dirty="0" smtClean="0">
              <a:solidFill>
                <a:prstClr val="black"/>
              </a:solidFill>
              <a:effectLst/>
              <a:latin typeface="Britannic Bold" pitchFamily="34" charset="0"/>
              <a:cs typeface="Arial" pitchFamily="34" charset="0"/>
              <a:sym typeface="Wingdings" pitchFamily="2" charset="2"/>
            </a:endParaRPr>
          </a:p>
        </p:txBody>
      </p:sp>
      <p:sp>
        <p:nvSpPr>
          <p:cNvPr id="3" name="TextBox 2"/>
          <p:cNvSpPr txBox="1"/>
          <p:nvPr/>
        </p:nvSpPr>
        <p:spPr>
          <a:xfrm>
            <a:off x="0" y="285750"/>
            <a:ext cx="9144000" cy="707886"/>
          </a:xfrm>
          <a:prstGeom prst="rect">
            <a:avLst/>
          </a:prstGeom>
          <a:noFill/>
        </p:spPr>
        <p:txBody>
          <a:bodyPr wrap="square" rtlCol="0">
            <a:spAutoFit/>
          </a:bodyPr>
          <a:lstStyle/>
          <a:p>
            <a:pPr algn="ctr"/>
            <a:r>
              <a:rPr lang="en-US" sz="4000" i="1" dirty="0" smtClean="0"/>
              <a:t>I Timothy 2:1-2</a:t>
            </a:r>
            <a:endParaRPr lang="en-US" sz="4000" i="1" dirty="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1428750"/>
            <a:ext cx="85344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600" b="1" i="0" u="sng"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PURSUING</a:t>
            </a:r>
            <a:r>
              <a:rPr kumimoji="0" lang="en-US" sz="3600" b="1"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 GOD</a:t>
            </a:r>
            <a:endParaRPr kumimoji="0" lang="en-US" sz="3600" b="0" i="0" u="none" strike="noStrike" cap="none" normalizeH="0" baseline="0" dirty="0" smtClean="0">
              <a:ln>
                <a:noFill/>
              </a:ln>
              <a:solidFill>
                <a:schemeClr val="tx1"/>
              </a:solidFill>
              <a:effectLst/>
              <a:latin typeface="Britannic Bold" pitchFamily="34" charset="0"/>
              <a:cs typeface="Arial" pitchFamily="34" charset="0"/>
              <a:sym typeface="Wingdings" pitchFamily="2" charset="2"/>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sz="3600" b="1" i="0" u="sng"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PURGING</a:t>
            </a:r>
            <a:r>
              <a:rPr kumimoji="0" lang="en-US" sz="3600" b="1"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 the LAND</a:t>
            </a:r>
            <a:endParaRPr kumimoji="0" lang="en-US" sz="3600" b="0" i="0" u="none" strike="noStrike" cap="none" normalizeH="0" baseline="0" dirty="0" smtClean="0">
              <a:ln>
                <a:noFill/>
              </a:ln>
              <a:solidFill>
                <a:schemeClr val="tx1"/>
              </a:solidFill>
              <a:effectLst/>
              <a:latin typeface="Britannic Bold" pitchFamily="34" charset="0"/>
              <a:cs typeface="Arial" pitchFamily="34" charset="0"/>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1428750"/>
            <a:ext cx="85344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600" b="1" i="0" u="sng"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PURSUING</a:t>
            </a:r>
            <a:r>
              <a:rPr kumimoji="0" lang="en-US" sz="3600" b="1"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 GOD</a:t>
            </a:r>
            <a:endParaRPr kumimoji="0" lang="en-US" sz="3600" b="0" i="0" u="none" strike="noStrike" cap="none" normalizeH="0" baseline="0" dirty="0" smtClean="0">
              <a:ln>
                <a:noFill/>
              </a:ln>
              <a:solidFill>
                <a:schemeClr val="tx1"/>
              </a:solidFill>
              <a:effectLst/>
              <a:latin typeface="Britannic Bold" pitchFamily="34" charset="0"/>
              <a:cs typeface="Arial" pitchFamily="34" charset="0"/>
              <a:sym typeface="Wingdings" pitchFamily="2" charset="2"/>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sz="3600" b="1" i="0" u="sng"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PURGING</a:t>
            </a:r>
            <a:r>
              <a:rPr kumimoji="0" lang="en-US" sz="3600" b="1"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 the LAND</a:t>
            </a:r>
            <a:endParaRPr kumimoji="0" lang="en-US" sz="3600" b="0" i="0" u="none" strike="noStrike" cap="none" normalizeH="0" baseline="0" dirty="0" smtClean="0">
              <a:ln>
                <a:noFill/>
              </a:ln>
              <a:solidFill>
                <a:schemeClr val="tx1"/>
              </a:solidFill>
              <a:effectLst/>
              <a:latin typeface="Britannic Bold" pitchFamily="34" charset="0"/>
              <a:cs typeface="Arial" pitchFamily="34" charset="0"/>
              <a:sym typeface="Wingdings" pitchFamily="2" charset="2"/>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sz="3600" b="1" i="0" u="sng"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REPAIRING</a:t>
            </a:r>
            <a:r>
              <a:rPr kumimoji="0" lang="en-US" sz="3600" b="1"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 the TEMPLE</a:t>
            </a:r>
            <a:endParaRPr kumimoji="0" lang="en-US" sz="3600" b="0" i="0" u="none" strike="noStrike" cap="none" normalizeH="0" baseline="0" dirty="0" smtClean="0">
              <a:ln>
                <a:noFill/>
              </a:ln>
              <a:solidFill>
                <a:schemeClr val="tx1"/>
              </a:solidFill>
              <a:effectLst/>
              <a:latin typeface="Britannic Bold" pitchFamily="34" charset="0"/>
              <a:cs typeface="Arial" pitchFamily="34" charset="0"/>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C:\Users\TBC Media\Desktop\gmccurry.jpg"/>
          <p:cNvPicPr>
            <a:picLocks noChangeAspect="1" noChangeArrowheads="1"/>
          </p:cNvPicPr>
          <p:nvPr/>
        </p:nvPicPr>
        <p:blipFill>
          <a:blip r:embed="rId2" cstate="print"/>
          <a:srcRect/>
          <a:stretch>
            <a:fillRect/>
          </a:stretch>
        </p:blipFill>
        <p:spPr bwMode="auto">
          <a:xfrm>
            <a:off x="1752600" y="285750"/>
            <a:ext cx="5638800" cy="42291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050643"/>
            <a:ext cx="9144000"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3400" b="1" i="1" dirty="0" smtClean="0"/>
              <a:t>While they were bringing out the money that had been taken into the temple of the </a:t>
            </a:r>
            <a:r>
              <a:rPr lang="en-US" sz="3400" b="1" i="1" cap="small" dirty="0" smtClean="0"/>
              <a:t>Lord</a:t>
            </a:r>
            <a:r>
              <a:rPr lang="en-US" sz="3400" b="1" i="1" dirty="0" smtClean="0"/>
              <a:t>, </a:t>
            </a:r>
            <a:r>
              <a:rPr lang="en-US" sz="3400" b="1" i="1" dirty="0" err="1" smtClean="0"/>
              <a:t>Hilkiah</a:t>
            </a:r>
            <a:r>
              <a:rPr lang="en-US" sz="3400" b="1" i="1" dirty="0" smtClean="0"/>
              <a:t> the priest found the Book of the Law of the </a:t>
            </a:r>
            <a:r>
              <a:rPr lang="en-US" sz="3400" b="1" i="1" cap="small" dirty="0" smtClean="0"/>
              <a:t>Lord</a:t>
            </a:r>
            <a:r>
              <a:rPr lang="en-US" sz="3400" b="1" i="1" dirty="0" smtClean="0"/>
              <a:t> that had been given through Moses.</a:t>
            </a:r>
            <a:endParaRPr lang="en-US" sz="3400" b="1" i="1" dirty="0" smtClean="0">
              <a:solidFill>
                <a:prstClr val="black"/>
              </a:solidFill>
              <a:effectLst/>
              <a:latin typeface="Britannic Bold" pitchFamily="34" charset="0"/>
              <a:cs typeface="Arial" pitchFamily="34" charset="0"/>
              <a:sym typeface="Wingdings" pitchFamily="2" charset="2"/>
            </a:endParaRPr>
          </a:p>
        </p:txBody>
      </p:sp>
      <p:sp>
        <p:nvSpPr>
          <p:cNvPr id="3" name="TextBox 2"/>
          <p:cNvSpPr txBox="1"/>
          <p:nvPr/>
        </p:nvSpPr>
        <p:spPr>
          <a:xfrm>
            <a:off x="0" y="285750"/>
            <a:ext cx="9144000" cy="707886"/>
          </a:xfrm>
          <a:prstGeom prst="rect">
            <a:avLst/>
          </a:prstGeom>
          <a:noFill/>
        </p:spPr>
        <p:txBody>
          <a:bodyPr wrap="square" rtlCol="0">
            <a:spAutoFit/>
          </a:bodyPr>
          <a:lstStyle/>
          <a:p>
            <a:pPr algn="ctr"/>
            <a:r>
              <a:rPr lang="en-US" sz="4000" i="1" dirty="0" smtClean="0">
                <a:solidFill>
                  <a:prstClr val="black"/>
                </a:solidFill>
              </a:rPr>
              <a:t>II Chronicles 34:14</a:t>
            </a:r>
            <a:endParaRPr lang="en-US" sz="4000" i="1" dirty="0">
              <a:solidFill>
                <a:prstClr val="black"/>
              </a:solidFill>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1418289"/>
            <a:ext cx="85344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600" b="1" i="0" u="sng"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PURSUING</a:t>
            </a:r>
            <a:r>
              <a:rPr kumimoji="0" lang="en-US" sz="3600" b="1"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 GOD</a:t>
            </a:r>
            <a:endParaRPr kumimoji="0" lang="en-US" sz="3600" b="0" i="0" u="none" strike="noStrike" cap="none" normalizeH="0" baseline="0" dirty="0" smtClean="0">
              <a:ln>
                <a:noFill/>
              </a:ln>
              <a:solidFill>
                <a:schemeClr val="tx1"/>
              </a:solidFill>
              <a:effectLst/>
              <a:latin typeface="Britannic Bold" pitchFamily="34" charset="0"/>
              <a:cs typeface="Arial" pitchFamily="34" charset="0"/>
              <a:sym typeface="Wingdings" pitchFamily="2" charset="2"/>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sz="3600" b="1" i="0" u="sng"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PURGING</a:t>
            </a:r>
            <a:r>
              <a:rPr kumimoji="0" lang="en-US" sz="3600" b="1"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 the LAND</a:t>
            </a:r>
            <a:endParaRPr kumimoji="0" lang="en-US" sz="3600" b="0" i="0" u="none" strike="noStrike" cap="none" normalizeH="0" baseline="0" dirty="0" smtClean="0">
              <a:ln>
                <a:noFill/>
              </a:ln>
              <a:solidFill>
                <a:schemeClr val="tx1"/>
              </a:solidFill>
              <a:effectLst/>
              <a:latin typeface="Britannic Bold" pitchFamily="34" charset="0"/>
              <a:cs typeface="Arial" pitchFamily="34" charset="0"/>
              <a:sym typeface="Wingdings" pitchFamily="2" charset="2"/>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sz="3600" b="1" i="0" u="sng"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REPAIRING</a:t>
            </a:r>
            <a:r>
              <a:rPr kumimoji="0" lang="en-US" sz="3600" b="1"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 the TEMPLE</a:t>
            </a:r>
            <a:endParaRPr kumimoji="0" lang="en-US" sz="3600" b="0" i="0" u="none" strike="noStrike" cap="none" normalizeH="0" baseline="0" dirty="0" smtClean="0">
              <a:ln>
                <a:noFill/>
              </a:ln>
              <a:solidFill>
                <a:schemeClr val="tx1"/>
              </a:solidFill>
              <a:effectLst/>
              <a:latin typeface="Britannic Bold" pitchFamily="34" charset="0"/>
              <a:cs typeface="Arial" pitchFamily="34" charset="0"/>
              <a:sym typeface="Wingdings" pitchFamily="2" charset="2"/>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sz="3600" b="1" i="0" u="sng"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RESPONDING</a:t>
            </a:r>
            <a:r>
              <a:rPr kumimoji="0" lang="en-US" sz="3600" b="1" i="0" u="none"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 to the WORD</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228600" y="1504950"/>
            <a:ext cx="8610600" cy="8215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600" b="1" i="0"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CONVICTION</a:t>
            </a:r>
            <a:endParaRPr kumimoji="0" lang="en-US" sz="3600" b="1" i="0" strike="noStrike" cap="none" normalizeH="0" baseline="0" dirty="0" smtClean="0">
              <a:ln>
                <a:noFill/>
              </a:ln>
              <a:solidFill>
                <a:schemeClr val="tx1"/>
              </a:solidFill>
              <a:effectLst/>
              <a:latin typeface="Britannic Bold"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804421"/>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800" b="1" i="1" baseline="30000" dirty="0" smtClean="0"/>
              <a:t>12 </a:t>
            </a:r>
            <a:r>
              <a:rPr lang="en-US" sz="2800" b="1" i="1" dirty="0" smtClean="0"/>
              <a:t>For the word of God is alive and active. Sharper than any double-edged sword, it penetrates even to dividing soul and spirit, joints and marrow; it judges the thoughts and attitudes of the heart. </a:t>
            </a:r>
            <a:r>
              <a:rPr lang="en-US" sz="2800" b="1" i="1" baseline="30000" dirty="0" smtClean="0"/>
              <a:t>13 </a:t>
            </a:r>
            <a:r>
              <a:rPr lang="en-US" sz="2800" b="1" i="1" dirty="0" smtClean="0"/>
              <a:t>Nothing in all creation is hidden from God’s sight. Everything is uncovered and laid bare before the eyes of him to whom we must give account.</a:t>
            </a:r>
            <a:endParaRPr lang="en-US" sz="2800" b="1" i="1" dirty="0" smtClean="0">
              <a:solidFill>
                <a:prstClr val="black"/>
              </a:solidFill>
              <a:effectLst/>
              <a:latin typeface="Britannic Bold" pitchFamily="34" charset="0"/>
              <a:cs typeface="Arial" pitchFamily="34" charset="0"/>
              <a:sym typeface="Wingdings" pitchFamily="2" charset="2"/>
            </a:endParaRPr>
          </a:p>
        </p:txBody>
      </p:sp>
      <p:sp>
        <p:nvSpPr>
          <p:cNvPr id="3" name="TextBox 2"/>
          <p:cNvSpPr txBox="1"/>
          <p:nvPr/>
        </p:nvSpPr>
        <p:spPr>
          <a:xfrm>
            <a:off x="0" y="285750"/>
            <a:ext cx="9144000" cy="707886"/>
          </a:xfrm>
          <a:prstGeom prst="rect">
            <a:avLst/>
          </a:prstGeom>
          <a:noFill/>
        </p:spPr>
        <p:txBody>
          <a:bodyPr wrap="square" rtlCol="0">
            <a:spAutoFit/>
          </a:bodyPr>
          <a:lstStyle/>
          <a:p>
            <a:pPr algn="ctr"/>
            <a:r>
              <a:rPr lang="en-US" sz="4000" i="1" dirty="0" smtClean="0">
                <a:solidFill>
                  <a:prstClr val="black"/>
                </a:solidFill>
              </a:rPr>
              <a:t>Hebrews 4:12-13</a:t>
            </a:r>
            <a:endParaRPr lang="en-US" sz="4000" i="1" dirty="0">
              <a:solidFill>
                <a:prstClr val="black"/>
              </a:solidFill>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228600" y="1504950"/>
            <a:ext cx="8610600" cy="8215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600" b="1" i="0"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CONVICTION</a:t>
            </a:r>
            <a:endParaRPr kumimoji="0" lang="en-US" sz="3600" b="1" i="0" strike="noStrike" cap="none" normalizeH="0" baseline="0" dirty="0" smtClean="0">
              <a:ln>
                <a:noFill/>
              </a:ln>
              <a:solidFill>
                <a:schemeClr val="tx1"/>
              </a:solidFill>
              <a:effectLst/>
              <a:latin typeface="Britannic Bold"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228600" y="1504950"/>
            <a:ext cx="86106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600" b="1" i="0"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CONVICTION</a:t>
            </a:r>
            <a:endParaRPr kumimoji="0" lang="en-US" sz="3600" b="1" i="0" strike="noStrike" cap="none" normalizeH="0" baseline="0" dirty="0" smtClean="0">
              <a:ln>
                <a:noFill/>
              </a:ln>
              <a:solidFill>
                <a:schemeClr val="tx1"/>
              </a:solidFill>
              <a:effectLst/>
              <a:latin typeface="Britannic Bold"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sz="3600" b="1" i="0"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CONDEMNATION</a:t>
            </a:r>
            <a:endParaRPr kumimoji="0" lang="en-US" sz="3600" b="1" i="0" strike="noStrike" cap="none" normalizeH="0" baseline="0" dirty="0" smtClean="0">
              <a:ln>
                <a:noFill/>
              </a:ln>
              <a:solidFill>
                <a:schemeClr val="tx1"/>
              </a:solidFill>
              <a:effectLst/>
              <a:latin typeface="Britannic Bold" pitchFamily="34" charset="0"/>
              <a:cs typeface="Arial" pitchFamily="34" charset="0"/>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317502" y="238126"/>
            <a:ext cx="8493125" cy="595313"/>
          </a:xfrm>
          <a:prstGeom prst="rect">
            <a:avLst/>
          </a:prstGeom>
          <a:noFill/>
          <a:ln w="9525">
            <a:noFill/>
            <a:miter lim="800000"/>
            <a:headEnd/>
            <a:tailEnd/>
          </a:ln>
          <a:effectLst/>
        </p:spPr>
        <p:txBody>
          <a:bodyPr wrap="none" anchor="ctr"/>
          <a:lstStyle/>
          <a:p>
            <a:pPr algn="ctr"/>
            <a:r>
              <a:rPr lang="en-US" sz="3600" b="1" dirty="0">
                <a:solidFill>
                  <a:srgbClr val="000000"/>
                </a:solidFill>
                <a:sym typeface="Arial" charset="0"/>
              </a:rPr>
              <a:t>No Sweeter Name</a:t>
            </a:r>
          </a:p>
        </p:txBody>
      </p:sp>
      <p:sp>
        <p:nvSpPr>
          <p:cNvPr id="106498" name="Rectangle 2"/>
          <p:cNvSpPr>
            <a:spLocks noChangeArrowheads="1"/>
          </p:cNvSpPr>
          <p:nvPr/>
        </p:nvSpPr>
        <p:spPr bwMode="auto">
          <a:xfrm>
            <a:off x="685800" y="895350"/>
            <a:ext cx="7315200" cy="2381250"/>
          </a:xfrm>
          <a:prstGeom prst="rect">
            <a:avLst/>
          </a:prstGeom>
          <a:noFill/>
          <a:ln w="9525">
            <a:noFill/>
            <a:miter lim="800000"/>
            <a:headEnd/>
            <a:tailEnd/>
          </a:ln>
          <a:effectLst/>
        </p:spPr>
        <p:txBody>
          <a:bodyPr wrap="none"/>
          <a:lstStyle/>
          <a:p>
            <a:r>
              <a:rPr lang="en-US" sz="3400" b="1" dirty="0">
                <a:solidFill>
                  <a:srgbClr val="000000"/>
                </a:solidFill>
                <a:sym typeface="Arial" charset="0"/>
              </a:rPr>
              <a:t>No sweeter name </a:t>
            </a:r>
            <a:endParaRPr lang="en-US" sz="3400" b="1" dirty="0" smtClean="0">
              <a:solidFill>
                <a:srgbClr val="000000"/>
              </a:solidFill>
              <a:sym typeface="Arial" charset="0"/>
            </a:endParaRPr>
          </a:p>
          <a:p>
            <a:r>
              <a:rPr lang="en-US" sz="3400" b="1" dirty="0" smtClean="0">
                <a:solidFill>
                  <a:srgbClr val="000000"/>
                </a:solidFill>
                <a:sym typeface="Arial" charset="0"/>
              </a:rPr>
              <a:t>Than </a:t>
            </a:r>
            <a:r>
              <a:rPr lang="en-US" sz="3400" b="1" dirty="0">
                <a:solidFill>
                  <a:srgbClr val="000000"/>
                </a:solidFill>
                <a:sym typeface="Arial" charset="0"/>
              </a:rPr>
              <a:t>the name of Jesus</a:t>
            </a:r>
            <a:br>
              <a:rPr lang="en-US" sz="3400" b="1" dirty="0">
                <a:solidFill>
                  <a:srgbClr val="000000"/>
                </a:solidFill>
                <a:sym typeface="Arial" charset="0"/>
              </a:rPr>
            </a:br>
            <a:r>
              <a:rPr lang="en-US" sz="3400" b="1" dirty="0">
                <a:solidFill>
                  <a:srgbClr val="000000"/>
                </a:solidFill>
                <a:sym typeface="Arial" charset="0"/>
              </a:rPr>
              <a:t>No sweeter name </a:t>
            </a:r>
            <a:endParaRPr lang="en-US" sz="3400" b="1" dirty="0" smtClean="0">
              <a:solidFill>
                <a:srgbClr val="000000"/>
              </a:solidFill>
              <a:sym typeface="Arial" charset="0"/>
            </a:endParaRPr>
          </a:p>
          <a:p>
            <a:r>
              <a:rPr lang="en-US" sz="3400" b="1" dirty="0" smtClean="0">
                <a:solidFill>
                  <a:srgbClr val="000000"/>
                </a:solidFill>
                <a:sym typeface="Arial" charset="0"/>
              </a:rPr>
              <a:t>Have </a:t>
            </a:r>
            <a:r>
              <a:rPr lang="en-US" sz="3400" b="1" dirty="0">
                <a:solidFill>
                  <a:srgbClr val="000000"/>
                </a:solidFill>
                <a:sym typeface="Arial" charset="0"/>
              </a:rPr>
              <a:t>I ever known</a:t>
            </a:r>
            <a:br>
              <a:rPr lang="en-US" sz="3400" b="1" dirty="0">
                <a:solidFill>
                  <a:srgbClr val="000000"/>
                </a:solidFill>
                <a:sym typeface="Arial" charset="0"/>
              </a:rPr>
            </a:br>
            <a:r>
              <a:rPr lang="en-US" sz="3400" b="1" dirty="0">
                <a:solidFill>
                  <a:srgbClr val="000000"/>
                </a:solidFill>
                <a:sym typeface="Arial" charset="0"/>
              </a:rPr>
              <a:t>No sweeter name </a:t>
            </a:r>
            <a:endParaRPr lang="en-US" sz="3400" b="1" dirty="0" smtClean="0">
              <a:solidFill>
                <a:srgbClr val="000000"/>
              </a:solidFill>
              <a:sym typeface="Arial" charset="0"/>
            </a:endParaRPr>
          </a:p>
          <a:p>
            <a:r>
              <a:rPr lang="en-US" sz="3400" b="1" dirty="0" smtClean="0">
                <a:solidFill>
                  <a:srgbClr val="000000"/>
                </a:solidFill>
                <a:sym typeface="Arial" charset="0"/>
              </a:rPr>
              <a:t>Than </a:t>
            </a:r>
            <a:r>
              <a:rPr lang="en-US" sz="3400" b="1" dirty="0">
                <a:solidFill>
                  <a:srgbClr val="000000"/>
                </a:solidFill>
                <a:sym typeface="Arial" charset="0"/>
              </a:rPr>
              <a:t>the name of Jesus</a:t>
            </a:r>
            <a:br>
              <a:rPr lang="en-US" sz="3400" b="1" dirty="0">
                <a:solidFill>
                  <a:srgbClr val="000000"/>
                </a:solidFill>
                <a:sym typeface="Arial" charset="0"/>
              </a:rPr>
            </a:br>
            <a:r>
              <a:rPr lang="en-US" sz="2500" b="1" dirty="0" smtClean="0">
                <a:solidFill>
                  <a:srgbClr val="000000"/>
                </a:solidFill>
                <a:sym typeface="Arial" charset="0"/>
              </a:rPr>
              <a:t>(repeat)</a:t>
            </a:r>
            <a:endParaRPr lang="en-US" sz="2500" b="1" dirty="0">
              <a:solidFill>
                <a:srgbClr val="000000"/>
              </a:solidFill>
              <a:sym typeface="Arial" charset="0"/>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228600" y="1492309"/>
            <a:ext cx="86106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600" b="1" i="0"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CONVICTION</a:t>
            </a:r>
            <a:endParaRPr kumimoji="0" lang="en-US" sz="3600" b="1" i="0" strike="noStrike" cap="none" normalizeH="0" baseline="0" dirty="0" smtClean="0">
              <a:ln>
                <a:noFill/>
              </a:ln>
              <a:solidFill>
                <a:schemeClr val="tx1"/>
              </a:solidFill>
              <a:effectLst/>
              <a:latin typeface="Britannic Bold"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sz="3600" b="1" i="0"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CONDEMNATION</a:t>
            </a:r>
            <a:endParaRPr kumimoji="0" lang="en-US" sz="3600" b="1" i="0" strike="noStrike" cap="none" normalizeH="0" baseline="0" dirty="0" smtClean="0">
              <a:ln>
                <a:noFill/>
              </a:ln>
              <a:solidFill>
                <a:schemeClr val="tx1"/>
              </a:solidFill>
              <a:effectLst/>
              <a:latin typeface="Britannic Bold" pitchFamily="34" charset="0"/>
              <a:cs typeface="Arial" pitchFamily="34" charset="0"/>
              <a:sym typeface="Wingdings" pitchFamily="2" charset="2"/>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sz="3600" b="1" i="0"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 COMMENDATION</a:t>
            </a:r>
            <a:endParaRPr kumimoji="0" lang="en-US" sz="3600" b="1" i="0" strike="noStrike" cap="none" normalizeH="0" baseline="0" dirty="0" smtClean="0">
              <a:ln>
                <a:noFill/>
              </a:ln>
              <a:solidFill>
                <a:schemeClr val="tx1"/>
              </a:solidFill>
              <a:effectLst/>
              <a:latin typeface="Britannic Bold" pitchFamily="34" charset="0"/>
              <a:cs typeface="Arial" pitchFamily="34" charset="0"/>
              <a:sym typeface="Wingdings" pitchFamily="2" charset="2"/>
            </a:endParaRPr>
          </a:p>
          <a:p>
            <a:pPr marL="0" marR="0" lvl="0" indent="0" algn="ctr" defTabSz="914400" rtl="0" eaLnBrk="0" fontAlgn="base" latinLnBrk="0" hangingPunct="0">
              <a:lnSpc>
                <a:spcPct val="150000"/>
              </a:lnSpc>
              <a:spcBef>
                <a:spcPct val="0"/>
              </a:spcBef>
              <a:spcAft>
                <a:spcPct val="0"/>
              </a:spcAft>
              <a:buClrTx/>
              <a:buSzTx/>
              <a:buFontTx/>
              <a:buNone/>
              <a:tabLst/>
            </a:pPr>
            <a:endParaRPr kumimoji="0" lang="en-US" sz="3600" b="1" i="0"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228600" y="1543188"/>
            <a:ext cx="8610600" cy="331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600" b="1" i="0"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rPr>
              <a:t>CONVICTION</a:t>
            </a:r>
            <a:endParaRPr kumimoji="0" lang="en-US" sz="3600" b="1" i="0" strike="noStrike" cap="none" normalizeH="0" baseline="0" dirty="0" smtClean="0">
              <a:ln>
                <a:noFill/>
              </a:ln>
              <a:solidFill>
                <a:schemeClr val="tx1"/>
              </a:solidFill>
              <a:effectLst/>
              <a:latin typeface="Britannic Bold"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sz="3600" b="1" i="0"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CONDEMNATION</a:t>
            </a:r>
            <a:endParaRPr kumimoji="0" lang="en-US" sz="3600" b="1" i="0" strike="noStrike" cap="none" normalizeH="0" baseline="0" dirty="0" smtClean="0">
              <a:ln>
                <a:noFill/>
              </a:ln>
              <a:solidFill>
                <a:schemeClr val="tx1"/>
              </a:solidFill>
              <a:effectLst/>
              <a:latin typeface="Britannic Bold" pitchFamily="34" charset="0"/>
              <a:cs typeface="Arial" pitchFamily="34" charset="0"/>
              <a:sym typeface="Wingdings" pitchFamily="2" charset="2"/>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sz="3600" b="1" i="0"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 COMMENDATION</a:t>
            </a:r>
            <a:endParaRPr kumimoji="0" lang="en-US" sz="3600" b="1" i="0" strike="noStrike" cap="none" normalizeH="0" baseline="0" dirty="0" smtClean="0">
              <a:ln>
                <a:noFill/>
              </a:ln>
              <a:solidFill>
                <a:schemeClr val="tx1"/>
              </a:solidFill>
              <a:effectLst/>
              <a:latin typeface="Britannic Bold" pitchFamily="34" charset="0"/>
              <a:cs typeface="Arial" pitchFamily="34" charset="0"/>
              <a:sym typeface="Wingdings" pitchFamily="2" charset="2"/>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sz="3600" b="1" i="0" strike="noStrike" cap="none" normalizeH="0" baseline="0" dirty="0" smtClean="0">
                <a:ln>
                  <a:noFill/>
                </a:ln>
                <a:solidFill>
                  <a:srgbClr val="000000"/>
                </a:solidFill>
                <a:effectLst/>
                <a:latin typeface="Britannic Bold" pitchFamily="34" charset="0"/>
                <a:ea typeface="Times New Roman" pitchFamily="18" charset="0"/>
                <a:cs typeface="Times New Roman" pitchFamily="18" charset="0"/>
                <a:sym typeface="Wingdings" pitchFamily="2" charset="2"/>
              </a:rPr>
              <a:t>CELEBRATION</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4800" y="209550"/>
            <a:ext cx="8382000" cy="2862322"/>
          </a:xfrm>
          <a:prstGeom prst="rect">
            <a:avLst/>
          </a:prstGeom>
        </p:spPr>
        <p:txBody>
          <a:bodyPr wrap="square">
            <a:spAutoFit/>
          </a:bodyPr>
          <a:lstStyle/>
          <a:p>
            <a:pPr algn="ctr"/>
            <a:r>
              <a:rPr lang="en-US" sz="6000" b="1" dirty="0" smtClean="0">
                <a:latin typeface="Britannic Bold" pitchFamily="34" charset="0"/>
              </a:rPr>
              <a:t>GOD’S WORD not </a:t>
            </a:r>
          </a:p>
          <a:p>
            <a:pPr algn="ctr"/>
            <a:r>
              <a:rPr lang="en-US" sz="6000" b="1" dirty="0" smtClean="0">
                <a:latin typeface="Britannic Bold" pitchFamily="34" charset="0"/>
              </a:rPr>
              <a:t>only </a:t>
            </a:r>
            <a:r>
              <a:rPr lang="en-US" sz="6000" b="1" u="sng" dirty="0" smtClean="0">
                <a:latin typeface="Britannic Bold" pitchFamily="34" charset="0"/>
              </a:rPr>
              <a:t>INFORMS</a:t>
            </a:r>
            <a:r>
              <a:rPr lang="en-US" sz="6000" b="1" dirty="0" smtClean="0">
                <a:latin typeface="Britannic Bold" pitchFamily="34" charset="0"/>
              </a:rPr>
              <a:t>, </a:t>
            </a:r>
          </a:p>
          <a:p>
            <a:pPr algn="ctr"/>
            <a:r>
              <a:rPr lang="en-US" sz="6000" b="1" dirty="0" smtClean="0">
                <a:latin typeface="Britannic Bold" pitchFamily="34" charset="0"/>
              </a:rPr>
              <a:t>but </a:t>
            </a:r>
            <a:r>
              <a:rPr lang="en-US" sz="6000" b="1" u="sng" dirty="0" smtClean="0">
                <a:latin typeface="Britannic Bold" pitchFamily="34" charset="0"/>
              </a:rPr>
              <a:t>TRANSFORMS</a:t>
            </a:r>
            <a:r>
              <a:rPr lang="en-US" sz="6000" b="1" dirty="0" smtClean="0">
                <a:latin typeface="Britannic Bold" pitchFamily="34" charset="0"/>
              </a:rPr>
              <a:t>!</a:t>
            </a:r>
            <a:endParaRPr lang="en-US" sz="6000" dirty="0">
              <a:latin typeface="Britannic Bold"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698502" y="1190625"/>
            <a:ext cx="5549898" cy="2381250"/>
          </a:xfrm>
          <a:prstGeom prst="rect">
            <a:avLst/>
          </a:prstGeom>
          <a:noFill/>
          <a:ln w="9525">
            <a:noFill/>
            <a:miter lim="800000"/>
            <a:headEnd/>
            <a:tailEnd/>
          </a:ln>
          <a:effectLst/>
        </p:spPr>
        <p:txBody>
          <a:bodyPr wrap="none"/>
          <a:lstStyle/>
          <a:p>
            <a:r>
              <a:rPr lang="en-US" sz="3400" b="1" dirty="0">
                <a:solidFill>
                  <a:srgbClr val="000000"/>
                </a:solidFill>
                <a:sym typeface="Arial" charset="0"/>
              </a:rPr>
              <a:t>You are the life to my heart</a:t>
            </a:r>
            <a:br>
              <a:rPr lang="en-US" sz="3400" b="1" dirty="0">
                <a:solidFill>
                  <a:srgbClr val="000000"/>
                </a:solidFill>
                <a:sym typeface="Arial" charset="0"/>
              </a:rPr>
            </a:br>
            <a:r>
              <a:rPr lang="en-US" sz="3400" b="1" dirty="0">
                <a:solidFill>
                  <a:srgbClr val="000000"/>
                </a:solidFill>
                <a:sym typeface="Arial" charset="0"/>
              </a:rPr>
              <a:t>And my soul</a:t>
            </a:r>
            <a:br>
              <a:rPr lang="en-US" sz="3400" b="1" dirty="0">
                <a:solidFill>
                  <a:srgbClr val="000000"/>
                </a:solidFill>
                <a:sym typeface="Arial" charset="0"/>
              </a:rPr>
            </a:br>
            <a:r>
              <a:rPr lang="en-US" sz="3400" b="1" dirty="0">
                <a:solidFill>
                  <a:srgbClr val="000000"/>
                </a:solidFill>
                <a:sym typeface="Arial" charset="0"/>
              </a:rPr>
              <a:t>You are the light to the</a:t>
            </a:r>
            <a:br>
              <a:rPr lang="en-US" sz="3400" b="1" dirty="0">
                <a:solidFill>
                  <a:srgbClr val="000000"/>
                </a:solidFill>
                <a:sym typeface="Arial" charset="0"/>
              </a:rPr>
            </a:br>
            <a:r>
              <a:rPr lang="en-US" sz="3400" b="1" dirty="0">
                <a:solidFill>
                  <a:srgbClr val="000000"/>
                </a:solidFill>
                <a:sym typeface="Arial" charset="0"/>
              </a:rPr>
              <a:t>Darkness around me</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685800" y="1190625"/>
            <a:ext cx="8493125" cy="2381250"/>
          </a:xfrm>
          <a:prstGeom prst="rect">
            <a:avLst/>
          </a:prstGeom>
          <a:noFill/>
          <a:ln w="9525">
            <a:noFill/>
            <a:miter lim="800000"/>
            <a:headEnd/>
            <a:tailEnd/>
          </a:ln>
          <a:effectLst/>
        </p:spPr>
        <p:txBody>
          <a:bodyPr wrap="none"/>
          <a:lstStyle/>
          <a:p>
            <a:r>
              <a:rPr lang="en-US" sz="3400" b="1" dirty="0">
                <a:solidFill>
                  <a:srgbClr val="000000"/>
                </a:solidFill>
                <a:sym typeface="Arial" charset="0"/>
              </a:rPr>
              <a:t>You are the hope to </a:t>
            </a:r>
            <a:endParaRPr lang="en-US" sz="3400" b="1" dirty="0" smtClean="0">
              <a:solidFill>
                <a:srgbClr val="000000"/>
              </a:solidFill>
              <a:sym typeface="Arial" charset="0"/>
            </a:endParaRPr>
          </a:p>
          <a:p>
            <a:r>
              <a:rPr lang="en-US" sz="3400" b="1" dirty="0" smtClean="0">
                <a:solidFill>
                  <a:srgbClr val="000000"/>
                </a:solidFill>
                <a:sym typeface="Arial" charset="0"/>
              </a:rPr>
              <a:t>The hopeless</a:t>
            </a:r>
            <a:r>
              <a:rPr lang="en-US" sz="3400" b="1" dirty="0">
                <a:solidFill>
                  <a:srgbClr val="000000"/>
                </a:solidFill>
                <a:sym typeface="Arial" charset="0"/>
              </a:rPr>
              <a:t> </a:t>
            </a:r>
            <a:r>
              <a:rPr lang="en-US" sz="3400" b="1" dirty="0" smtClean="0">
                <a:solidFill>
                  <a:srgbClr val="000000"/>
                </a:solidFill>
                <a:sym typeface="Arial" charset="0"/>
              </a:rPr>
              <a:t>and </a:t>
            </a:r>
            <a:r>
              <a:rPr lang="en-US" sz="3400" b="1" dirty="0">
                <a:solidFill>
                  <a:srgbClr val="000000"/>
                </a:solidFill>
                <a:sym typeface="Arial" charset="0"/>
              </a:rPr>
              <a:t>broken</a:t>
            </a:r>
            <a:br>
              <a:rPr lang="en-US" sz="3400" b="1" dirty="0">
                <a:solidFill>
                  <a:srgbClr val="000000"/>
                </a:solidFill>
                <a:sym typeface="Arial" charset="0"/>
              </a:rPr>
            </a:br>
            <a:r>
              <a:rPr lang="en-US" sz="3400" b="1" dirty="0">
                <a:solidFill>
                  <a:srgbClr val="000000"/>
                </a:solidFill>
                <a:sym typeface="Arial" charset="0"/>
              </a:rPr>
              <a:t>You are the only truth </a:t>
            </a:r>
            <a:endParaRPr lang="en-US" sz="3400" b="1" dirty="0" smtClean="0">
              <a:solidFill>
                <a:srgbClr val="000000"/>
              </a:solidFill>
              <a:sym typeface="Arial" charset="0"/>
            </a:endParaRPr>
          </a:p>
          <a:p>
            <a:r>
              <a:rPr lang="en-US" sz="3400" b="1" dirty="0" smtClean="0">
                <a:solidFill>
                  <a:srgbClr val="000000"/>
                </a:solidFill>
                <a:sym typeface="Arial" charset="0"/>
              </a:rPr>
              <a:t>And </a:t>
            </a:r>
            <a:r>
              <a:rPr lang="en-US" sz="3400" b="1" dirty="0">
                <a:solidFill>
                  <a:srgbClr val="000000"/>
                </a:solidFill>
                <a:sym typeface="Arial" charset="0"/>
              </a:rPr>
              <a:t>the way</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597</TotalTime>
  <Words>622</Words>
  <Application>Microsoft Office PowerPoint</Application>
  <PresentationFormat>On-screen Show (16:9)</PresentationFormat>
  <Paragraphs>151</Paragraphs>
  <Slides>72</Slides>
  <Notes>0</Notes>
  <HiddenSlides>0</HiddenSlides>
  <MMClips>0</MMClips>
  <ScaleCrop>false</ScaleCrop>
  <HeadingPairs>
    <vt:vector size="4" baseType="variant">
      <vt:variant>
        <vt:lpstr>Theme</vt:lpstr>
      </vt:variant>
      <vt:variant>
        <vt:i4>4</vt:i4>
      </vt:variant>
      <vt:variant>
        <vt:lpstr>Slide Titles</vt:lpstr>
      </vt:variant>
      <vt:variant>
        <vt:i4>72</vt:i4>
      </vt:variant>
    </vt:vector>
  </HeadingPairs>
  <TitlesOfParts>
    <vt:vector size="76" baseType="lpstr">
      <vt:lpstr>Office Theme</vt:lpstr>
      <vt:lpstr>2_Office Theme</vt:lpstr>
      <vt:lpstr>3_Office Theme</vt:lpstr>
      <vt:lpstr>4_Office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sarahw</dc:creator>
  <cp:lastModifiedBy>TBC Media</cp:lastModifiedBy>
  <cp:revision>62</cp:revision>
  <dcterms:created xsi:type="dcterms:W3CDTF">2012-11-08T19:47:09Z</dcterms:created>
  <dcterms:modified xsi:type="dcterms:W3CDTF">2012-11-12T23:30:15Z</dcterms:modified>
</cp:coreProperties>
</file>