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4"/>
  </p:notesMasterIdLst>
  <p:handoutMasterIdLst>
    <p:handoutMasterId r:id="rId85"/>
  </p:handoutMasterIdLst>
  <p:sldIdLst>
    <p:sldId id="261" r:id="rId2"/>
    <p:sldId id="310" r:id="rId3"/>
    <p:sldId id="274" r:id="rId4"/>
    <p:sldId id="307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340" r:id="rId13"/>
    <p:sldId id="341" r:id="rId14"/>
    <p:sldId id="347" r:id="rId15"/>
    <p:sldId id="283" r:id="rId16"/>
    <p:sldId id="284" r:id="rId17"/>
    <p:sldId id="285" r:id="rId18"/>
    <p:sldId id="286" r:id="rId19"/>
    <p:sldId id="287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304" r:id="rId30"/>
    <p:sldId id="305" r:id="rId31"/>
    <p:sldId id="306" r:id="rId32"/>
    <p:sldId id="272" r:id="rId33"/>
    <p:sldId id="273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48" r:id="rId48"/>
    <p:sldId id="349" r:id="rId49"/>
    <p:sldId id="350" r:id="rId50"/>
    <p:sldId id="301" r:id="rId51"/>
    <p:sldId id="351" r:id="rId52"/>
    <p:sldId id="336" r:id="rId53"/>
    <p:sldId id="334" r:id="rId54"/>
    <p:sldId id="335" r:id="rId55"/>
    <p:sldId id="346" r:id="rId56"/>
    <p:sldId id="337" r:id="rId57"/>
    <p:sldId id="338" r:id="rId58"/>
    <p:sldId id="339" r:id="rId59"/>
    <p:sldId id="308" r:id="rId60"/>
    <p:sldId id="309" r:id="rId61"/>
    <p:sldId id="257" r:id="rId62"/>
    <p:sldId id="258" r:id="rId63"/>
    <p:sldId id="314" r:id="rId64"/>
    <p:sldId id="315" r:id="rId65"/>
    <p:sldId id="318" r:id="rId66"/>
    <p:sldId id="312" r:id="rId67"/>
    <p:sldId id="311" r:id="rId68"/>
    <p:sldId id="319" r:id="rId69"/>
    <p:sldId id="320" r:id="rId70"/>
    <p:sldId id="313" r:id="rId71"/>
    <p:sldId id="321" r:id="rId72"/>
    <p:sldId id="259" r:id="rId73"/>
    <p:sldId id="323" r:id="rId74"/>
    <p:sldId id="322" r:id="rId75"/>
    <p:sldId id="326" r:id="rId76"/>
    <p:sldId id="327" r:id="rId77"/>
    <p:sldId id="325" r:id="rId78"/>
    <p:sldId id="328" r:id="rId79"/>
    <p:sldId id="329" r:id="rId80"/>
    <p:sldId id="330" r:id="rId81"/>
    <p:sldId id="324" r:id="rId82"/>
    <p:sldId id="260" r:id="rId83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6" autoAdjust="0"/>
  </p:normalViewPr>
  <p:slideViewPr>
    <p:cSldViewPr>
      <p:cViewPr varScale="1">
        <p:scale>
          <a:sx n="125" d="100"/>
          <a:sy n="125" d="100"/>
        </p:scale>
        <p:origin x="-108" y="-1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71104-EDCF-4278-B4C8-95CF2A994D16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80256-66BD-443C-AC6F-027C50A82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4F295B-6270-4A14-86BA-303C7EC17B59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E6352D-7B7C-4D55-832F-BDECB6D10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Am7      E7</a:t>
            </a:r>
            <a:br>
              <a:rPr lang="en-US" b="1" dirty="0"/>
            </a:br>
            <a:r>
              <a:rPr lang="en-US" b="1" dirty="0"/>
              <a:t>Dm7  E7  Am7</a:t>
            </a:r>
            <a:endParaRPr lang="en-US" dirty="0"/>
          </a:p>
          <a:p>
            <a:r>
              <a:rPr lang="en-US" b="1" dirty="0"/>
              <a:t>Am  </a:t>
            </a:r>
            <a:r>
              <a:rPr lang="en-US" b="1" dirty="0" err="1"/>
              <a:t>Bm</a:t>
            </a:r>
            <a:r>
              <a:rPr lang="en-US" b="1" dirty="0"/>
              <a:t>   C  D 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DB092-A560-4C42-A53F-0111CFBE367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             C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Fm          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23867-6353-47B9-900D-02DFB8BDABA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             C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Fm          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23867-6353-47B9-900D-02DFB8BDABA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           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Fm          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23867-6353-47B9-900D-02DFB8BDABA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           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Fm           C</a:t>
            </a:r>
          </a:p>
          <a:p>
            <a:endParaRPr lang="en-US" dirty="0"/>
          </a:p>
          <a:p>
            <a:r>
              <a:rPr lang="en-US" dirty="0"/>
              <a:t>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23867-6353-47B9-900D-02DFB8BDABA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 </a:t>
            </a:r>
            <a:r>
              <a:rPr lang="en-US" dirty="0" err="1" smtClean="0"/>
              <a:t>G</a:t>
            </a:r>
            <a:r>
              <a:rPr lang="en-US" dirty="0" smtClean="0"/>
              <a:t>/F# AM 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 </a:t>
            </a:r>
            <a:r>
              <a:rPr lang="en-US" dirty="0" err="1" smtClean="0"/>
              <a:t>G</a:t>
            </a:r>
            <a:r>
              <a:rPr lang="en-US" dirty="0" smtClean="0"/>
              <a:t>/F# AM 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 </a:t>
            </a:r>
            <a:r>
              <a:rPr lang="en-US" dirty="0" err="1" smtClean="0"/>
              <a:t>G</a:t>
            </a:r>
            <a:r>
              <a:rPr lang="en-US" dirty="0" smtClean="0"/>
              <a:t>/F# AM 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 </a:t>
            </a:r>
            <a:r>
              <a:rPr lang="en-US" dirty="0" err="1" smtClean="0"/>
              <a:t>G</a:t>
            </a:r>
            <a:r>
              <a:rPr lang="en-US" dirty="0" smtClean="0"/>
              <a:t>/F# AM 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23867-6353-47B9-900D-02DFB8BDABA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 </a:t>
            </a:r>
            <a:r>
              <a:rPr lang="en-US" dirty="0" err="1" smtClean="0"/>
              <a:t>G</a:t>
            </a:r>
            <a:r>
              <a:rPr lang="en-US" dirty="0" smtClean="0"/>
              <a:t>/F# AM 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 </a:t>
            </a:r>
            <a:r>
              <a:rPr lang="en-US" dirty="0" err="1" smtClean="0"/>
              <a:t>G</a:t>
            </a:r>
            <a:r>
              <a:rPr lang="en-US" dirty="0" smtClean="0"/>
              <a:t>/F# AM 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 </a:t>
            </a:r>
            <a:r>
              <a:rPr lang="en-US" dirty="0" err="1" smtClean="0"/>
              <a:t>G</a:t>
            </a:r>
            <a:r>
              <a:rPr lang="en-US" dirty="0" smtClean="0"/>
              <a:t>/F# AM 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 </a:t>
            </a:r>
            <a:r>
              <a:rPr lang="en-US" dirty="0" err="1" smtClean="0"/>
              <a:t>G</a:t>
            </a:r>
            <a:r>
              <a:rPr lang="en-US" dirty="0" smtClean="0"/>
              <a:t>/F# AM 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23867-6353-47B9-900D-02DFB8BDABA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 </a:t>
            </a:r>
            <a:r>
              <a:rPr lang="en-US" dirty="0" err="1" smtClean="0"/>
              <a:t>G</a:t>
            </a:r>
            <a:r>
              <a:rPr lang="en-US" dirty="0" smtClean="0"/>
              <a:t>/F# AM 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 </a:t>
            </a:r>
            <a:r>
              <a:rPr lang="en-US" dirty="0" err="1" smtClean="0"/>
              <a:t>G</a:t>
            </a:r>
            <a:r>
              <a:rPr lang="en-US" dirty="0" smtClean="0"/>
              <a:t>/F# AM 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 </a:t>
            </a:r>
            <a:r>
              <a:rPr lang="en-US" dirty="0" err="1" smtClean="0"/>
              <a:t>G</a:t>
            </a:r>
            <a:r>
              <a:rPr lang="en-US" dirty="0" smtClean="0"/>
              <a:t>/F# AM 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 </a:t>
            </a:r>
            <a:r>
              <a:rPr lang="en-US" dirty="0" err="1" smtClean="0"/>
              <a:t>G</a:t>
            </a:r>
            <a:r>
              <a:rPr lang="en-US" dirty="0" smtClean="0"/>
              <a:t>/F# AM 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23867-6353-47B9-900D-02DFB8BDABA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 </a:t>
            </a:r>
            <a:r>
              <a:rPr lang="en-US" dirty="0" err="1" smtClean="0"/>
              <a:t>G</a:t>
            </a:r>
            <a:r>
              <a:rPr lang="en-US" dirty="0" smtClean="0"/>
              <a:t>/F# AM 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 </a:t>
            </a:r>
            <a:r>
              <a:rPr lang="en-US" dirty="0" err="1" smtClean="0"/>
              <a:t>G</a:t>
            </a:r>
            <a:r>
              <a:rPr lang="en-US" dirty="0" smtClean="0"/>
              <a:t>/F# AM 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 </a:t>
            </a:r>
            <a:r>
              <a:rPr lang="en-US" dirty="0" err="1" smtClean="0"/>
              <a:t>G</a:t>
            </a:r>
            <a:r>
              <a:rPr lang="en-US" dirty="0" smtClean="0"/>
              <a:t>/F# AM 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 </a:t>
            </a:r>
            <a:r>
              <a:rPr lang="en-US" dirty="0" err="1" smtClean="0"/>
              <a:t>G</a:t>
            </a:r>
            <a:r>
              <a:rPr lang="en-US" dirty="0" smtClean="0"/>
              <a:t>/F# AM 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23867-6353-47B9-900D-02DFB8BDABA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23">
              <a:defRPr/>
            </a:pPr>
            <a:r>
              <a:rPr lang="en-US" dirty="0"/>
              <a:t>G           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Fm           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23867-6353-47B9-900D-02DFB8BDABA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23">
              <a:defRPr/>
            </a:pPr>
            <a:r>
              <a:rPr lang="en-US" dirty="0"/>
              <a:t>G           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Fm           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23867-6353-47B9-900D-02DFB8BDABA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Am7     E7</a:t>
            </a:r>
            <a:br>
              <a:rPr lang="en-US" b="1" dirty="0"/>
            </a:br>
            <a:r>
              <a:rPr lang="en-US" b="1" dirty="0"/>
              <a:t>Dm7  E7 Am7</a:t>
            </a:r>
            <a:endParaRPr lang="en-US" dirty="0"/>
          </a:p>
          <a:p>
            <a:r>
              <a:rPr lang="en-US" b="1" dirty="0"/>
              <a:t> Am  </a:t>
            </a:r>
            <a:r>
              <a:rPr lang="en-US" b="1" dirty="0" err="1"/>
              <a:t>Bm</a:t>
            </a:r>
            <a:r>
              <a:rPr lang="en-US" b="1" dirty="0"/>
              <a:t>  C  D 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DB092-A560-4C42-A53F-0111CFBE367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Am7      E7</a:t>
            </a:r>
            <a:br>
              <a:rPr lang="en-US" b="1" dirty="0"/>
            </a:br>
            <a:r>
              <a:rPr lang="en-US" b="1" dirty="0"/>
              <a:t>Dm7  E7  Am7</a:t>
            </a:r>
            <a:endParaRPr lang="en-US" dirty="0"/>
          </a:p>
          <a:p>
            <a:r>
              <a:rPr lang="en-US" b="1" dirty="0"/>
              <a:t>Am  </a:t>
            </a:r>
            <a:r>
              <a:rPr lang="en-US" b="1" dirty="0" err="1"/>
              <a:t>Bm</a:t>
            </a:r>
            <a:r>
              <a:rPr lang="en-US" b="1" dirty="0"/>
              <a:t>   C  D  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DB092-A560-4C42-A53F-0111CFBE367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Am7     E7</a:t>
            </a:r>
            <a:br>
              <a:rPr lang="en-US" b="1" dirty="0"/>
            </a:br>
            <a:r>
              <a:rPr lang="en-US" b="1" dirty="0"/>
              <a:t>Dm7  E7 Am7</a:t>
            </a:r>
            <a:endParaRPr lang="en-US" dirty="0"/>
          </a:p>
          <a:p>
            <a:r>
              <a:rPr lang="en-US" b="1" dirty="0"/>
              <a:t>Am  </a:t>
            </a:r>
            <a:r>
              <a:rPr lang="en-US" b="1" dirty="0" err="1"/>
              <a:t>Bm</a:t>
            </a:r>
            <a:r>
              <a:rPr lang="en-US" b="1" dirty="0"/>
              <a:t>  C  D 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DB092-A560-4C42-A53F-0111CFBE367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Am7      E7</a:t>
            </a:r>
            <a:br>
              <a:rPr lang="en-US" b="1" dirty="0"/>
            </a:br>
            <a:r>
              <a:rPr lang="en-US" b="1" dirty="0"/>
              <a:t>Dm7  E7  Am7</a:t>
            </a:r>
            <a:endParaRPr lang="en-US" dirty="0"/>
          </a:p>
          <a:p>
            <a:r>
              <a:rPr lang="en-US" b="1" dirty="0"/>
              <a:t> Am  </a:t>
            </a:r>
            <a:r>
              <a:rPr lang="en-US" b="1" dirty="0" err="1"/>
              <a:t>Bm</a:t>
            </a:r>
            <a:r>
              <a:rPr lang="en-US" b="1" dirty="0"/>
              <a:t>   C  D 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DB092-A560-4C42-A53F-0111CFBE367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9800" dirty="0"/>
              <a:t>G             C</a:t>
            </a:r>
          </a:p>
          <a:p>
            <a:r>
              <a:rPr lang="en-US" sz="9800" dirty="0"/>
              <a:t/>
            </a:r>
            <a:br>
              <a:rPr lang="en-US" sz="9800" dirty="0"/>
            </a:br>
            <a:r>
              <a:rPr lang="en-US" sz="9800" dirty="0"/>
              <a:t>Fm         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23867-6353-47B9-900D-02DFB8BDABA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             C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Fm         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23867-6353-47B9-900D-02DFB8BDABA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900" dirty="0"/>
              <a:t>G           D</a:t>
            </a:r>
            <a:br>
              <a:rPr lang="en-US" sz="1900" dirty="0"/>
            </a:br>
            <a:r>
              <a:rPr lang="en-US" sz="1900" dirty="0"/>
              <a:t/>
            </a:r>
            <a:br>
              <a:rPr lang="en-US" sz="1900" dirty="0"/>
            </a:br>
            <a:r>
              <a:rPr lang="en-US" sz="1900" dirty="0"/>
              <a:t>Fm           C</a:t>
            </a:r>
            <a:br>
              <a:rPr lang="en-US" sz="1900" dirty="0"/>
            </a:br>
            <a:r>
              <a:rPr lang="en-US" sz="1900" dirty="0"/>
              <a:t/>
            </a:r>
            <a:br>
              <a:rPr lang="en-US" sz="1900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23867-6353-47B9-900D-02DFB8BDABA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           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Fm              C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23867-6353-47B9-900D-02DFB8BDABA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4B798E-98F9-4D12-A5F0-A2322AD2E3F6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311BFBA-8964-44F0-AAB6-C7D23F435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798E-98F9-4D12-A5F0-A2322AD2E3F6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BFBA-8964-44F0-AAB6-C7D23F435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798E-98F9-4D12-A5F0-A2322AD2E3F6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BFBA-8964-44F0-AAB6-C7D23F435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9D6-E2C3-4977-B1AA-03339DA6622F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3A3D-2CC5-4F58-9F5C-84D86322A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 algn="ctr">
              <a:buNone/>
              <a:defRPr b="1"/>
            </a:lvl1pPr>
            <a:lvl2pPr algn="ctr">
              <a:buNone/>
              <a:defRPr b="1"/>
            </a:lvl2pPr>
            <a:lvl3pPr algn="ctr">
              <a:buNone/>
              <a:defRPr b="1"/>
            </a:lvl3pPr>
            <a:lvl4pPr algn="ctr">
              <a:buNone/>
              <a:defRPr b="1"/>
            </a:lvl4pPr>
            <a:lvl5pPr algn="ctr">
              <a:buNone/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B798E-98F9-4D12-A5F0-A2322AD2E3F6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1BFBA-8964-44F0-AAB6-C7D23F435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1047750"/>
            <a:ext cx="77596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With every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breath I take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bless Your name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nd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want You more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now I'm running to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457200" y="438150"/>
            <a:ext cx="6858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the reason my heart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Can go on and on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the life inside of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the answer to my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cries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You’re all that I could ever need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the only one for me</a:t>
            </a:r>
          </a:p>
          <a:p>
            <a:pPr algn="ctr"/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17501" y="1190626"/>
            <a:ext cx="70738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Forever I will sing Your praise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worship You alone until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day I die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live my life for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1047750"/>
            <a:ext cx="77596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With every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breath I take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bless Your name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nd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want You more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now I'm running to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457200" y="438150"/>
            <a:ext cx="6858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the reason my heart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Can go on and on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the life inside of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the answer to my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cries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You’re all that I could ever need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the only one for me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(repeat)</a:t>
            </a:r>
          </a:p>
          <a:p>
            <a:pPr algn="ctr"/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Those Who Trust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00150"/>
            <a:ext cx="6781800" cy="33944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400" dirty="0" smtClean="0"/>
              <a:t>Those who trust</a:t>
            </a:r>
          </a:p>
          <a:p>
            <a:pPr>
              <a:spcBef>
                <a:spcPts val="0"/>
              </a:spcBef>
            </a:pPr>
            <a:r>
              <a:rPr lang="en-US" sz="3400" dirty="0" smtClean="0"/>
              <a:t>In the Lord</a:t>
            </a:r>
          </a:p>
          <a:p>
            <a:pPr>
              <a:spcBef>
                <a:spcPts val="0"/>
              </a:spcBef>
            </a:pPr>
            <a:r>
              <a:rPr lang="en-US" sz="3400" dirty="0" smtClean="0"/>
              <a:t>Are a strong mountain</a:t>
            </a:r>
            <a:br>
              <a:rPr lang="en-US" sz="3400" dirty="0" smtClean="0"/>
            </a:br>
            <a:r>
              <a:rPr lang="en-US" sz="3400" dirty="0" smtClean="0"/>
              <a:t>They will not, not be moved</a:t>
            </a:r>
            <a:br>
              <a:rPr lang="en-US" sz="3400" dirty="0" smtClean="0"/>
            </a:br>
            <a:r>
              <a:rPr lang="en-US" sz="3000" dirty="0" smtClean="0"/>
              <a:t>(repeat)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7239000" cy="33944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400" dirty="0" smtClean="0"/>
              <a:t>Though the world </a:t>
            </a:r>
          </a:p>
          <a:p>
            <a:pPr>
              <a:spcBef>
                <a:spcPts val="0"/>
              </a:spcBef>
            </a:pPr>
            <a:r>
              <a:rPr lang="en-US" sz="3400" dirty="0" smtClean="0"/>
              <a:t>Moves like mad</a:t>
            </a:r>
          </a:p>
          <a:p>
            <a:pPr>
              <a:spcBef>
                <a:spcPts val="0"/>
              </a:spcBef>
            </a:pPr>
            <a:r>
              <a:rPr lang="en-US" sz="3400" dirty="0" smtClean="0"/>
              <a:t>You oh Lord are faithful</a:t>
            </a:r>
            <a:br>
              <a:rPr lang="en-US" sz="3400" dirty="0" smtClean="0"/>
            </a:br>
            <a:r>
              <a:rPr lang="en-US" sz="3400" dirty="0" smtClean="0"/>
              <a:t>Jesus, You </a:t>
            </a:r>
          </a:p>
          <a:p>
            <a:pPr>
              <a:spcBef>
                <a:spcPts val="0"/>
              </a:spcBef>
            </a:pPr>
            <a:r>
              <a:rPr lang="en-US" sz="3400" dirty="0" smtClean="0"/>
              <a:t>You will not, not be changed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6248400" cy="33944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400" dirty="0" smtClean="0"/>
              <a:t>Christ the King, sets my feet </a:t>
            </a:r>
          </a:p>
          <a:p>
            <a:pPr>
              <a:spcBef>
                <a:spcPts val="0"/>
              </a:spcBef>
            </a:pPr>
            <a:r>
              <a:rPr lang="en-US" sz="3400" dirty="0" smtClean="0"/>
              <a:t>on a firm foundation</a:t>
            </a:r>
            <a:br>
              <a:rPr lang="en-US" sz="3400" dirty="0" smtClean="0"/>
            </a:br>
            <a:r>
              <a:rPr lang="en-US" sz="3400" dirty="0" smtClean="0"/>
              <a:t>They will not, not be moved</a:t>
            </a:r>
            <a:br>
              <a:rPr lang="en-US" sz="3400" dirty="0" smtClean="0"/>
            </a:br>
            <a:r>
              <a:rPr lang="en-US" sz="3400" dirty="0" smtClean="0"/>
              <a:t>Those who trust in the Lord</a:t>
            </a:r>
          </a:p>
          <a:p>
            <a:pPr>
              <a:spcBef>
                <a:spcPts val="0"/>
              </a:spcBef>
            </a:pPr>
            <a:r>
              <a:rPr lang="en-US" sz="3400" dirty="0" smtClean="0"/>
              <a:t>are as Mount Zion </a:t>
            </a:r>
            <a:br>
              <a:rPr lang="en-US" sz="3400" dirty="0" smtClean="0"/>
            </a:br>
            <a:r>
              <a:rPr lang="en-US" sz="3400" dirty="0" smtClean="0"/>
              <a:t>They will not, not be moved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7239000" cy="33944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400" dirty="0" smtClean="0"/>
              <a:t>Though the world </a:t>
            </a:r>
          </a:p>
          <a:p>
            <a:pPr>
              <a:spcBef>
                <a:spcPts val="0"/>
              </a:spcBef>
            </a:pPr>
            <a:r>
              <a:rPr lang="en-US" sz="3400" dirty="0" smtClean="0"/>
              <a:t>Moves like mad</a:t>
            </a:r>
          </a:p>
          <a:p>
            <a:pPr>
              <a:spcBef>
                <a:spcPts val="0"/>
              </a:spcBef>
            </a:pPr>
            <a:r>
              <a:rPr lang="en-US" sz="3400" dirty="0" smtClean="0"/>
              <a:t>You oh Lord are faithful</a:t>
            </a:r>
            <a:br>
              <a:rPr lang="en-US" sz="3400" dirty="0" smtClean="0"/>
            </a:br>
            <a:r>
              <a:rPr lang="en-US" sz="3400" dirty="0" smtClean="0"/>
              <a:t>Jesus, you, you will not</a:t>
            </a:r>
          </a:p>
          <a:p>
            <a:pPr>
              <a:spcBef>
                <a:spcPts val="0"/>
              </a:spcBef>
            </a:pPr>
            <a:r>
              <a:rPr lang="en-US" sz="3400" dirty="0" smtClean="0"/>
              <a:t>Not be changed</a:t>
            </a:r>
          </a:p>
          <a:p>
            <a:pPr>
              <a:spcBef>
                <a:spcPts val="0"/>
              </a:spcBef>
            </a:pPr>
            <a:r>
              <a:rPr lang="en-US" sz="3000" dirty="0" smtClean="0"/>
              <a:t>(repeat)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477000" cy="339447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Those who trust in the Lord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are a strong mountain</a:t>
            </a:r>
            <a:br>
              <a:rPr lang="en-US" dirty="0" smtClean="0"/>
            </a:br>
            <a:r>
              <a:rPr lang="en-US" dirty="0" smtClean="0"/>
              <a:t>They will not, not be moved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462915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/>
              <a:t>TEMPLE BIBLE CHURCH Used by Permission CCLI #78316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6553200" cy="85725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Reaching For You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863" y="1352550"/>
            <a:ext cx="6300537" cy="25908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428750"/>
            <a:ext cx="5867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tx1"/>
                </a:solidFill>
              </a:rPr>
              <a:t>You created me inside </a:t>
            </a:r>
            <a:br>
              <a:rPr lang="en-US" sz="3400" b="1" dirty="0" smtClean="0">
                <a:solidFill>
                  <a:schemeClr val="tx1"/>
                </a:solidFill>
              </a:rPr>
            </a:br>
            <a:r>
              <a:rPr lang="en-US" sz="3400" b="1" dirty="0" smtClean="0">
                <a:solidFill>
                  <a:schemeClr val="tx1"/>
                </a:solidFill>
              </a:rPr>
              <a:t>Your great imagination</a:t>
            </a:r>
            <a:br>
              <a:rPr lang="en-US" sz="3400" b="1" dirty="0" smtClean="0">
                <a:solidFill>
                  <a:schemeClr val="tx1"/>
                </a:solidFill>
              </a:rPr>
            </a:br>
            <a:r>
              <a:rPr lang="en-US" sz="3400" b="1" dirty="0" smtClean="0">
                <a:solidFill>
                  <a:schemeClr val="tx1"/>
                </a:solidFill>
              </a:rPr>
              <a:t>You're the One who gave me</a:t>
            </a:r>
            <a:br>
              <a:rPr lang="en-US" sz="3400" b="1" dirty="0" smtClean="0">
                <a:solidFill>
                  <a:schemeClr val="tx1"/>
                </a:solidFill>
              </a:rPr>
            </a:br>
            <a:r>
              <a:rPr lang="en-US" sz="3400" b="1" dirty="0" smtClean="0">
                <a:solidFill>
                  <a:schemeClr val="tx1"/>
                </a:solidFill>
              </a:rPr>
              <a:t> My first breath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6934200" cy="28610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You have overseen my life 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And brought me to redemption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And I know that 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You're not finished with me yet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42950"/>
            <a:ext cx="5999747" cy="2133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I'm reaching for You 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I'm singing to You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I'm lifting my hands </a:t>
            </a:r>
          </a:p>
          <a:p>
            <a:pPr>
              <a:spcBef>
                <a:spcPts val="0"/>
              </a:spcBef>
            </a:pPr>
            <a:r>
              <a:rPr lang="en-US" sz="3400" b="1" dirty="0" smtClean="0"/>
              <a:t>T</a:t>
            </a:r>
            <a:r>
              <a:rPr lang="en-US" sz="3400" b="1" dirty="0" smtClean="0">
                <a:solidFill>
                  <a:schemeClr val="tx1"/>
                </a:solidFill>
              </a:rPr>
              <a:t>o praise You 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I'm lifting my voice </a:t>
            </a:r>
          </a:p>
          <a:p>
            <a:pPr>
              <a:spcBef>
                <a:spcPts val="0"/>
              </a:spcBef>
            </a:pPr>
            <a:r>
              <a:rPr lang="en-US" sz="3400" b="1" dirty="0" smtClean="0"/>
              <a:t>T</a:t>
            </a:r>
            <a:r>
              <a:rPr lang="en-US" sz="3400" b="1" dirty="0" smtClean="0">
                <a:solidFill>
                  <a:schemeClr val="tx1"/>
                </a:solidFill>
              </a:rPr>
              <a:t>o thank You</a:t>
            </a:r>
            <a:br>
              <a:rPr lang="en-US" sz="3400" b="1" dirty="0" smtClean="0">
                <a:solidFill>
                  <a:schemeClr val="tx1"/>
                </a:solidFill>
              </a:rPr>
            </a:br>
            <a:endParaRPr lang="en-US" sz="3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674" y="819150"/>
            <a:ext cx="6144126" cy="25908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I'm reaching for You 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Jesus I need You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I'm giving my heart to know You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I'm living my life to serve You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I'm reaching for You</a:t>
            </a:r>
            <a:endParaRPr lang="en-US" sz="3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5350"/>
            <a:ext cx="5907505" cy="20228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You're the one who spoke 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the Word of life 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to light my darkness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You opened up my eyes 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'til I could see</a:t>
            </a:r>
            <a:br>
              <a:rPr lang="en-US" sz="3400" b="1" dirty="0" smtClean="0">
                <a:solidFill>
                  <a:schemeClr val="tx1"/>
                </a:solidFill>
              </a:rPr>
            </a:br>
            <a:endParaRPr lang="en-US" sz="3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74" y="971550"/>
            <a:ext cx="6525126" cy="17180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Jesus You have promised to 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complete the work You started</a:t>
            </a:r>
            <a:br>
              <a:rPr lang="en-US" sz="3400" b="1" dirty="0" smtClean="0">
                <a:solidFill>
                  <a:schemeClr val="tx1"/>
                </a:solidFill>
              </a:rPr>
            </a:br>
            <a:r>
              <a:rPr lang="en-US" sz="3400" b="1" dirty="0" smtClean="0">
                <a:solidFill>
                  <a:schemeClr val="tx1"/>
                </a:solidFill>
              </a:rPr>
              <a:t>Faithful to fulfill Your grace in me</a:t>
            </a:r>
            <a:endParaRPr lang="en-US" sz="3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66750"/>
            <a:ext cx="6456947" cy="2133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I'm reaching for You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I'm singing to You</a:t>
            </a:r>
            <a:br>
              <a:rPr lang="en-US" sz="3400" b="1" dirty="0" smtClean="0">
                <a:solidFill>
                  <a:schemeClr val="tx1"/>
                </a:solidFill>
              </a:rPr>
            </a:br>
            <a:r>
              <a:rPr lang="en-US" sz="3400" b="1" dirty="0" smtClean="0">
                <a:solidFill>
                  <a:schemeClr val="tx1"/>
                </a:solidFill>
              </a:rPr>
              <a:t>I'm lifting my hands </a:t>
            </a:r>
          </a:p>
          <a:p>
            <a:pPr>
              <a:spcBef>
                <a:spcPts val="0"/>
              </a:spcBef>
            </a:pPr>
            <a:r>
              <a:rPr lang="en-US" sz="3400" b="1" dirty="0" smtClean="0"/>
              <a:t>T</a:t>
            </a:r>
            <a:r>
              <a:rPr lang="en-US" sz="3400" b="1" dirty="0" smtClean="0">
                <a:solidFill>
                  <a:schemeClr val="tx1"/>
                </a:solidFill>
              </a:rPr>
              <a:t>o praise You 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I'm lifting my voice </a:t>
            </a:r>
          </a:p>
          <a:p>
            <a:pPr>
              <a:spcBef>
                <a:spcPts val="0"/>
              </a:spcBef>
            </a:pPr>
            <a:r>
              <a:rPr lang="en-US" sz="3400" b="1" dirty="0" smtClean="0"/>
              <a:t>T</a:t>
            </a:r>
            <a:r>
              <a:rPr lang="en-US" sz="3400" b="1" dirty="0" smtClean="0">
                <a:solidFill>
                  <a:schemeClr val="tx1"/>
                </a:solidFill>
              </a:rPr>
              <a:t>o thank You</a:t>
            </a:r>
            <a:br>
              <a:rPr lang="en-US" sz="3400" b="1" dirty="0" smtClean="0">
                <a:solidFill>
                  <a:schemeClr val="tx1"/>
                </a:solidFill>
              </a:rPr>
            </a:br>
            <a:endParaRPr lang="en-US" sz="3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19150"/>
            <a:ext cx="6448926" cy="2590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I'm reaching for You 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Jesus I need You</a:t>
            </a:r>
            <a:br>
              <a:rPr lang="en-US" sz="3400" b="1" dirty="0" smtClean="0">
                <a:solidFill>
                  <a:schemeClr val="tx1"/>
                </a:solidFill>
              </a:rPr>
            </a:br>
            <a:r>
              <a:rPr lang="en-US" sz="3400" b="1" dirty="0" smtClean="0">
                <a:solidFill>
                  <a:schemeClr val="tx1"/>
                </a:solidFill>
              </a:rPr>
              <a:t>I'm giving my heart to know You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 I'm living my life to serve You</a:t>
            </a:r>
            <a:br>
              <a:rPr lang="en-US" sz="3400" b="1" dirty="0" smtClean="0">
                <a:solidFill>
                  <a:schemeClr val="tx1"/>
                </a:solidFill>
              </a:rPr>
            </a:br>
            <a:r>
              <a:rPr lang="en-US" sz="3400" b="1" dirty="0" smtClean="0">
                <a:solidFill>
                  <a:schemeClr val="tx1"/>
                </a:solidFill>
              </a:rPr>
              <a:t>I'm reaching for You</a:t>
            </a:r>
            <a:endParaRPr lang="en-US" sz="3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71550"/>
            <a:ext cx="6858000" cy="2286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Pour out Your love from heaven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Fill me until I overflow 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Lord I want more</a:t>
            </a:r>
            <a:br>
              <a:rPr lang="en-US" sz="3400" b="1" dirty="0" smtClean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7086600" cy="3962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Reach down 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Your hands from heaven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Pull me closer than ever before 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Lord I want more</a:t>
            </a:r>
            <a:br>
              <a:rPr lang="en-US" sz="3400" b="1" dirty="0" smtClean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17501" y="238124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Only One For Me</a:t>
            </a: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1000" y="1257300"/>
            <a:ext cx="71500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By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blood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have saved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With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love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have brought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me close to You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71550"/>
            <a:ext cx="6858000" cy="2286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Pour out Your love from heaven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Fill me until I overflow 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Lord I want more</a:t>
            </a:r>
            <a:br>
              <a:rPr lang="en-US" sz="3400" b="1" dirty="0" smtClean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7086600" cy="3962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Reach down 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Your hands from heaven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Pull me closer than ever before 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Lord I want more</a:t>
            </a:r>
            <a:br>
              <a:rPr lang="en-US" sz="3400" b="1" dirty="0" smtClean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53" y="742950"/>
            <a:ext cx="6837947" cy="2133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I'm reaching for You 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I'm singing to You</a:t>
            </a:r>
            <a:br>
              <a:rPr lang="en-US" sz="3400" b="1" dirty="0" smtClean="0">
                <a:solidFill>
                  <a:schemeClr val="tx1"/>
                </a:solidFill>
              </a:rPr>
            </a:br>
            <a:r>
              <a:rPr lang="en-US" sz="3400" b="1" dirty="0" smtClean="0">
                <a:solidFill>
                  <a:schemeClr val="tx1"/>
                </a:solidFill>
              </a:rPr>
              <a:t>I'm lifting my hands </a:t>
            </a:r>
          </a:p>
          <a:p>
            <a:pPr>
              <a:spcBef>
                <a:spcPts val="0"/>
              </a:spcBef>
            </a:pPr>
            <a:r>
              <a:rPr lang="en-US" sz="3400" b="1" dirty="0" smtClean="0"/>
              <a:t>T</a:t>
            </a:r>
            <a:r>
              <a:rPr lang="en-US" sz="3400" b="1" dirty="0" smtClean="0">
                <a:solidFill>
                  <a:schemeClr val="tx1"/>
                </a:solidFill>
              </a:rPr>
              <a:t>o praise You 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I'm lifting my voice </a:t>
            </a:r>
          </a:p>
          <a:p>
            <a:pPr>
              <a:spcBef>
                <a:spcPts val="0"/>
              </a:spcBef>
            </a:pPr>
            <a:r>
              <a:rPr lang="en-US" sz="3400" b="1" dirty="0" smtClean="0"/>
              <a:t>T</a:t>
            </a:r>
            <a:r>
              <a:rPr lang="en-US" sz="3400" b="1" dirty="0" smtClean="0">
                <a:solidFill>
                  <a:schemeClr val="tx1"/>
                </a:solidFill>
              </a:rPr>
              <a:t>o thank You</a:t>
            </a:r>
            <a:br>
              <a:rPr lang="en-US" sz="3400" b="1" dirty="0" smtClean="0">
                <a:solidFill>
                  <a:schemeClr val="tx1"/>
                </a:solidFill>
              </a:rPr>
            </a:br>
            <a:endParaRPr lang="en-US" sz="3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6750"/>
            <a:ext cx="6677526" cy="3429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I'm reaching for You 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Jesus I need You</a:t>
            </a:r>
            <a:br>
              <a:rPr lang="en-US" sz="3400" b="1" dirty="0" smtClean="0">
                <a:solidFill>
                  <a:schemeClr val="tx1"/>
                </a:solidFill>
              </a:rPr>
            </a:br>
            <a:r>
              <a:rPr lang="en-US" sz="3400" b="1" dirty="0" smtClean="0">
                <a:solidFill>
                  <a:schemeClr val="tx1"/>
                </a:solidFill>
              </a:rPr>
              <a:t>I'm giving my heart to know You</a:t>
            </a:r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chemeClr val="tx1"/>
                </a:solidFill>
              </a:rPr>
              <a:t> I'm living my life to serve You</a:t>
            </a:r>
            <a:br>
              <a:rPr lang="en-US" sz="3400" b="1" dirty="0" smtClean="0">
                <a:solidFill>
                  <a:schemeClr val="tx1"/>
                </a:solidFill>
              </a:rPr>
            </a:br>
            <a:r>
              <a:rPr lang="en-US" sz="3400" b="1" dirty="0" smtClean="0">
                <a:solidFill>
                  <a:schemeClr val="tx1"/>
                </a:solidFill>
              </a:rPr>
              <a:t>I'm reaching for You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9853" y="4793962"/>
            <a:ext cx="5791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300" b="1" dirty="0">
                <a:latin typeface="Calibri" pitchFamily="34" charset="0"/>
                <a:cs typeface="Calibri" pitchFamily="34" charset="0"/>
              </a:rPr>
              <a:t>TEMPLE BIBLE CHURCH Used by Permission CCLI 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317501" y="238124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sym typeface="Arial" charset="0"/>
              </a:rPr>
              <a:t>The Heart Of Worship</a:t>
            </a:r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17501" y="1047750"/>
            <a:ext cx="73024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When the music fades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All is stripped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away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simply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come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Longing just to bring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Something that's of worth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That will bless Your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heart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17501" y="896901"/>
            <a:ext cx="68452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I'll bring You more than a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song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 a song in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itself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Is not what You have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required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search much deeper within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Through the way things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appear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You're looking into my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heart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17501" y="1190626"/>
            <a:ext cx="71500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I'm coming back to the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heart of worship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it's all about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 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All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about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 Jesus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17501" y="1190626"/>
            <a:ext cx="73786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I'm sorry, Lord for the thing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I've made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it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When it's all about You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All about You,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Jesus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81000" y="876300"/>
            <a:ext cx="70738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King of endless worth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No one could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express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How much You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deserve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Though I'm weak and poor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All I have is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Yours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Every single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breath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17501" y="896901"/>
            <a:ext cx="67690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I'll bring You more than a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song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 a song in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itself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Is not what You have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required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search much deeper within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Through the way things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appear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You're looking into my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heart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93701" y="952500"/>
            <a:ext cx="71500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By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hands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have made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With one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word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amaze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17501" y="1190626"/>
            <a:ext cx="72262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I'm coming back to the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heart of worship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it's all about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 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All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about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 Jesus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93701" y="1190626"/>
            <a:ext cx="71500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I'm sorry, Lord for the thing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I've made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it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When it's all about You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All about You,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Jesus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17501" y="1190626"/>
            <a:ext cx="75310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I'm coming back to the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heart of worship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it's all about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 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All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about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 Jesus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17501" y="1190626"/>
            <a:ext cx="69976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I'm sorry, Lord for the thing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I've made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it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When it's all about You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All about You,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Jesus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17501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sym typeface="Arial" charset="0"/>
              </a:rPr>
              <a:t>Matt Redman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sym typeface="Arial" charset="0"/>
              </a:rPr>
              <a:t>1999 </a:t>
            </a:r>
            <a:r>
              <a:rPr lang="en-US" sz="1400" b="1" dirty="0" err="1">
                <a:solidFill>
                  <a:srgbClr val="000000"/>
                </a:solidFill>
                <a:sym typeface="Arial" charset="0"/>
              </a:rPr>
              <a:t>Thankyou</a:t>
            </a:r>
            <a:r>
              <a:rPr lang="en-US" sz="1400" b="1" dirty="0">
                <a:solidFill>
                  <a:srgbClr val="000000"/>
                </a:solidFill>
                <a:sym typeface="Arial" charset="0"/>
              </a:rPr>
              <a:t> Music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71550"/>
          </a:xfrm>
          <a:noFill/>
          <a:ln/>
        </p:spPr>
        <p:txBody>
          <a:bodyPr/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Give Us Clean Hands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52550"/>
            <a:ext cx="6204284" cy="2304132"/>
          </a:xfrm>
          <a:noFill/>
          <a:ln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400" b="1" dirty="0">
                <a:latin typeface="Calibri" pitchFamily="34" charset="0"/>
                <a:cs typeface="Calibri" pitchFamily="34" charset="0"/>
              </a:rPr>
              <a:t>We bow our hearts</a:t>
            </a:r>
          </a:p>
          <a:p>
            <a:pPr>
              <a:spcBef>
                <a:spcPts val="0"/>
              </a:spcBef>
            </a:pPr>
            <a:r>
              <a:rPr lang="en-US" sz="3400" b="1" dirty="0">
                <a:latin typeface="Calibri" pitchFamily="34" charset="0"/>
                <a:cs typeface="Calibri" pitchFamily="34" charset="0"/>
              </a:rPr>
              <a:t>We bend our knees</a:t>
            </a:r>
          </a:p>
          <a:p>
            <a:pPr>
              <a:spcBef>
                <a:spcPts val="0"/>
              </a:spcBef>
            </a:pPr>
            <a:r>
              <a:rPr lang="en-US" sz="3400" b="1" dirty="0">
                <a:latin typeface="Calibri" pitchFamily="34" charset="0"/>
                <a:cs typeface="Calibri" pitchFamily="34" charset="0"/>
              </a:rPr>
              <a:t>Oh spirit come </a:t>
            </a:r>
            <a:endParaRPr lang="en-US" sz="3400" b="1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Make 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us </a:t>
            </a: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humble</a:t>
            </a:r>
            <a:endParaRPr lang="en-US" sz="3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971550"/>
            <a:ext cx="5638800" cy="3314700"/>
          </a:xfrm>
          <a:noFill/>
          <a:ln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turn our eyes</a:t>
            </a:r>
          </a:p>
          <a:p>
            <a:pPr>
              <a:spcBef>
                <a:spcPts val="0"/>
              </a:spcBef>
            </a:pPr>
            <a:r>
              <a:rPr lang="en-US" sz="3400" b="1" dirty="0">
                <a:latin typeface="Calibri" pitchFamily="34" charset="0"/>
                <a:cs typeface="Calibri" pitchFamily="34" charset="0"/>
              </a:rPr>
              <a:t>From evil things</a:t>
            </a:r>
          </a:p>
          <a:p>
            <a:pPr>
              <a:spcBef>
                <a:spcPts val="0"/>
              </a:spcBef>
            </a:pPr>
            <a:r>
              <a:rPr lang="en-US" sz="3400" b="1" dirty="0">
                <a:latin typeface="Calibri" pitchFamily="34" charset="0"/>
                <a:cs typeface="Calibri" pitchFamily="34" charset="0"/>
              </a:rPr>
              <a:t>Oh Lord we cast down </a:t>
            </a:r>
            <a:endParaRPr lang="en-US" sz="3400" b="1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Our 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idols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085850"/>
            <a:ext cx="6934200" cy="3371850"/>
          </a:xfrm>
          <a:noFill/>
          <a:ln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400" b="1" dirty="0">
                <a:latin typeface="Calibri" pitchFamily="34" charset="0"/>
                <a:cs typeface="Calibri" pitchFamily="34" charset="0"/>
              </a:rPr>
              <a:t>Give us clean hands</a:t>
            </a:r>
          </a:p>
          <a:p>
            <a:pPr>
              <a:spcBef>
                <a:spcPts val="0"/>
              </a:spcBef>
            </a:pPr>
            <a:r>
              <a:rPr lang="en-US" sz="3400" b="1" dirty="0">
                <a:latin typeface="Calibri" pitchFamily="34" charset="0"/>
                <a:cs typeface="Calibri" pitchFamily="34" charset="0"/>
              </a:rPr>
              <a:t>Give us pure hearts</a:t>
            </a:r>
          </a:p>
          <a:p>
            <a:pPr>
              <a:spcBef>
                <a:spcPts val="0"/>
              </a:spcBef>
            </a:pPr>
            <a:r>
              <a:rPr lang="en-US" sz="3400" b="1" dirty="0">
                <a:latin typeface="Calibri" pitchFamily="34" charset="0"/>
                <a:cs typeface="Calibri" pitchFamily="34" charset="0"/>
              </a:rPr>
              <a:t>Let us not lift our </a:t>
            </a:r>
            <a:endParaRPr lang="en-US" sz="3400" b="1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Souls 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to another</a:t>
            </a:r>
          </a:p>
          <a:p>
            <a:pPr>
              <a:spcBef>
                <a:spcPts val="0"/>
              </a:spcBef>
            </a:pPr>
            <a:r>
              <a:rPr lang="en-US" sz="3000" b="1" i="1" dirty="0">
                <a:latin typeface="Calibri" pitchFamily="34" charset="0"/>
                <a:cs typeface="Calibri" pitchFamily="34" charset="0"/>
              </a:rPr>
              <a:t>(repeat)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52550"/>
            <a:ext cx="6204284" cy="2304132"/>
          </a:xfrm>
          <a:noFill/>
          <a:ln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400" b="1" dirty="0">
                <a:latin typeface="Calibri" pitchFamily="34" charset="0"/>
                <a:cs typeface="Calibri" pitchFamily="34" charset="0"/>
              </a:rPr>
              <a:t>We bow our hearts</a:t>
            </a:r>
          </a:p>
          <a:p>
            <a:pPr>
              <a:spcBef>
                <a:spcPts val="0"/>
              </a:spcBef>
            </a:pPr>
            <a:r>
              <a:rPr lang="en-US" sz="3400" b="1" dirty="0">
                <a:latin typeface="Calibri" pitchFamily="34" charset="0"/>
                <a:cs typeface="Calibri" pitchFamily="34" charset="0"/>
              </a:rPr>
              <a:t>We bend our knees</a:t>
            </a:r>
          </a:p>
          <a:p>
            <a:pPr>
              <a:spcBef>
                <a:spcPts val="0"/>
              </a:spcBef>
            </a:pPr>
            <a:r>
              <a:rPr lang="en-US" sz="3400" b="1" dirty="0">
                <a:latin typeface="Calibri" pitchFamily="34" charset="0"/>
                <a:cs typeface="Calibri" pitchFamily="34" charset="0"/>
              </a:rPr>
              <a:t>Oh spirit come </a:t>
            </a:r>
            <a:endParaRPr lang="en-US" sz="3400" b="1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Make 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us </a:t>
            </a: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humble</a:t>
            </a:r>
            <a:endParaRPr lang="en-US" sz="3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971550"/>
            <a:ext cx="5638800" cy="3314700"/>
          </a:xfrm>
          <a:noFill/>
          <a:ln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turn our eyes</a:t>
            </a:r>
          </a:p>
          <a:p>
            <a:pPr>
              <a:spcBef>
                <a:spcPts val="0"/>
              </a:spcBef>
            </a:pPr>
            <a:r>
              <a:rPr lang="en-US" sz="3400" b="1" dirty="0">
                <a:latin typeface="Calibri" pitchFamily="34" charset="0"/>
                <a:cs typeface="Calibri" pitchFamily="34" charset="0"/>
              </a:rPr>
              <a:t>From evil things</a:t>
            </a:r>
          </a:p>
          <a:p>
            <a:pPr>
              <a:spcBef>
                <a:spcPts val="0"/>
              </a:spcBef>
            </a:pPr>
            <a:r>
              <a:rPr lang="en-US" sz="3400" b="1" dirty="0">
                <a:latin typeface="Calibri" pitchFamily="34" charset="0"/>
                <a:cs typeface="Calibri" pitchFamily="34" charset="0"/>
              </a:rPr>
              <a:t>Oh Lord we cast down </a:t>
            </a:r>
            <a:endParaRPr lang="en-US" sz="3400" b="1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Our 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idols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085850"/>
            <a:ext cx="6934200" cy="3371850"/>
          </a:xfrm>
          <a:noFill/>
          <a:ln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400" b="1" dirty="0">
                <a:latin typeface="Calibri" pitchFamily="34" charset="0"/>
                <a:cs typeface="Calibri" pitchFamily="34" charset="0"/>
              </a:rPr>
              <a:t>Give us clean hands</a:t>
            </a:r>
          </a:p>
          <a:p>
            <a:pPr>
              <a:spcBef>
                <a:spcPts val="0"/>
              </a:spcBef>
            </a:pPr>
            <a:r>
              <a:rPr lang="en-US" sz="3400" b="1" dirty="0">
                <a:latin typeface="Calibri" pitchFamily="34" charset="0"/>
                <a:cs typeface="Calibri" pitchFamily="34" charset="0"/>
              </a:rPr>
              <a:t>Give us pure hearts</a:t>
            </a:r>
          </a:p>
          <a:p>
            <a:pPr>
              <a:spcBef>
                <a:spcPts val="0"/>
              </a:spcBef>
            </a:pPr>
            <a:r>
              <a:rPr lang="en-US" sz="3400" b="1" dirty="0">
                <a:latin typeface="Calibri" pitchFamily="34" charset="0"/>
                <a:cs typeface="Calibri" pitchFamily="34" charset="0"/>
              </a:rPr>
              <a:t>Let us not lift our </a:t>
            </a:r>
            <a:endParaRPr lang="en-US" sz="3400" b="1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Souls 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to another</a:t>
            </a:r>
          </a:p>
          <a:p>
            <a:pPr>
              <a:spcBef>
                <a:spcPts val="0"/>
              </a:spcBef>
            </a:pPr>
            <a:r>
              <a:rPr lang="en-US" sz="3000" b="1" i="1" dirty="0">
                <a:latin typeface="Calibri" pitchFamily="34" charset="0"/>
                <a:cs typeface="Calibri" pitchFamily="34" charset="0"/>
              </a:rPr>
              <a:t>(repeat)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17501" y="1190626"/>
            <a:ext cx="71500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Forever I will sing Your praise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worship You alone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Until the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day I die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live my life for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1049160"/>
            <a:ext cx="6553200" cy="3884790"/>
          </a:xfrm>
          <a:noFill/>
          <a:ln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400" b="1" dirty="0">
                <a:latin typeface="Calibri" pitchFamily="34" charset="0"/>
                <a:cs typeface="Calibri" pitchFamily="34" charset="0"/>
              </a:rPr>
              <a:t>Oh God let us be</a:t>
            </a:r>
          </a:p>
          <a:p>
            <a:pPr>
              <a:spcBef>
                <a:spcPts val="0"/>
              </a:spcBef>
            </a:pPr>
            <a:r>
              <a:rPr lang="en-US" sz="3400" b="1" dirty="0">
                <a:latin typeface="Calibri" pitchFamily="34" charset="0"/>
                <a:cs typeface="Calibri" pitchFamily="34" charset="0"/>
              </a:rPr>
              <a:t>A generation that seeks</a:t>
            </a:r>
          </a:p>
          <a:p>
            <a:pPr>
              <a:spcBef>
                <a:spcPts val="0"/>
              </a:spcBef>
            </a:pPr>
            <a:r>
              <a:rPr lang="en-US" sz="3400" b="1" dirty="0">
                <a:latin typeface="Calibri" pitchFamily="34" charset="0"/>
                <a:cs typeface="Calibri" pitchFamily="34" charset="0"/>
              </a:rPr>
              <a:t>Who seeks Your face</a:t>
            </a:r>
          </a:p>
          <a:p>
            <a:pPr>
              <a:spcBef>
                <a:spcPts val="0"/>
              </a:spcBef>
            </a:pPr>
            <a:r>
              <a:rPr lang="en-US" sz="3400" b="1" dirty="0">
                <a:latin typeface="Calibri" pitchFamily="34" charset="0"/>
                <a:cs typeface="Calibri" pitchFamily="34" charset="0"/>
              </a:rPr>
              <a:t>Oh God of </a:t>
            </a: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Jacob</a:t>
            </a:r>
            <a:endParaRPr lang="en-US" sz="3400" b="1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3000" b="1" i="1" dirty="0">
                <a:latin typeface="Calibri" pitchFamily="34" charset="0"/>
                <a:cs typeface="Calibri" pitchFamily="34" charset="0"/>
              </a:rPr>
              <a:t>(repeat</a:t>
            </a:r>
            <a:r>
              <a:rPr lang="en-US" sz="3000" b="1" i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ts val="0"/>
              </a:spcBef>
            </a:pPr>
            <a:endParaRPr lang="en-US" sz="3400" b="1" i="1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endParaRPr lang="en-US" sz="3400" b="1" i="1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libri" pitchFamily="34" charset="0"/>
                <a:cs typeface="Calibri" pitchFamily="34" charset="0"/>
              </a:rPr>
              <a:t>Used by Permission Temple Bible Church </a:t>
            </a:r>
            <a:r>
              <a:rPr lang="en-US" sz="1600" b="1" dirty="0" err="1">
                <a:latin typeface="Calibri" pitchFamily="34" charset="0"/>
                <a:cs typeface="Calibri" pitchFamily="34" charset="0"/>
              </a:rPr>
              <a:t>CClI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 #78316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085850"/>
            <a:ext cx="6934200" cy="3371850"/>
          </a:xfrm>
          <a:noFill/>
          <a:ln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400" b="1" dirty="0">
                <a:latin typeface="Calibri" pitchFamily="34" charset="0"/>
                <a:cs typeface="Calibri" pitchFamily="34" charset="0"/>
              </a:rPr>
              <a:t>Give us clean hands</a:t>
            </a:r>
          </a:p>
          <a:p>
            <a:pPr>
              <a:spcBef>
                <a:spcPts val="0"/>
              </a:spcBef>
            </a:pPr>
            <a:r>
              <a:rPr lang="en-US" sz="3400" b="1" dirty="0">
                <a:latin typeface="Calibri" pitchFamily="34" charset="0"/>
                <a:cs typeface="Calibri" pitchFamily="34" charset="0"/>
              </a:rPr>
              <a:t>Give us pure hearts</a:t>
            </a:r>
          </a:p>
          <a:p>
            <a:pPr>
              <a:spcBef>
                <a:spcPts val="0"/>
              </a:spcBef>
            </a:pPr>
            <a:r>
              <a:rPr lang="en-US" sz="3400" b="1" dirty="0">
                <a:latin typeface="Calibri" pitchFamily="34" charset="0"/>
                <a:cs typeface="Calibri" pitchFamily="34" charset="0"/>
              </a:rPr>
              <a:t>Let us not lift our </a:t>
            </a:r>
            <a:endParaRPr lang="en-US" sz="3400" b="1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Souls 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to another</a:t>
            </a:r>
          </a:p>
          <a:p>
            <a:pPr>
              <a:spcBef>
                <a:spcPts val="0"/>
              </a:spcBef>
            </a:pPr>
            <a:r>
              <a:rPr lang="en-US" sz="3000" b="1" i="1" dirty="0">
                <a:latin typeface="Calibri" pitchFamily="34" charset="0"/>
                <a:cs typeface="Calibri" pitchFamily="34" charset="0"/>
              </a:rPr>
              <a:t>(repeat)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20843" y="285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How Great Thou Art</a:t>
            </a:r>
          </a:p>
          <a:p>
            <a:pPr algn="ctr"/>
            <a:endParaRPr lang="en-US" sz="3400" b="1" dirty="0" smtClean="0">
              <a:solidFill>
                <a:srgbClr val="000000"/>
              </a:solidFill>
              <a:sym typeface="Arial" pitchFamily="34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Then </a:t>
            </a: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sings my </a:t>
            </a: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soul</a:t>
            </a:r>
            <a:b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My </a:t>
            </a: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Savior, </a:t>
            </a: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God to </a:t>
            </a: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Thee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How great Thou </a:t>
            </a: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art </a:t>
            </a:r>
            <a:b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How </a:t>
            </a: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great Thou art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000" b="1" dirty="0" smtClean="0">
                <a:solidFill>
                  <a:srgbClr val="000000"/>
                </a:solidFill>
                <a:sym typeface="Arial" pitchFamily="34" charset="0"/>
              </a:rPr>
              <a:t>(repeat)</a:t>
            </a:r>
            <a:endParaRPr lang="en-US" sz="3000" b="1" dirty="0">
              <a:solidFill>
                <a:srgbClr val="000000"/>
              </a:solidFill>
              <a:sym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17502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O Lord, my God, when I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In awesome wonder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Consider all the worlds Thy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Hands have made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17502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I see the stars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I hear the rolling thunder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Thy </a:t>
            </a: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power </a:t>
            </a: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throughout the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Universe displayed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20843" y="10279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Then sings my </a:t>
            </a: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soul</a:t>
            </a:r>
            <a:b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My </a:t>
            </a: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Savior, </a:t>
            </a: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God to </a:t>
            </a: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Thee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How great Thou </a:t>
            </a: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art </a:t>
            </a:r>
            <a:b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How </a:t>
            </a: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great Thou art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000" b="1" dirty="0" smtClean="0">
                <a:solidFill>
                  <a:srgbClr val="000000"/>
                </a:solidFill>
                <a:sym typeface="Arial" pitchFamily="34" charset="0"/>
              </a:rPr>
              <a:t>(repeat)</a:t>
            </a:r>
            <a:endParaRPr lang="en-US" sz="3000" b="1" dirty="0">
              <a:solidFill>
                <a:srgbClr val="000000"/>
              </a:solidFill>
              <a:sym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17502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When Christ shall come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With shout of acclamation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And take me home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What joy shall fill my heart</a:t>
            </a:r>
            <a:endParaRPr lang="en-US" sz="3400" b="1" dirty="0">
              <a:solidFill>
                <a:srgbClr val="000000"/>
              </a:solidFill>
              <a:sym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17502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Then I shall bow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In humble adoration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And there proclaim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My God, how great Thou art</a:t>
            </a:r>
            <a:endParaRPr lang="en-US" sz="3400" b="1" dirty="0">
              <a:solidFill>
                <a:srgbClr val="000000"/>
              </a:solidFill>
              <a:sym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20843" y="10279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Then sings my </a:t>
            </a: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soul</a:t>
            </a:r>
            <a:b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My </a:t>
            </a: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Savior, </a:t>
            </a: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God to </a:t>
            </a: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Thee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How great Thou </a:t>
            </a: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art </a:t>
            </a:r>
            <a:b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How </a:t>
            </a: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great Thou art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000" b="1" dirty="0" smtClean="0">
                <a:solidFill>
                  <a:srgbClr val="000000"/>
                </a:solidFill>
                <a:sym typeface="Arial" pitchFamily="34" charset="0"/>
              </a:rPr>
              <a:t>(repeat)</a:t>
            </a:r>
            <a:endParaRPr lang="en-US" sz="3000" b="1" dirty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7502" y="4583908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sym typeface="Arial" pitchFamily="34" charset="0"/>
              </a:rPr>
              <a:t>Stuart K. Hine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7502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sym typeface="Arial" pitchFamily="34" charset="0"/>
              </a:rPr>
              <a:t>1949, 1953 Stuart Hine Trust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7502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sym typeface="Arial" pitchFamily="34" charset="0"/>
              </a:rPr>
              <a:t>CCLI 78316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09600" y="1123950"/>
            <a:ext cx="66166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With every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breath I take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bless Your name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nd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want You more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now I'm running to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ided Kingdom of Israel 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95400" y="875258"/>
            <a:ext cx="6477000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5500" b="1" dirty="0"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5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rom </a:t>
            </a:r>
            <a:r>
              <a:rPr lang="en-US" sz="5500" b="1" dirty="0" smtClean="0"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5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ad to Worse?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II Chronicles 28; Micah 1-7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endParaRPr lang="en-US" sz="1200" b="1" dirty="0">
              <a:latin typeface="Baskerville Old Fac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72807"/>
            <a:ext cx="8153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400" b="1" dirty="0">
                <a:solidFill>
                  <a:srgbClr val="000000"/>
                </a:solidFill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he wicked KING AHAZ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askerville Old Face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 false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WORSHIP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askerville Old Face" pitchFamily="18" charset="0"/>
              <a:cs typeface="Arial" pitchFamily="34" charset="0"/>
              <a:sym typeface="Wingdings 2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	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44316"/>
            <a:ext cx="8382000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smtClean="0">
                <a:latin typeface="Baskerville Old Face" pitchFamily="18" charset="0"/>
              </a:rPr>
              <a:t>He burned sacrifices in the Valley of Ben </a:t>
            </a:r>
            <a:r>
              <a:rPr lang="en-US" sz="3300" b="1" dirty="0" err="1" smtClean="0">
                <a:latin typeface="Baskerville Old Face" pitchFamily="18" charset="0"/>
              </a:rPr>
              <a:t>Hinnom</a:t>
            </a:r>
            <a:r>
              <a:rPr lang="en-US" sz="3300" b="1" dirty="0" smtClean="0">
                <a:latin typeface="Baskerville Old Face" pitchFamily="18" charset="0"/>
              </a:rPr>
              <a:t> and sacrificed his children in the fire, engaging in the detestable practices of the nations the </a:t>
            </a:r>
            <a:r>
              <a:rPr lang="en-US" sz="3300" b="1" cap="small" dirty="0" smtClean="0">
                <a:latin typeface="Baskerville Old Face" pitchFamily="18" charset="0"/>
              </a:rPr>
              <a:t>Lord</a:t>
            </a:r>
            <a:r>
              <a:rPr lang="en-US" sz="3300" b="1" dirty="0" smtClean="0">
                <a:latin typeface="Baskerville Old Face" pitchFamily="18" charset="0"/>
              </a:rPr>
              <a:t> had driven out before the Israelites.</a:t>
            </a:r>
          </a:p>
          <a:p>
            <a:endParaRPr lang="en-US" sz="3300" b="1" dirty="0" smtClean="0">
              <a:latin typeface="Baskerville Old Face" pitchFamily="18" charset="0"/>
            </a:endParaRPr>
          </a:p>
          <a:p>
            <a:endParaRPr lang="en-US" sz="3300" b="1" dirty="0" smtClean="0">
              <a:latin typeface="Baskerville Old Face" pitchFamily="18" charset="0"/>
            </a:endParaRPr>
          </a:p>
          <a:p>
            <a:endParaRPr lang="en-US" sz="3300" b="1" dirty="0" smtClean="0">
              <a:latin typeface="Baskerville Old Face" pitchFamily="18" charset="0"/>
            </a:endParaRPr>
          </a:p>
          <a:p>
            <a:pPr algn="ctr"/>
            <a:r>
              <a:rPr lang="en-US" sz="2800" b="1" dirty="0" smtClean="0">
                <a:latin typeface="Baskerville Old Face" pitchFamily="18" charset="0"/>
              </a:rPr>
              <a:t>II Chronicles 28:3</a:t>
            </a:r>
            <a:endParaRPr lang="en-US" sz="28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61950"/>
            <a:ext cx="8001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smtClean="0">
                <a:latin typeface="Baskerville Old Face" pitchFamily="18" charset="0"/>
              </a:rPr>
              <a:t>“‘Do not give any of your children to be sacrificed to </a:t>
            </a:r>
            <a:r>
              <a:rPr lang="en-US" sz="3300" b="1" dirty="0" err="1" smtClean="0">
                <a:latin typeface="Baskerville Old Face" pitchFamily="18" charset="0"/>
              </a:rPr>
              <a:t>Molech</a:t>
            </a:r>
            <a:r>
              <a:rPr lang="en-US" sz="3300" b="1" dirty="0" smtClean="0">
                <a:latin typeface="Baskerville Old Face" pitchFamily="18" charset="0"/>
              </a:rPr>
              <a:t>, for you must not profane the name of your God. I am the </a:t>
            </a:r>
            <a:r>
              <a:rPr lang="en-US" sz="3300" b="1" cap="small" dirty="0" smtClean="0">
                <a:latin typeface="Baskerville Old Face" pitchFamily="18" charset="0"/>
              </a:rPr>
              <a:t>Lord</a:t>
            </a:r>
            <a:r>
              <a:rPr lang="en-US" sz="3300" b="1" dirty="0" smtClean="0">
                <a:latin typeface="Baskerville Old Face" pitchFamily="18" charset="0"/>
              </a:rPr>
              <a:t>.”</a:t>
            </a:r>
          </a:p>
          <a:p>
            <a:pPr algn="ctr"/>
            <a:endParaRPr lang="en-US" sz="3300" b="1" dirty="0" smtClean="0">
              <a:latin typeface="Baskerville Old Face" pitchFamily="18" charset="0"/>
            </a:endParaRPr>
          </a:p>
          <a:p>
            <a:pPr algn="ctr"/>
            <a:endParaRPr lang="en-US" sz="2000" b="1" dirty="0" smtClean="0">
              <a:latin typeface="Baskerville Old Face" pitchFamily="18" charset="0"/>
            </a:endParaRPr>
          </a:p>
          <a:p>
            <a:pPr algn="ctr"/>
            <a:endParaRPr lang="en-US" sz="3300" b="1" dirty="0" smtClean="0">
              <a:latin typeface="Baskerville Old Face" pitchFamily="18" charset="0"/>
            </a:endParaRPr>
          </a:p>
          <a:p>
            <a:pPr algn="ctr"/>
            <a:endParaRPr lang="en-US" sz="3300" b="1" dirty="0" smtClean="0">
              <a:latin typeface="Baskerville Old Face" pitchFamily="18" charset="0"/>
            </a:endParaRPr>
          </a:p>
          <a:p>
            <a:pPr algn="ctr"/>
            <a:r>
              <a:rPr lang="en-US" sz="2800" b="1" dirty="0" smtClean="0">
                <a:latin typeface="Baskerville Old Face" pitchFamily="18" charset="0"/>
              </a:rPr>
              <a:t>Leviticus 18:21</a:t>
            </a:r>
            <a:endParaRPr lang="en-US" sz="28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219075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http://www.numberofabortions.com/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53444"/>
            <a:ext cx="8153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400" b="1" dirty="0">
                <a:solidFill>
                  <a:srgbClr val="000000"/>
                </a:solidFill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he wicked KING AHAZ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askerville Old Face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 false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WORSHIP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askerville Old Face" pitchFamily="18" charset="0"/>
              <a:cs typeface="Arial" pitchFamily="34" charset="0"/>
              <a:sym typeface="Wingdings 2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	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 false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SECURITY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askerville Old Face" pitchFamily="18" charset="0"/>
              <a:cs typeface="Arial" pitchFamily="34" charset="0"/>
              <a:sym typeface="Wingdings 2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	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ided Kingdom of Israel 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98711"/>
            <a:ext cx="8001000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latin typeface="Baskerville Old Face" pitchFamily="18" charset="0"/>
              </a:rPr>
              <a:t>Again the </a:t>
            </a:r>
            <a:r>
              <a:rPr lang="en-US" sz="3400" b="1" cap="small" dirty="0" smtClean="0">
                <a:latin typeface="Baskerville Old Face" pitchFamily="18" charset="0"/>
              </a:rPr>
              <a:t>Lord</a:t>
            </a:r>
            <a:r>
              <a:rPr lang="en-US" sz="3400" b="1" dirty="0" smtClean="0">
                <a:latin typeface="Baskerville Old Face" pitchFamily="18" charset="0"/>
              </a:rPr>
              <a:t> spoke to </a:t>
            </a:r>
            <a:r>
              <a:rPr lang="en-US" sz="3400" b="1" dirty="0" err="1" smtClean="0">
                <a:latin typeface="Baskerville Old Face" pitchFamily="18" charset="0"/>
              </a:rPr>
              <a:t>Ahaz</a:t>
            </a:r>
            <a:r>
              <a:rPr lang="en-US" sz="3400" b="1" dirty="0" smtClean="0">
                <a:latin typeface="Baskerville Old Face" pitchFamily="18" charset="0"/>
              </a:rPr>
              <a:t>,</a:t>
            </a:r>
            <a:r>
              <a:rPr lang="en-US" sz="3400" b="1" baseline="30000" dirty="0" smtClean="0">
                <a:latin typeface="Baskerville Old Face" pitchFamily="18" charset="0"/>
              </a:rPr>
              <a:t> </a:t>
            </a:r>
          </a:p>
          <a:p>
            <a:pPr algn="ctr"/>
            <a:r>
              <a:rPr lang="en-US" sz="3400" b="1" dirty="0" smtClean="0">
                <a:latin typeface="Baskerville Old Face" pitchFamily="18" charset="0"/>
              </a:rPr>
              <a:t>“Ask the </a:t>
            </a:r>
            <a:r>
              <a:rPr lang="en-US" sz="3400" b="1" cap="small" dirty="0" smtClean="0">
                <a:latin typeface="Baskerville Old Face" pitchFamily="18" charset="0"/>
              </a:rPr>
              <a:t>Lord</a:t>
            </a:r>
            <a:r>
              <a:rPr lang="en-US" sz="3400" b="1" dirty="0" smtClean="0">
                <a:latin typeface="Baskerville Old Face" pitchFamily="18" charset="0"/>
              </a:rPr>
              <a:t> your God for a sign, </a:t>
            </a:r>
          </a:p>
          <a:p>
            <a:pPr algn="ctr"/>
            <a:r>
              <a:rPr lang="en-US" sz="3400" b="1" dirty="0" smtClean="0">
                <a:latin typeface="Baskerville Old Face" pitchFamily="18" charset="0"/>
              </a:rPr>
              <a:t>whether in the deepest depths </a:t>
            </a:r>
          </a:p>
          <a:p>
            <a:pPr algn="ctr"/>
            <a:r>
              <a:rPr lang="en-US" sz="3400" b="1" dirty="0" smtClean="0">
                <a:latin typeface="Baskerville Old Face" pitchFamily="18" charset="0"/>
              </a:rPr>
              <a:t>or in the highest heights.”</a:t>
            </a:r>
          </a:p>
          <a:p>
            <a:pPr algn="ctr"/>
            <a:r>
              <a:rPr lang="en-US" sz="3400" b="1" baseline="30000" dirty="0" smtClean="0">
                <a:latin typeface="Baskerville Old Face" pitchFamily="18" charset="0"/>
              </a:rPr>
              <a:t> </a:t>
            </a:r>
            <a:r>
              <a:rPr lang="en-US" sz="3400" b="1" dirty="0" smtClean="0">
                <a:latin typeface="Baskerville Old Face" pitchFamily="18" charset="0"/>
              </a:rPr>
              <a:t>But </a:t>
            </a:r>
            <a:r>
              <a:rPr lang="en-US" sz="3400" b="1" dirty="0" err="1" smtClean="0">
                <a:latin typeface="Baskerville Old Face" pitchFamily="18" charset="0"/>
              </a:rPr>
              <a:t>Ahaz</a:t>
            </a:r>
            <a:r>
              <a:rPr lang="en-US" sz="3400" b="1" dirty="0" smtClean="0">
                <a:latin typeface="Baskerville Old Face" pitchFamily="18" charset="0"/>
              </a:rPr>
              <a:t> said, “I will not ask; </a:t>
            </a:r>
          </a:p>
          <a:p>
            <a:pPr algn="ctr"/>
            <a:r>
              <a:rPr lang="en-US" sz="3400" b="1" dirty="0" smtClean="0">
                <a:latin typeface="Baskerville Old Face" pitchFamily="18" charset="0"/>
              </a:rPr>
              <a:t>I will not put the </a:t>
            </a:r>
            <a:r>
              <a:rPr lang="en-US" sz="3400" b="1" cap="small" dirty="0" smtClean="0">
                <a:latin typeface="Baskerville Old Face" pitchFamily="18" charset="0"/>
              </a:rPr>
              <a:t>Lord</a:t>
            </a:r>
            <a:r>
              <a:rPr lang="en-US" sz="3400" b="1" dirty="0" smtClean="0">
                <a:latin typeface="Baskerville Old Face" pitchFamily="18" charset="0"/>
              </a:rPr>
              <a:t> to the test.”</a:t>
            </a:r>
          </a:p>
          <a:p>
            <a:pPr algn="ctr"/>
            <a:endParaRPr lang="en-US" sz="2500" b="1" dirty="0" smtClean="0">
              <a:latin typeface="Baskerville Old Face" pitchFamily="18" charset="0"/>
            </a:endParaRPr>
          </a:p>
          <a:p>
            <a:pPr algn="ctr"/>
            <a:r>
              <a:rPr lang="en-US" sz="2800" b="1" dirty="0" smtClean="0">
                <a:latin typeface="Baskerville Old Face" pitchFamily="18" charset="0"/>
              </a:rPr>
              <a:t>Isaiah 7:10-12</a:t>
            </a:r>
            <a:endParaRPr lang="en-US" sz="28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53444"/>
            <a:ext cx="8153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400" b="1" dirty="0">
                <a:solidFill>
                  <a:srgbClr val="000000"/>
                </a:solidFill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he wicked KING AHAZ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askerville Old Face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 false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WORSHIP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askerville Old Face" pitchFamily="18" charset="0"/>
              <a:cs typeface="Arial" pitchFamily="34" charset="0"/>
              <a:sym typeface="Wingdings 2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	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 false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SECURITY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askerville Old Face" pitchFamily="18" charset="0"/>
              <a:cs typeface="Arial" pitchFamily="34" charset="0"/>
              <a:sym typeface="Wingdings 2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	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-228600" y="876300"/>
            <a:ext cx="79248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the reason my heart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Can go on and on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the life inside of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the answer to my cries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You're all that I could ever need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the only One for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me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53444"/>
            <a:ext cx="8153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400" b="1" dirty="0">
                <a:solidFill>
                  <a:srgbClr val="000000"/>
                </a:solidFill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he wicked KING AHAZ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askerville Old Face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 false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WORSHIP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askerville Old Face" pitchFamily="18" charset="0"/>
              <a:cs typeface="Arial" pitchFamily="34" charset="0"/>
              <a:sym typeface="Wingdings 2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	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 false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SECURITY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askerville Old Face" pitchFamily="18" charset="0"/>
              <a:cs typeface="Arial" pitchFamily="34" charset="0"/>
              <a:sym typeface="Wingdings 2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	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 false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HOPE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33350"/>
            <a:ext cx="8001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latin typeface="Baskerville Old Face" pitchFamily="18" charset="0"/>
              </a:rPr>
              <a:t>An IDOL is that which captures our </a:t>
            </a:r>
            <a:r>
              <a:rPr lang="en-US" sz="4000" b="1" cap="all" dirty="0" smtClean="0">
                <a:latin typeface="Baskerville Old Face" pitchFamily="18" charset="0"/>
              </a:rPr>
              <a:t>MIND’S ATTENTION</a:t>
            </a:r>
            <a:r>
              <a:rPr lang="en-US" sz="4000" b="1" dirty="0" smtClean="0">
                <a:latin typeface="Baskerville Old Face" pitchFamily="18" charset="0"/>
              </a:rPr>
              <a:t> and our </a:t>
            </a:r>
            <a:r>
              <a:rPr lang="en-US" sz="4000" b="1" cap="all" dirty="0" smtClean="0">
                <a:latin typeface="Baskerville Old Face" pitchFamily="18" charset="0"/>
              </a:rPr>
              <a:t>HEART’S AFFECTION!</a:t>
            </a:r>
          </a:p>
          <a:p>
            <a:pPr algn="ctr">
              <a:lnSpc>
                <a:spcPct val="150000"/>
              </a:lnSpc>
            </a:pPr>
            <a:endParaRPr lang="en-US" sz="2000" b="1" cap="all" dirty="0" smtClean="0">
              <a:latin typeface="Baskerville Old Fac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dirty="0" smtClean="0">
                <a:latin typeface="Baskerville Old Face" pitchFamily="18" charset="0"/>
              </a:rPr>
              <a:t>Chase Bowers</a:t>
            </a:r>
            <a:endParaRPr lang="en-US" sz="30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133350"/>
            <a:ext cx="8077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400" b="1" dirty="0"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he </a:t>
            </a:r>
            <a:r>
              <a:rPr lang="en-US" sz="3400" b="1" dirty="0" smtClean="0"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odly PROPHET MICAH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 the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REVELATION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57150"/>
            <a:ext cx="8077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400" b="1" dirty="0"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he </a:t>
            </a:r>
            <a:r>
              <a:rPr lang="en-US" sz="3400" b="1" dirty="0" smtClean="0"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odly PROPHET MICAH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 the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REVELATION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 the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REASONS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57009"/>
            <a:ext cx="80772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smtClean="0">
                <a:latin typeface="Baskerville Old Face" pitchFamily="18" charset="0"/>
              </a:rPr>
              <a:t>Then I said, “Listen, you </a:t>
            </a:r>
            <a:r>
              <a:rPr lang="en-US" sz="3300" b="1" i="1" dirty="0" smtClean="0">
                <a:latin typeface="Baskerville Old Face" pitchFamily="18" charset="0"/>
              </a:rPr>
              <a:t>leaders</a:t>
            </a:r>
            <a:r>
              <a:rPr lang="en-US" sz="3300" b="1" dirty="0" smtClean="0">
                <a:latin typeface="Baskerville Old Face" pitchFamily="18" charset="0"/>
              </a:rPr>
              <a:t> of Jacob, </a:t>
            </a:r>
          </a:p>
          <a:p>
            <a:pPr algn="ctr"/>
            <a:r>
              <a:rPr lang="en-US" sz="3300" b="1" dirty="0" smtClean="0">
                <a:latin typeface="Baskerville Old Face" pitchFamily="18" charset="0"/>
              </a:rPr>
              <a:t>you </a:t>
            </a:r>
            <a:r>
              <a:rPr lang="en-US" sz="3300" b="1" i="1" dirty="0" smtClean="0">
                <a:latin typeface="Baskerville Old Face" pitchFamily="18" charset="0"/>
              </a:rPr>
              <a:t>rulers</a:t>
            </a:r>
            <a:r>
              <a:rPr lang="en-US" sz="3300" b="1" dirty="0" smtClean="0">
                <a:latin typeface="Baskerville Old Face" pitchFamily="18" charset="0"/>
              </a:rPr>
              <a:t> of Israel.</a:t>
            </a:r>
            <a:br>
              <a:rPr lang="en-US" sz="3300" b="1" dirty="0" smtClean="0">
                <a:latin typeface="Baskerville Old Face" pitchFamily="18" charset="0"/>
              </a:rPr>
            </a:br>
            <a:r>
              <a:rPr lang="en-US" sz="3300" b="1" dirty="0" smtClean="0">
                <a:latin typeface="Baskerville Old Face" pitchFamily="18" charset="0"/>
              </a:rPr>
              <a:t>Should you not embrace justice, </a:t>
            </a:r>
          </a:p>
          <a:p>
            <a:pPr algn="ctr"/>
            <a:r>
              <a:rPr lang="en-US" sz="3300" b="1" dirty="0" smtClean="0">
                <a:latin typeface="Baskerville Old Face" pitchFamily="18" charset="0"/>
              </a:rPr>
              <a:t>you who hate good and love evil;</a:t>
            </a:r>
            <a:br>
              <a:rPr lang="en-US" sz="3300" b="1" dirty="0" smtClean="0">
                <a:latin typeface="Baskerville Old Face" pitchFamily="18" charset="0"/>
              </a:rPr>
            </a:br>
            <a:r>
              <a:rPr lang="en-US" sz="3300" b="1" dirty="0" smtClean="0">
                <a:latin typeface="Baskerville Old Face" pitchFamily="18" charset="0"/>
              </a:rPr>
              <a:t>who tear the skin from my people</a:t>
            </a:r>
            <a:br>
              <a:rPr lang="en-US" sz="3300" b="1" dirty="0" smtClean="0">
                <a:latin typeface="Baskerville Old Face" pitchFamily="18" charset="0"/>
              </a:rPr>
            </a:br>
            <a:r>
              <a:rPr lang="en-US" sz="3300" b="1" dirty="0" smtClean="0">
                <a:latin typeface="Baskerville Old Face" pitchFamily="18" charset="0"/>
              </a:rPr>
              <a:t>    and the flesh from their bones;</a:t>
            </a:r>
            <a:br>
              <a:rPr lang="en-US" sz="3300" b="1" dirty="0" smtClean="0">
                <a:latin typeface="Baskerville Old Face" pitchFamily="18" charset="0"/>
              </a:rPr>
            </a:br>
            <a:endParaRPr lang="en-US" sz="34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71892"/>
            <a:ext cx="8077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smtClean="0">
                <a:latin typeface="Baskerville Old Face" pitchFamily="18" charset="0"/>
              </a:rPr>
              <a:t>who eat my people’s flesh, strip off their skin</a:t>
            </a:r>
            <a:br>
              <a:rPr lang="en-US" sz="3300" b="1" dirty="0" smtClean="0">
                <a:latin typeface="Baskerville Old Face" pitchFamily="18" charset="0"/>
              </a:rPr>
            </a:br>
            <a:r>
              <a:rPr lang="en-US" sz="3300" b="1" dirty="0" smtClean="0">
                <a:latin typeface="Baskerville Old Face" pitchFamily="18" charset="0"/>
              </a:rPr>
              <a:t>    and break their bones in pieces;</a:t>
            </a:r>
            <a:br>
              <a:rPr lang="en-US" sz="3300" b="1" dirty="0" smtClean="0">
                <a:latin typeface="Baskerville Old Face" pitchFamily="18" charset="0"/>
              </a:rPr>
            </a:br>
            <a:r>
              <a:rPr lang="en-US" sz="3300" b="1" dirty="0" smtClean="0">
                <a:latin typeface="Baskerville Old Face" pitchFamily="18" charset="0"/>
              </a:rPr>
              <a:t>who chop them up like meat for the pan,</a:t>
            </a:r>
            <a:br>
              <a:rPr lang="en-US" sz="3300" b="1" dirty="0" smtClean="0">
                <a:latin typeface="Baskerville Old Face" pitchFamily="18" charset="0"/>
              </a:rPr>
            </a:br>
            <a:r>
              <a:rPr lang="en-US" sz="3300" b="1" dirty="0" smtClean="0">
                <a:latin typeface="Baskerville Old Face" pitchFamily="18" charset="0"/>
              </a:rPr>
              <a:t>    like flesh for the pot?”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39851"/>
            <a:ext cx="80772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smtClean="0">
                <a:latin typeface="Baskerville Old Face" pitchFamily="18" charset="0"/>
              </a:rPr>
              <a:t>Then they will cry out to the </a:t>
            </a:r>
            <a:r>
              <a:rPr lang="en-US" sz="3300" b="1" cap="small" dirty="0" smtClean="0">
                <a:latin typeface="Baskerville Old Face" pitchFamily="18" charset="0"/>
              </a:rPr>
              <a:t>Lord</a:t>
            </a:r>
            <a:r>
              <a:rPr lang="en-US" sz="3300" b="1" dirty="0" smtClean="0">
                <a:latin typeface="Baskerville Old Face" pitchFamily="18" charset="0"/>
              </a:rPr>
              <a:t>,</a:t>
            </a:r>
            <a:br>
              <a:rPr lang="en-US" sz="3300" b="1" dirty="0" smtClean="0">
                <a:latin typeface="Baskerville Old Face" pitchFamily="18" charset="0"/>
              </a:rPr>
            </a:br>
            <a:r>
              <a:rPr lang="en-US" sz="3300" b="1" dirty="0" smtClean="0">
                <a:latin typeface="Baskerville Old Face" pitchFamily="18" charset="0"/>
              </a:rPr>
              <a:t>    but he will not answer them.</a:t>
            </a:r>
            <a:br>
              <a:rPr lang="en-US" sz="3300" b="1" dirty="0" smtClean="0">
                <a:latin typeface="Baskerville Old Face" pitchFamily="18" charset="0"/>
              </a:rPr>
            </a:br>
            <a:r>
              <a:rPr lang="en-US" sz="3300" b="1" dirty="0" smtClean="0">
                <a:latin typeface="Baskerville Old Face" pitchFamily="18" charset="0"/>
              </a:rPr>
              <a:t>At that time he will hide his face from them</a:t>
            </a:r>
            <a:br>
              <a:rPr lang="en-US" sz="3300" b="1" dirty="0" smtClean="0">
                <a:latin typeface="Baskerville Old Face" pitchFamily="18" charset="0"/>
              </a:rPr>
            </a:br>
            <a:r>
              <a:rPr lang="en-US" sz="3300" b="1" dirty="0" smtClean="0">
                <a:latin typeface="Baskerville Old Face" pitchFamily="18" charset="0"/>
              </a:rPr>
              <a:t>    because of the evil they have done.</a:t>
            </a:r>
          </a:p>
          <a:p>
            <a:pPr algn="ctr"/>
            <a:endParaRPr lang="en-US" sz="3400" b="1" dirty="0" smtClean="0">
              <a:latin typeface="Baskerville Old Face" pitchFamily="18" charset="0"/>
            </a:endParaRPr>
          </a:p>
          <a:p>
            <a:pPr algn="ctr"/>
            <a:endParaRPr lang="en-US" sz="3400" b="1" dirty="0" smtClean="0">
              <a:latin typeface="Baskerville Old Face" pitchFamily="18" charset="0"/>
            </a:endParaRPr>
          </a:p>
          <a:p>
            <a:pPr algn="ctr"/>
            <a:endParaRPr lang="en-US" sz="3400" b="1" dirty="0" smtClean="0">
              <a:latin typeface="Baskerville Old Face" pitchFamily="18" charset="0"/>
            </a:endParaRPr>
          </a:p>
          <a:p>
            <a:pPr algn="ctr"/>
            <a:r>
              <a:rPr lang="en-US" sz="2800" b="1" dirty="0" smtClean="0">
                <a:latin typeface="Baskerville Old Face" pitchFamily="18" charset="0"/>
              </a:rPr>
              <a:t>Micah 3:1-4</a:t>
            </a:r>
            <a:endParaRPr lang="en-US" sz="28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09550"/>
            <a:ext cx="8077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latin typeface="Baskerville Old Face" pitchFamily="18" charset="0"/>
              </a:rPr>
              <a:t>This is what the </a:t>
            </a:r>
            <a:r>
              <a:rPr lang="en-US" sz="3400" b="1" cap="small" dirty="0" smtClean="0">
                <a:latin typeface="Baskerville Old Face" pitchFamily="18" charset="0"/>
              </a:rPr>
              <a:t>Lord</a:t>
            </a:r>
            <a:r>
              <a:rPr lang="en-US" sz="3400" b="1" dirty="0" smtClean="0">
                <a:latin typeface="Baskerville Old Face" pitchFamily="18" charset="0"/>
              </a:rPr>
              <a:t> says:</a:t>
            </a:r>
          </a:p>
          <a:p>
            <a:pPr algn="ctr"/>
            <a:r>
              <a:rPr lang="en-US" sz="3400" b="1" dirty="0" smtClean="0">
                <a:latin typeface="Baskerville Old Face" pitchFamily="18" charset="0"/>
              </a:rPr>
              <a:t>“As for the </a:t>
            </a:r>
            <a:r>
              <a:rPr lang="en-US" sz="3400" b="1" i="1" dirty="0" smtClean="0">
                <a:latin typeface="Baskerville Old Face" pitchFamily="18" charset="0"/>
              </a:rPr>
              <a:t>prophets</a:t>
            </a:r>
            <a:r>
              <a:rPr lang="en-US" sz="3400" b="1" dirty="0" smtClean="0">
                <a:latin typeface="Baskerville Old Face" pitchFamily="18" charset="0"/>
              </a:rPr>
              <a:t> who lead my people astray, they proclaim ‘peace’ if they have something to eat, but prepare to wage war against anyone who refuses to feed them.</a:t>
            </a:r>
          </a:p>
          <a:p>
            <a:pPr algn="ctr"/>
            <a:endParaRPr lang="en-US" sz="3400" b="1" dirty="0" smtClean="0">
              <a:latin typeface="Baskerville Old Face" pitchFamily="18" charset="0"/>
            </a:endParaRPr>
          </a:p>
          <a:p>
            <a:pPr algn="ctr"/>
            <a:endParaRPr lang="en-US" sz="3400" b="1" dirty="0" smtClean="0">
              <a:latin typeface="Baskerville Old Face" pitchFamily="18" charset="0"/>
            </a:endParaRPr>
          </a:p>
          <a:p>
            <a:pPr algn="ctr"/>
            <a:r>
              <a:rPr lang="en-US" sz="2800" b="1" dirty="0" smtClean="0">
                <a:latin typeface="Baskerville Old Face" pitchFamily="18" charset="0"/>
              </a:rPr>
              <a:t>Micah 3:5</a:t>
            </a:r>
            <a:endParaRPr lang="en-US" sz="28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09550"/>
            <a:ext cx="8305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smtClean="0">
                <a:latin typeface="Baskerville Old Face" pitchFamily="18" charset="0"/>
              </a:rPr>
              <a:t>Hear this, </a:t>
            </a:r>
          </a:p>
          <a:p>
            <a:pPr algn="ctr"/>
            <a:r>
              <a:rPr lang="en-US" sz="3300" b="1" dirty="0" smtClean="0">
                <a:latin typeface="Baskerville Old Face" pitchFamily="18" charset="0"/>
              </a:rPr>
              <a:t>you </a:t>
            </a:r>
            <a:r>
              <a:rPr lang="en-US" sz="3300" b="1" i="1" dirty="0" smtClean="0">
                <a:latin typeface="Baskerville Old Face" pitchFamily="18" charset="0"/>
              </a:rPr>
              <a:t>leaders</a:t>
            </a:r>
            <a:r>
              <a:rPr lang="en-US" sz="3300" b="1" dirty="0" smtClean="0">
                <a:latin typeface="Baskerville Old Face" pitchFamily="18" charset="0"/>
              </a:rPr>
              <a:t> of Jacob, you </a:t>
            </a:r>
            <a:r>
              <a:rPr lang="en-US" sz="3300" b="1" i="1" dirty="0" smtClean="0">
                <a:latin typeface="Baskerville Old Face" pitchFamily="18" charset="0"/>
              </a:rPr>
              <a:t>rulers</a:t>
            </a:r>
            <a:r>
              <a:rPr lang="en-US" sz="3300" b="1" dirty="0" smtClean="0">
                <a:latin typeface="Baskerville Old Face" pitchFamily="18" charset="0"/>
              </a:rPr>
              <a:t> of Israel,</a:t>
            </a:r>
          </a:p>
          <a:p>
            <a:pPr algn="ctr"/>
            <a:r>
              <a:rPr lang="en-US" sz="3300" b="1" dirty="0" smtClean="0">
                <a:latin typeface="Baskerville Old Face" pitchFamily="18" charset="0"/>
              </a:rPr>
              <a:t>who despise justice and distort all that is right;</a:t>
            </a:r>
            <a:br>
              <a:rPr lang="en-US" sz="3300" b="1" dirty="0" smtClean="0">
                <a:latin typeface="Baskerville Old Face" pitchFamily="18" charset="0"/>
              </a:rPr>
            </a:br>
            <a:r>
              <a:rPr lang="en-US" sz="3300" b="1" dirty="0" smtClean="0">
                <a:latin typeface="Baskerville Old Face" pitchFamily="18" charset="0"/>
              </a:rPr>
              <a:t>who build Zion with bloodshed,</a:t>
            </a:r>
            <a:br>
              <a:rPr lang="en-US" sz="3300" b="1" dirty="0" smtClean="0">
                <a:latin typeface="Baskerville Old Face" pitchFamily="18" charset="0"/>
              </a:rPr>
            </a:br>
            <a:r>
              <a:rPr lang="en-US" sz="3300" b="1" dirty="0" smtClean="0">
                <a:latin typeface="Baskerville Old Face" pitchFamily="18" charset="0"/>
              </a:rPr>
              <a:t>    and Jerusalem with wickedness.</a:t>
            </a:r>
            <a:br>
              <a:rPr lang="en-US" sz="3300" b="1" dirty="0" smtClean="0">
                <a:latin typeface="Baskerville Old Face" pitchFamily="18" charset="0"/>
              </a:rPr>
            </a:br>
            <a:r>
              <a:rPr lang="en-US" sz="3300" b="1" dirty="0" smtClean="0">
                <a:latin typeface="Baskerville Old Face" pitchFamily="18" charset="0"/>
              </a:rPr>
              <a:t>Her </a:t>
            </a:r>
            <a:r>
              <a:rPr lang="en-US" sz="3300" b="1" i="1" dirty="0" smtClean="0">
                <a:latin typeface="Baskerville Old Face" pitchFamily="18" charset="0"/>
              </a:rPr>
              <a:t>leaders</a:t>
            </a:r>
            <a:r>
              <a:rPr lang="en-US" sz="3300" b="1" dirty="0" smtClean="0">
                <a:latin typeface="Baskerville Old Face" pitchFamily="18" charset="0"/>
              </a:rPr>
              <a:t> judge for a bribe,</a:t>
            </a:r>
            <a:br>
              <a:rPr lang="en-US" sz="3300" b="1" dirty="0" smtClean="0">
                <a:latin typeface="Baskerville Old Face" pitchFamily="18" charset="0"/>
              </a:rPr>
            </a:br>
            <a:r>
              <a:rPr lang="en-US" sz="3300" b="1" dirty="0" smtClean="0">
                <a:latin typeface="Baskerville Old Face" pitchFamily="18" charset="0"/>
              </a:rPr>
              <a:t>   her </a:t>
            </a:r>
            <a:r>
              <a:rPr lang="en-US" sz="3300" b="1" i="1" dirty="0" smtClean="0">
                <a:latin typeface="Baskerville Old Face" pitchFamily="18" charset="0"/>
              </a:rPr>
              <a:t>priests</a:t>
            </a:r>
            <a:r>
              <a:rPr lang="en-US" sz="3300" b="1" dirty="0" smtClean="0">
                <a:latin typeface="Baskerville Old Face" pitchFamily="18" charset="0"/>
              </a:rPr>
              <a:t> teach for a price,</a:t>
            </a:r>
            <a:br>
              <a:rPr lang="en-US" sz="3300" b="1" dirty="0" smtClean="0">
                <a:latin typeface="Baskerville Old Face" pitchFamily="18" charset="0"/>
              </a:rPr>
            </a:br>
            <a:r>
              <a:rPr lang="en-US" sz="3300" b="1" dirty="0" smtClean="0">
                <a:latin typeface="Baskerville Old Face" pitchFamily="18" charset="0"/>
              </a:rPr>
              <a:t>    </a:t>
            </a:r>
            <a:endParaRPr lang="en-US" sz="33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21260"/>
            <a:ext cx="83058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smtClean="0">
                <a:latin typeface="Baskerville Old Face" pitchFamily="18" charset="0"/>
              </a:rPr>
              <a:t>and her </a:t>
            </a:r>
            <a:r>
              <a:rPr lang="en-US" sz="3300" b="1" i="1" dirty="0" smtClean="0">
                <a:latin typeface="Baskerville Old Face" pitchFamily="18" charset="0"/>
              </a:rPr>
              <a:t>prophets</a:t>
            </a:r>
            <a:r>
              <a:rPr lang="en-US" sz="3300" b="1" dirty="0" smtClean="0">
                <a:latin typeface="Baskerville Old Face" pitchFamily="18" charset="0"/>
              </a:rPr>
              <a:t> tell fortunes for money.</a:t>
            </a:r>
            <a:br>
              <a:rPr lang="en-US" sz="3300" b="1" dirty="0" smtClean="0">
                <a:latin typeface="Baskerville Old Face" pitchFamily="18" charset="0"/>
              </a:rPr>
            </a:br>
            <a:r>
              <a:rPr lang="en-US" sz="3300" b="1" dirty="0" smtClean="0">
                <a:latin typeface="Baskerville Old Face" pitchFamily="18" charset="0"/>
              </a:rPr>
              <a:t>Yet they look for the </a:t>
            </a:r>
            <a:r>
              <a:rPr lang="en-US" sz="3300" b="1" cap="small" dirty="0" smtClean="0">
                <a:latin typeface="Baskerville Old Face" pitchFamily="18" charset="0"/>
              </a:rPr>
              <a:t>Lord</a:t>
            </a:r>
            <a:r>
              <a:rPr lang="en-US" sz="3300" b="1" dirty="0" smtClean="0">
                <a:latin typeface="Baskerville Old Face" pitchFamily="18" charset="0"/>
              </a:rPr>
              <a:t>’s support and say,</a:t>
            </a:r>
            <a:br>
              <a:rPr lang="en-US" sz="3300" b="1" dirty="0" smtClean="0">
                <a:latin typeface="Baskerville Old Face" pitchFamily="18" charset="0"/>
              </a:rPr>
            </a:br>
            <a:r>
              <a:rPr lang="en-US" sz="3300" b="1" dirty="0" smtClean="0">
                <a:latin typeface="Baskerville Old Face" pitchFamily="18" charset="0"/>
              </a:rPr>
              <a:t>    “Is not the </a:t>
            </a:r>
            <a:r>
              <a:rPr lang="en-US" sz="3300" b="1" cap="small" dirty="0" smtClean="0">
                <a:latin typeface="Baskerville Old Face" pitchFamily="18" charset="0"/>
              </a:rPr>
              <a:t>Lord</a:t>
            </a:r>
            <a:r>
              <a:rPr lang="en-US" sz="3300" b="1" dirty="0" smtClean="0">
                <a:latin typeface="Baskerville Old Face" pitchFamily="18" charset="0"/>
              </a:rPr>
              <a:t> among us?</a:t>
            </a:r>
            <a:br>
              <a:rPr lang="en-US" sz="3300" b="1" dirty="0" smtClean="0">
                <a:latin typeface="Baskerville Old Face" pitchFamily="18" charset="0"/>
              </a:rPr>
            </a:br>
            <a:r>
              <a:rPr lang="en-US" sz="3300" b="1" dirty="0" smtClean="0">
                <a:latin typeface="Baskerville Old Face" pitchFamily="18" charset="0"/>
              </a:rPr>
              <a:t>    No disaster will come upon us.”</a:t>
            </a:r>
            <a:br>
              <a:rPr lang="en-US" sz="3300" b="1" dirty="0" smtClean="0">
                <a:latin typeface="Baskerville Old Face" pitchFamily="18" charset="0"/>
              </a:rPr>
            </a:br>
            <a:endParaRPr lang="en-US" sz="33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76200" y="876300"/>
            <a:ext cx="74548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With one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breath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sustain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By Your grace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have given me a hope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To dream of Your intentions to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Be more like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45060"/>
            <a:ext cx="8305800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smtClean="0">
                <a:latin typeface="Baskerville Old Face" pitchFamily="18" charset="0"/>
              </a:rPr>
              <a:t>Therefore because of you, </a:t>
            </a:r>
          </a:p>
          <a:p>
            <a:pPr algn="ctr"/>
            <a:r>
              <a:rPr lang="en-US" sz="3300" b="1" dirty="0" smtClean="0">
                <a:latin typeface="Baskerville Old Face" pitchFamily="18" charset="0"/>
              </a:rPr>
              <a:t>Zion will be plowed like a field, </a:t>
            </a:r>
          </a:p>
          <a:p>
            <a:pPr algn="ctr"/>
            <a:r>
              <a:rPr lang="en-US" sz="3300" b="1" dirty="0" smtClean="0">
                <a:latin typeface="Baskerville Old Face" pitchFamily="18" charset="0"/>
              </a:rPr>
              <a:t>Jerusalem will become a heap of rubble, </a:t>
            </a:r>
          </a:p>
          <a:p>
            <a:pPr algn="ctr"/>
            <a:r>
              <a:rPr lang="en-US" sz="3300" b="1" dirty="0" smtClean="0">
                <a:latin typeface="Baskerville Old Face" pitchFamily="18" charset="0"/>
              </a:rPr>
              <a:t>the temple hill a mound overgrown with thickets.</a:t>
            </a:r>
          </a:p>
          <a:p>
            <a:pPr algn="ctr"/>
            <a:endParaRPr lang="en-US" sz="3300" b="1" dirty="0" smtClean="0">
              <a:latin typeface="Baskerville Old Face" pitchFamily="18" charset="0"/>
            </a:endParaRPr>
          </a:p>
          <a:p>
            <a:pPr algn="ctr"/>
            <a:endParaRPr lang="en-US" sz="3300" b="1" dirty="0" smtClean="0">
              <a:latin typeface="Baskerville Old Face" pitchFamily="18" charset="0"/>
            </a:endParaRPr>
          </a:p>
          <a:p>
            <a:pPr algn="ctr"/>
            <a:endParaRPr lang="en-US" sz="3300" b="1" dirty="0" smtClean="0">
              <a:latin typeface="Baskerville Old Face" pitchFamily="18" charset="0"/>
            </a:endParaRPr>
          </a:p>
          <a:p>
            <a:pPr algn="ctr"/>
            <a:r>
              <a:rPr lang="en-US" sz="2800" b="1" dirty="0" smtClean="0">
                <a:latin typeface="Baskerville Old Face" pitchFamily="18" charset="0"/>
              </a:rPr>
              <a:t>Micah 3:9-12</a:t>
            </a:r>
            <a:endParaRPr lang="en-US" sz="28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2322"/>
            <a:ext cx="8077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400" b="1" dirty="0"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he </a:t>
            </a:r>
            <a:r>
              <a:rPr lang="en-US" sz="3400" b="1" dirty="0" smtClean="0"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odly PROPHET MICAH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 the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REVELATION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 the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REASONS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 the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HOPE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askerville Old Face" pitchFamily="18" charset="0"/>
              <a:ea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82925"/>
            <a:ext cx="9144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spc="300" dirty="0" smtClean="0">
                <a:latin typeface="Baskerville Old Face" pitchFamily="18" charset="0"/>
              </a:rPr>
              <a:t>In </a:t>
            </a:r>
            <a:r>
              <a:rPr lang="en-US" sz="4500" b="1" u="sng" cap="all" spc="300" dirty="0">
                <a:latin typeface="Baskerville Old Face" pitchFamily="18" charset="0"/>
              </a:rPr>
              <a:t>desperate</a:t>
            </a:r>
            <a:r>
              <a:rPr lang="en-US" sz="4500" b="1" cap="all" spc="300" dirty="0">
                <a:latin typeface="Baskerville Old Face" pitchFamily="18" charset="0"/>
              </a:rPr>
              <a:t> </a:t>
            </a:r>
            <a:r>
              <a:rPr lang="en-US" sz="4500" b="1" spc="300" dirty="0" smtClean="0">
                <a:latin typeface="Baskerville Old Face" pitchFamily="18" charset="0"/>
              </a:rPr>
              <a:t>times</a:t>
            </a:r>
          </a:p>
          <a:p>
            <a:pPr algn="ctr"/>
            <a:r>
              <a:rPr lang="en-US" sz="4500" b="1" cap="all" spc="300" dirty="0" smtClean="0">
                <a:latin typeface="Baskerville Old Face" pitchFamily="18" charset="0"/>
              </a:rPr>
              <a:t>never </a:t>
            </a:r>
            <a:r>
              <a:rPr lang="en-US" sz="4500" b="1" cap="all" spc="300" dirty="0">
                <a:latin typeface="Baskerville Old Face" pitchFamily="18" charset="0"/>
              </a:rPr>
              <a:t>forget</a:t>
            </a:r>
            <a:r>
              <a:rPr lang="en-US" sz="4500" b="1" spc="300" dirty="0">
                <a:latin typeface="Baskerville Old Face" pitchFamily="18" charset="0"/>
              </a:rPr>
              <a:t> that </a:t>
            </a:r>
            <a:endParaRPr lang="en-US" sz="4500" b="1" spc="300" dirty="0" smtClean="0">
              <a:latin typeface="Baskerville Old Face" pitchFamily="18" charset="0"/>
            </a:endParaRPr>
          </a:p>
          <a:p>
            <a:pPr algn="r"/>
            <a:r>
              <a:rPr lang="en-US" sz="4500" b="1" spc="300" dirty="0" smtClean="0">
                <a:latin typeface="Baskerville Old Face" pitchFamily="18" charset="0"/>
              </a:rPr>
              <a:t>GOD </a:t>
            </a:r>
            <a:r>
              <a:rPr lang="en-US" sz="4500" b="1" spc="300" dirty="0">
                <a:latin typeface="Baskerville Old Face" pitchFamily="18" charset="0"/>
              </a:rPr>
              <a:t>provides </a:t>
            </a:r>
            <a:r>
              <a:rPr lang="en-US" sz="4500" b="1" u="sng" cap="all" spc="300" dirty="0">
                <a:latin typeface="Baskerville Old Face" pitchFamily="18" charset="0"/>
              </a:rPr>
              <a:t>hope</a:t>
            </a:r>
            <a:r>
              <a:rPr lang="en-US" sz="4500" b="1" spc="300" dirty="0">
                <a:latin typeface="Baskerville Old Face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17501" y="1190626"/>
            <a:ext cx="70738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Forever I will sing Your praise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worship You alone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Until the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day I die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live my life for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8FE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886</Words>
  <Application>Microsoft Office PowerPoint</Application>
  <PresentationFormat>On-screen Show (16:9)</PresentationFormat>
  <Paragraphs>308</Paragraphs>
  <Slides>82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ppt8FE.tmp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Those Who Trust</vt:lpstr>
      <vt:lpstr>Slide 16</vt:lpstr>
      <vt:lpstr>Slide 17</vt:lpstr>
      <vt:lpstr>Slide 18</vt:lpstr>
      <vt:lpstr>Slide 19</vt:lpstr>
      <vt:lpstr>Reaching For You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Give Us Clean Hands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44</cp:revision>
  <dcterms:created xsi:type="dcterms:W3CDTF">2012-10-12T16:07:35Z</dcterms:created>
  <dcterms:modified xsi:type="dcterms:W3CDTF">2012-10-15T20:48:28Z</dcterms:modified>
</cp:coreProperties>
</file>