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62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64" r:id="rId37"/>
    <p:sldId id="265" r:id="rId38"/>
    <p:sldId id="257" r:id="rId39"/>
    <p:sldId id="258" r:id="rId40"/>
    <p:sldId id="259" r:id="rId41"/>
    <p:sldId id="260" r:id="rId42"/>
    <p:sldId id="261" r:id="rId43"/>
    <p:sldId id="266" r:id="rId44"/>
    <p:sldId id="267" r:id="rId45"/>
    <p:sldId id="269" r:id="rId46"/>
    <p:sldId id="268" r:id="rId47"/>
    <p:sldId id="275" r:id="rId48"/>
    <p:sldId id="273" r:id="rId49"/>
    <p:sldId id="274" r:id="rId50"/>
    <p:sldId id="270" r:id="rId51"/>
    <p:sldId id="277" r:id="rId52"/>
    <p:sldId id="278" r:id="rId53"/>
    <p:sldId id="276" r:id="rId54"/>
    <p:sldId id="271" r:id="rId55"/>
    <p:sldId id="321" r:id="rId56"/>
    <p:sldId id="316" r:id="rId57"/>
    <p:sldId id="317" r:id="rId58"/>
    <p:sldId id="318" r:id="rId59"/>
    <p:sldId id="315" r:id="rId60"/>
    <p:sldId id="320" r:id="rId61"/>
    <p:sldId id="319" r:id="rId62"/>
    <p:sldId id="272" r:id="rId6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8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3E81-D3D3-4E8B-B04F-40632C3444FF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9EED-8634-4EB8-9244-C51646E1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3E14-9A61-4D59-8486-1F2979AE957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D898-0FD5-4583-9C2D-83708EF1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Alleluia, Alleluia, He is holy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He is holy,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yeah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O praise Him, O praise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Him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He is holy, He is holy,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yeah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053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Temple Bible Church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Heaven's Rejoice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for a thousand tongues to sing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great redeemer's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glories of my God and King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triumphs of His grace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the heavens rejoice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earth be glad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sea resound, all creation dance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the fields cry out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forests will sing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is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song,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our King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gracious Master and my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Assist me to proclaim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spread through all 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Earth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abroad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honors of Thy Name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the heavens rejoice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earth be glad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sea resound, all creation dance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the fields cry out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forests will sing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is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song,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our King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Author Unknown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17503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Marvelous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stand amazed in the presence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Jesus 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Nazarene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wonder how He could love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sinner, condemned,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unclean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17500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Calibri" pitchFamily="34" charset="0"/>
                <a:sym typeface="Arial" pitchFamily="34" charset="0"/>
              </a:rPr>
              <a:t>O Praise Him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Turn your ear to heaven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And hear the noise inside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took my sins and 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sorrows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made them His very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own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bore the burden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Calvary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suffered and died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alone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Charles H. Gabriel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2007 Public Domain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17501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 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the lost and lonely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thieves will come confess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hearts who are content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feel unworthy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hurt with nothing left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God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20843" y="485563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1" y="470337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Digital 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0830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Turn Your Eyes Upon Jesus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Turn your eyes upon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Look full in His wonderful face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the things of earth will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Grow strangely dim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the light of His glory and grace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Helen H.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Lemmel</a:t>
            </a:r>
            <a:endParaRPr lang="en-US" sz="1600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1922 Public Domain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The sound of angels awe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The sound of angels songs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And all this for a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King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We could join and sing all to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Christ the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King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17500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Rescue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source of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can't be left behind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No one else will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I will take hold of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0" y="800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'Cause I need You,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To come to my rescue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Where else can I go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There's no other name by which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am saved, capture me with grace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will follow you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heart is Yours for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need Your hand in mine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No one else will do,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put my trust in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7500" y="800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'Cause I need You,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To come to my rescue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Where else can I go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There's no other name by which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am saved, capture me with grace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will follow you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This world has nothing for me</a:t>
            </a:r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(Guys)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will follow you</a:t>
            </a:r>
          </a:p>
          <a:p>
            <a:pPr algn="ctr"/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(Ladies)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7500" y="800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'Cause I need You,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To come to my rescue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Where else can I go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There's no other name by which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am saved, capture me with grace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will follow you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7500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Jared Anderson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7500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2003 Vertical Worship Songs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7500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826287">
            <a:off x="3339422" y="2457014"/>
            <a:ext cx="50258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spc="600" dirty="0" smtClean="0">
                <a:latin typeface="ALL AGES" pitchFamily="2" charset="0"/>
              </a:rPr>
              <a:t>Trouble</a:t>
            </a:r>
            <a:endParaRPr lang="en-US" sz="8500" spc="600" dirty="0">
              <a:latin typeface="ALL AG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758959">
            <a:off x="1479336" y="2058185"/>
            <a:ext cx="3969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A Trilogy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63118"/>
            <a:ext cx="7124700" cy="398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rcRect b="15112"/>
          <a:stretch>
            <a:fillRect/>
          </a:stretch>
        </p:blipFill>
        <p:spPr>
          <a:xfrm rot="993818">
            <a:off x="1772893" y="762321"/>
            <a:ext cx="5861584" cy="3527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How constant, how divine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This song of ours will rise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O how constant, how divine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This love of ours will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b.jpg"/>
          <p:cNvPicPr>
            <a:picLocks noChangeAspect="1"/>
          </p:cNvPicPr>
          <p:nvPr/>
        </p:nvPicPr>
        <p:blipFill>
          <a:blip r:embed="rId2" cstate="print"/>
          <a:srcRect b="14724"/>
          <a:stretch>
            <a:fillRect/>
          </a:stretch>
        </p:blipFill>
        <p:spPr>
          <a:xfrm>
            <a:off x="636091" y="438150"/>
            <a:ext cx="6988671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14676"/>
            <a:ext cx="6705600" cy="403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85750"/>
            <a:ext cx="6334125" cy="454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826287">
            <a:off x="2832254" y="2386792"/>
            <a:ext cx="53296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spc="600" dirty="0" smtClean="0">
                <a:latin typeface="ALL AGES" pitchFamily="2" charset="0"/>
              </a:rPr>
              <a:t>Trouble</a:t>
            </a:r>
            <a:endParaRPr lang="en-US" sz="8500" spc="600" dirty="0">
              <a:latin typeface="ALL AG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758959">
            <a:off x="1479336" y="2058185"/>
            <a:ext cx="3969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A Trilogy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d Kingdom of Israel 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Ahaziah</a:t>
            </a:r>
            <a:endParaRPr lang="en-US" sz="40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43815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one MEAN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MAMA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	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GENERATIONAL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SIN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91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n-US" sz="30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"his mother was his counselor </a:t>
            </a:r>
          </a:p>
          <a:p>
            <a:pPr algn="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to do wickedly” </a:t>
            </a:r>
            <a:r>
              <a:rPr lang="en-US" sz="25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…NASB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"his mother encouraged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him to act wickedly!”</a:t>
            </a:r>
            <a:r>
              <a:rPr lang="en-US" sz="25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…NIV</a:t>
            </a:r>
          </a:p>
          <a:p>
            <a:pPr algn="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"his mother trained </a:t>
            </a:r>
          </a:p>
          <a:p>
            <a:pPr algn="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him in evil ways!”</a:t>
            </a:r>
            <a:r>
              <a:rPr lang="en-US" sz="2500" b="1" dirty="0" smtClean="0">
                <a:solidFill>
                  <a:schemeClr val="bg1"/>
                </a:solidFill>
                <a:effectLst/>
                <a:latin typeface="Bodoni MT Black" pitchFamily="18" charset="0"/>
              </a:rPr>
              <a:t>…The Message</a:t>
            </a:r>
            <a:endParaRPr lang="en-US" sz="2500" b="1" dirty="0">
              <a:solidFill>
                <a:schemeClr val="bg1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735920">
            <a:off x="-46496" y="355288"/>
            <a:ext cx="371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Mean Mama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2">
                <a:lumMod val="5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56" y="133350"/>
            <a:ext cx="8154001" cy="4876800"/>
            <a:chOff x="800" y="1995"/>
            <a:chExt cx="9610" cy="6570"/>
          </a:xfrm>
        </p:grpSpPr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5400000">
              <a:off x="6960" y="3270"/>
              <a:ext cx="2280" cy="1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rot="16200000" flipH="1">
              <a:off x="2550" y="3270"/>
              <a:ext cx="2280" cy="1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800" y="1995"/>
              <a:ext cx="4311" cy="1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Jehoshaphat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(King of South=Judah)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105" y="5075"/>
              <a:ext cx="2535" cy="7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Jehoram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6548" y="1995"/>
              <a:ext cx="3862" cy="1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Ahab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(King of North=Israel)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6240" y="5085"/>
              <a:ext cx="2445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Athaliah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365" y="5655"/>
              <a:ext cx="1065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6360" y="5655"/>
              <a:ext cx="1065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033" y="7436"/>
              <a:ext cx="3772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Ahaziah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King of South=Judah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67981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Therefore if anyone is in Christ,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he is a new creature; 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the old things passed away; behold, new things have come.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2 Corinthians 5:17</a:t>
            </a:r>
            <a:endParaRPr lang="en-US" sz="3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Ahaziah</a:t>
            </a:r>
            <a:endParaRPr lang="en-US" sz="40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398205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one MEAN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MAMA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	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GENERATIONAL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SIN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LISTENING to UNGODLY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COUNSEL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O praise Him, O praise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Him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He is holy, He is holy,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yeah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Athaliah</a:t>
            </a:r>
            <a:endParaRPr lang="en-US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590550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a chip off the old block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				     …GENERATIONAL SIN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2">
                <a:lumMod val="5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56" y="133350"/>
            <a:ext cx="8154001" cy="4876800"/>
            <a:chOff x="800" y="1995"/>
            <a:chExt cx="9610" cy="6570"/>
          </a:xfrm>
        </p:grpSpPr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5400000">
              <a:off x="6960" y="3270"/>
              <a:ext cx="2280" cy="1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rot="16200000" flipH="1">
              <a:off x="2550" y="3270"/>
              <a:ext cx="2280" cy="1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800" y="1995"/>
              <a:ext cx="4311" cy="1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Jehoshaphat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(King of South=Judah)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105" y="5075"/>
              <a:ext cx="2535" cy="7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Jehoram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6548" y="1995"/>
              <a:ext cx="3862" cy="12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Ahab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(King of North=Israel)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6240" y="5085"/>
              <a:ext cx="2445" cy="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Athaliah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365" y="5655"/>
              <a:ext cx="1065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6360" y="5655"/>
              <a:ext cx="1065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033" y="7436"/>
              <a:ext cx="3772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Ahaziah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King of South=Judah</a:t>
              </a:r>
              <a:endPara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67981"/>
            <a:ext cx="78486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Ahab the son of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Omri</a:t>
            </a:r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 did evil 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in the sight of the Lord more than all who were before him.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endParaRPr lang="en-US" sz="35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1 Kings 16:30</a:t>
            </a:r>
            <a:endParaRPr lang="en-US" sz="3000" b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Athaliah</a:t>
            </a:r>
            <a:endParaRPr lang="en-US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701992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a chip off the old block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				     …GENERATIONAL SIN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-&gt; a GRANDMA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MURDERS her 			   					GRANDKIDS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Joash</a:t>
            </a:r>
            <a:endParaRPr lang="en-US" sz="4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74868"/>
            <a:ext cx="91439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-&gt; from the ORPHANAGE to the PALACE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Joash</a:t>
            </a:r>
            <a:endParaRPr lang="en-US" sz="4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63426"/>
            <a:ext cx="9143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-&gt; the EROSION of FAITH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*Pleasing MAN not GOD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8150"/>
            <a:ext cx="9144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“we come not as pleasing men, but God…”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 Thessalonians 2:4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“If I were still trying to please men,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 would not be a bond-servant of Christ.”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Galatians 1:10</a:t>
            </a:r>
          </a:p>
          <a:p>
            <a:pPr algn="ctr"/>
            <a:endParaRPr lang="en-US" sz="3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67981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”We lose the APPROVAL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 of God, 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when we seek the APPLAUSE 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of men.”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  </a:t>
            </a:r>
          </a:p>
          <a:p>
            <a:pPr algn="ctr"/>
            <a:endParaRPr lang="en-US" sz="30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Chuck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Swindoll</a:t>
            </a:r>
            <a:endParaRPr lang="en-US" sz="30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67981"/>
            <a:ext cx="7848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“we make it our goal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to please Him!”</a:t>
            </a:r>
          </a:p>
          <a:p>
            <a:pPr algn="ctr"/>
            <a:endParaRPr lang="en-US" sz="30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endParaRPr lang="en-US" sz="3000" b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Bodoni MT Black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Bodoni MT Black" pitchFamily="18" charset="0"/>
              </a:rPr>
              <a:t>2 Corinthians 5:9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Joash</a:t>
            </a:r>
            <a:endParaRPr lang="en-US" sz="4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1" y="285750"/>
            <a:ext cx="9143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-&gt; the EROSION of FAITH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*Pleasing MAN not GOD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*LISTENING to UNGODLY COUNSEL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Turn your gaze to heaven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And raise a joyous noise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005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Failure of </a:t>
            </a:r>
            <a:r>
              <a:rPr lang="en-US" sz="4000" b="1" dirty="0" err="1" smtClean="0"/>
              <a:t>Joash</a:t>
            </a:r>
            <a:endParaRPr lang="en-US" sz="4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361950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-&gt; the EROSION of FAITH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*Pleasing MAN not GOD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*LISTENING to UNGODLY COUNSEL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		*Rejecting RIGHTEOUSNESS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4947" y="2531060"/>
            <a:ext cx="470905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But God’s PLAN </a:t>
            </a:r>
          </a:p>
          <a:p>
            <a:pPr algn="ctr"/>
            <a:r>
              <a:rPr lang="en-US" sz="5500" b="1" dirty="0" smtClean="0">
                <a:solidFill>
                  <a:schemeClr val="bg1"/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</a:effectLst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will NOT!</a:t>
            </a:r>
            <a:endParaRPr lang="en-US" sz="5500" b="1" dirty="0">
              <a:solidFill>
                <a:schemeClr val="bg1"/>
              </a:solidFill>
              <a:effectLst>
                <a:glow rad="63500">
                  <a:schemeClr val="bg2">
                    <a:lumMod val="10000"/>
                    <a:alpha val="40000"/>
                  </a:schemeClr>
                </a:glow>
              </a:effectLst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 rot="20758959">
            <a:off x="616890" y="1691970"/>
            <a:ext cx="75551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God’s People may </a:t>
            </a:r>
            <a:r>
              <a:rPr lang="en-US" sz="70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The sound of salvation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come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The sound of rescued ones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And all this for a King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Angels join to sing all for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Christ our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King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How infinite and sweet this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Love so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rescuing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O how infinitely sweet</a:t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This great love that has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redeemed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17500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latin typeface="Calibri" pitchFamily="34" charset="0"/>
                <a:sym typeface="Arial" pitchFamily="34" charset="0"/>
              </a:rPr>
              <a:t>O praise Him, O praise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Him</a:t>
            </a:r>
            <a:r>
              <a:rPr lang="en-US" sz="3400" b="1" dirty="0"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latin typeface="Calibri" pitchFamily="34" charset="0"/>
                <a:sym typeface="Arial" pitchFamily="34" charset="0"/>
              </a:rPr>
              <a:t>He is holy, He is holy, </a:t>
            </a:r>
            <a:r>
              <a:rPr lang="en-US" sz="3400" b="1" dirty="0" smtClean="0">
                <a:latin typeface="Calibri" pitchFamily="34" charset="0"/>
                <a:sym typeface="Arial" pitchFamily="34" charset="0"/>
              </a:rPr>
              <a:t>yeah</a:t>
            </a:r>
            <a:endParaRPr lang="en-US" sz="3400" b="1" dirty="0">
              <a:latin typeface="Calibri" pitchFamily="34" charset="0"/>
              <a:sym typeface="Arial" pitchFamily="34" charset="0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924800" y="4400550"/>
            <a:ext cx="799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500</Words>
  <Application>Microsoft Office PowerPoint</Application>
  <PresentationFormat>On-screen Show (16:9)</PresentationFormat>
  <Paragraphs>165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37</cp:revision>
  <dcterms:created xsi:type="dcterms:W3CDTF">2012-09-28T16:30:26Z</dcterms:created>
  <dcterms:modified xsi:type="dcterms:W3CDTF">2012-10-01T22:23:10Z</dcterms:modified>
</cp:coreProperties>
</file>