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3"/>
  </p:handout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353" r:id="rId15"/>
    <p:sldId id="354" r:id="rId16"/>
    <p:sldId id="355" r:id="rId17"/>
    <p:sldId id="356" r:id="rId18"/>
    <p:sldId id="357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3" r:id="rId47"/>
    <p:sldId id="314" r:id="rId48"/>
    <p:sldId id="315" r:id="rId49"/>
    <p:sldId id="316" r:id="rId50"/>
    <p:sldId id="347" r:id="rId51"/>
    <p:sldId id="258" r:id="rId52"/>
    <p:sldId id="261" r:id="rId53"/>
    <p:sldId id="259" r:id="rId54"/>
    <p:sldId id="263" r:id="rId55"/>
    <p:sldId id="260" r:id="rId56"/>
    <p:sldId id="262" r:id="rId57"/>
    <p:sldId id="328" r:id="rId58"/>
    <p:sldId id="331" r:id="rId59"/>
    <p:sldId id="335" r:id="rId60"/>
    <p:sldId id="330" r:id="rId61"/>
    <p:sldId id="329" r:id="rId62"/>
    <p:sldId id="337" r:id="rId63"/>
    <p:sldId id="338" r:id="rId64"/>
    <p:sldId id="264" r:id="rId65"/>
    <p:sldId id="340" r:id="rId66"/>
    <p:sldId id="339" r:id="rId67"/>
    <p:sldId id="265" r:id="rId68"/>
    <p:sldId id="341" r:id="rId69"/>
    <p:sldId id="342" r:id="rId70"/>
    <p:sldId id="348" r:id="rId71"/>
    <p:sldId id="345" r:id="rId72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108" y="-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0B82D-FBBC-4ED6-A0C6-86EFF30787C9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C8C66-605E-43B2-89A8-B983D5844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818E-9813-4F61-A54C-25A2CEDB4C37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39AF-DD02-4E61-AD8D-1FDBA80C5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818E-9813-4F61-A54C-25A2CEDB4C37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39AF-DD02-4E61-AD8D-1FDBA80C5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818E-9813-4F61-A54C-25A2CEDB4C37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39AF-DD02-4E61-AD8D-1FDBA80C5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818E-9813-4F61-A54C-25A2CEDB4C37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39AF-DD02-4E61-AD8D-1FDBA80C5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818E-9813-4F61-A54C-25A2CEDB4C37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39AF-DD02-4E61-AD8D-1FDBA80C5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818E-9813-4F61-A54C-25A2CEDB4C37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39AF-DD02-4E61-AD8D-1FDBA80C5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818E-9813-4F61-A54C-25A2CEDB4C37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39AF-DD02-4E61-AD8D-1FDBA80C5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818E-9813-4F61-A54C-25A2CEDB4C37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39AF-DD02-4E61-AD8D-1FDBA80C5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818E-9813-4F61-A54C-25A2CEDB4C37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39AF-DD02-4E61-AD8D-1FDBA80C5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818E-9813-4F61-A54C-25A2CEDB4C37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39AF-DD02-4E61-AD8D-1FDBA80C5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A818E-9813-4F61-A54C-25A2CEDB4C37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39AF-DD02-4E61-AD8D-1FDBA80C5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A818E-9813-4F61-A54C-25A2CEDB4C37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439AF-DD02-4E61-AD8D-1FDBA80C5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I lift my hands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In holy devotion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to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life is my sacrifice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Daily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surrendered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I lift my voice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Unashamed of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love for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For You are the Lord my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Redeeming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King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I lift my hands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In holy devotion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to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life is my sacrifice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Daily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surrendered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I lift my voice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Unashamed of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love for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For You are the Lord my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Redeeming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King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Jadon Lavik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2003, 2004 Thirsty Moon River Publishing, LAVIKMUSIC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17501" y="238125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sym typeface="Arial" charset="0"/>
              </a:rPr>
              <a:t>Famous One</a:t>
            </a: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17501" y="10477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the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Lord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The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famous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One, famous One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Great is Your name in all the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earth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heaven's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declare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You're glorious, glorious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Great is Your fame beyond the earth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for all You've done and yet to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do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With every breath I'm praising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Desire of nations and every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heart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alone are God, You alone are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God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17501" y="8191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the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Lord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The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famous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One, famous One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Great is Your name in all the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earth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heaven's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declare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You're glorious, glorious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Great is Your fame beyond the earth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17501" y="9715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the morning star is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Shining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through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every eye is watching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Revealed by nature and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miracles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beautiful, You are beautiful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17501" y="8191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the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Lord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The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famous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One, famous One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Great is Your name in all the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earth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heaven's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declare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You're glorious, glorious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Great is Your fame beyond the earth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Jesse Reeves, Chris Tomlin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2002 worshiptogether.com songs, sixsteps Music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317501" y="681037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10,000 Reasons</a:t>
            </a: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317501" y="14859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Bless the Lord O my </a:t>
            </a:r>
            <a:r>
              <a:rPr lang="en-US" sz="35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soul, O </a:t>
            </a: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</a:t>
            </a:r>
            <a:r>
              <a:rPr lang="en-US" sz="35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soul </a:t>
            </a:r>
            <a:br>
              <a:rPr lang="en-US" sz="35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Worship </a:t>
            </a: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His holy name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Sing like never before, O my soul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I'll worship Your holy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362200" y="819150"/>
            <a:ext cx="416877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sym typeface="Arial" charset="0"/>
              </a:rPr>
              <a:t>Redeeming King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17501" y="17145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the Lord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Exalted above the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most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high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Ruler of all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Worthy of all my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praise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17501" y="104916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sun comes up </a:t>
            </a:r>
            <a:endParaRPr lang="en-US" sz="35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pPr algn="ctr"/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</a:t>
            </a:r>
            <a:r>
              <a:rPr lang="en-US" sz="35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t's </a:t>
            </a: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 </a:t>
            </a:r>
            <a:r>
              <a:rPr lang="en-US" sz="35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new day </a:t>
            </a: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dawning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It's time to sing </a:t>
            </a:r>
            <a:endParaRPr lang="en-US" sz="35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pPr algn="ctr"/>
            <a:r>
              <a:rPr lang="en-US" sz="35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Your </a:t>
            </a: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song again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endParaRPr lang="en-US" sz="35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317501" y="104916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5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Whatever </a:t>
            </a: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may </a:t>
            </a:r>
            <a:r>
              <a:rPr lang="en-US" sz="35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pass</a:t>
            </a:r>
          </a:p>
          <a:p>
            <a:pPr algn="ctr"/>
            <a:r>
              <a:rPr lang="en-US" sz="35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</a:t>
            </a: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whatever lies before me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Let me be singing when the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Evening comes</a:t>
            </a:r>
          </a:p>
          <a:p>
            <a:pPr algn="ctr"/>
            <a:endParaRPr lang="en-US" sz="35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317501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Bless the Lord O my </a:t>
            </a:r>
            <a:r>
              <a:rPr lang="en-US" sz="35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soul, </a:t>
            </a: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 my soul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Worship His holy name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Sing like never before, O my soul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I'll worship Your holy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317501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You're rich in love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You're slow to anger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Your name is great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Your heart is kind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17501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For all Your goodness I will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Keep on singing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Ten thousand reasons for my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Heart to find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317501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Bless the Lord O my </a:t>
            </a:r>
            <a:r>
              <a:rPr lang="en-US" sz="35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soul, </a:t>
            </a: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 my soul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Worship His holy name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Sing like never before, O my soul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I'll worship Your holy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317501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on that day when my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Strength is failing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end draws near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my time has 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317501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Still my soul will sing Your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Praise unending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Ten thousand years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then forevermore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317501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Bless the Lord O my </a:t>
            </a:r>
            <a:r>
              <a:rPr lang="en-US" sz="35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soul, </a:t>
            </a: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 my soul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Worship His holy name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Sing like never before, O my soul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I'll worship Your holy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17501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Bless the Lord O my </a:t>
            </a:r>
            <a:r>
              <a:rPr lang="en-US" sz="35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soul, </a:t>
            </a: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 my soul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Worship His holy name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Sing like never before, O my soul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I'll worship Your holy name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the Lord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Mighty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in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all of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Your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ways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Forever the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same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So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worthy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of all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praise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317501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5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I'll </a:t>
            </a: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worship Your holy name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Worship Your holy name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Worship Your holy name</a:t>
            </a: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17501" y="4583907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Jonas </a:t>
            </a:r>
            <a:r>
              <a:rPr lang="en-US" sz="1700" dirty="0" err="1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Myrin</a:t>
            </a:r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, Matt Redman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2011 SHOUT! Music Publishing, </a:t>
            </a:r>
            <a:r>
              <a:rPr lang="en-US" sz="1700" dirty="0" err="1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Thankyou</a:t>
            </a:r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Music, Said and Done </a:t>
            </a:r>
            <a:r>
              <a:rPr lang="en-US" sz="1700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Music</a:t>
            </a:r>
            <a:endParaRPr lang="en-US" sz="1700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317501" y="909637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sym typeface="Arial" charset="0"/>
              </a:rPr>
              <a:t>Here In Your Presence</a:t>
            </a:r>
          </a:p>
        </p:txBody>
      </p:sp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17501" y="18669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Found in Your hands, fullness of joy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Every fear suddenly wiped away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Here in Your Presence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All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of my gains now fade away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Every crown no longer on display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Here in Your Presence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Heaven is trembling in awe of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Your wonders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kings and their kingdoms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Are standing amazed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Here in Your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Presence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We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are undone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Here in Your Presence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Heaven and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earth become one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endParaRPr lang="en-US" sz="34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161439"/>
            <a:ext cx="8382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Here in Your Presence </a:t>
            </a:r>
          </a:p>
          <a:p>
            <a:pPr lvl="0"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All things are new</a:t>
            </a:r>
          </a:p>
          <a:p>
            <a:pPr lvl="0"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Here in Your Presence</a:t>
            </a:r>
          </a:p>
          <a:p>
            <a:pPr lvl="0"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Everything bows before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17501" y="11811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Found in Your hands, fullness of joy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Every fear suddenly wiped away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Here in Your Presence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All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of my gains now fade away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Every crown no longer on display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Here in Your Presence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Heaven is trembling in awe of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Your wonders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kings and their kingdoms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Are standing amazed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Here in Your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Presence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We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are undone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Here in Your Presence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Heaven and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earth become one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I lift my hands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In holy devotion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to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life is my sacrifice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Daily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surrendered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endParaRPr lang="en-US" sz="34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1161439"/>
            <a:ext cx="8382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Here in Your Presence </a:t>
            </a:r>
          </a:p>
          <a:p>
            <a:pPr lvl="0"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All things are new</a:t>
            </a:r>
          </a:p>
          <a:p>
            <a:pPr lvl="0"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Here in Your Presence</a:t>
            </a:r>
          </a:p>
          <a:p>
            <a:pPr lvl="0"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Everything bows before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317501" y="13335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Wonderful, beautiful, glorious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Matchless in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every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Here in Your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Presence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We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are undone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Here in Your Presence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Heaven and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earth become one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endParaRPr lang="en-US" sz="34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Jon Egan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2006 Vertical Worship Songs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1161439"/>
            <a:ext cx="8382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Here in Your Presence </a:t>
            </a:r>
          </a:p>
          <a:p>
            <a:pPr lvl="0"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All things are new</a:t>
            </a:r>
          </a:p>
          <a:p>
            <a:pPr lvl="0"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Here in Your Presence</a:t>
            </a:r>
          </a:p>
          <a:p>
            <a:pPr lvl="0"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Everything bows before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317501" y="833437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Holy </a:t>
            </a:r>
            <a:r>
              <a:rPr lang="en-US" sz="3600" b="1" dirty="0" err="1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Holy</a:t>
            </a:r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Holy</a:t>
            </a:r>
            <a:endParaRPr lang="en-US" sz="36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17501" y="17145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Holy, holy,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holy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Lord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God Almighty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Early in the morning our song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Shall rise to Thee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ChangeArrowheads="1"/>
          </p:cNvSpPr>
          <p:nvPr/>
        </p:nvSpPr>
        <p:spPr bwMode="auto">
          <a:xfrm>
            <a:off x="317501" y="11049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Holy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, holy,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holy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erciful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mighty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God in three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Persons 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lessed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Trinity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Holy, holy,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holy 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hough the darkness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hide Thee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Though the eye of sinful man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Thy glory may not see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Only Thou art holy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There is none beside Thee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Perfect in power, in love and purity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Holy, holy,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holy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Lord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God Almighty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All Thy works shall praise Thy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Name in earth and sky and sea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Holy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, holy,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holy 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erciful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mighty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God in three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Persons 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lessed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Trinity</a:t>
            </a: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17501" y="458390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John Bacchus Dykes, Reginald Heber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317501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1826 Public Domain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317501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I lift my voice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Unashamed of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love for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For You are the Lord my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Redeeming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King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379357"/>
            <a:ext cx="3810000" cy="783193"/>
          </a:xfrm>
          <a:prstGeom prst="round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November 16-17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379" y="2110085"/>
            <a:ext cx="8395247" cy="163121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10000" b="0" kern="2200" cap="none" spc="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ction of the Time UPPER CASE" pitchFamily="82" charset="0"/>
              </a:rPr>
              <a:t>Compromise</a:t>
            </a:r>
            <a:endParaRPr lang="en-US" sz="10000" b="0" kern="2200" cap="none" spc="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ction of the Time UPPER CASE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61950"/>
            <a:ext cx="807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Britannic Bold" pitchFamily="34" charset="0"/>
              </a:rPr>
              <a:t>Ahab the son of </a:t>
            </a:r>
            <a:r>
              <a:rPr lang="en-US" sz="3600" b="1" dirty="0" err="1" smtClean="0">
                <a:latin typeface="Britannic Bold" pitchFamily="34" charset="0"/>
              </a:rPr>
              <a:t>Omri</a:t>
            </a:r>
            <a:r>
              <a:rPr lang="en-US" sz="3600" b="1" dirty="0" smtClean="0">
                <a:latin typeface="Britannic Bold" pitchFamily="34" charset="0"/>
              </a:rPr>
              <a:t> </a:t>
            </a:r>
          </a:p>
          <a:p>
            <a:r>
              <a:rPr lang="en-US" sz="3600" b="1" dirty="0" smtClean="0">
                <a:latin typeface="Britannic Bold" pitchFamily="34" charset="0"/>
              </a:rPr>
              <a:t>did evil in the sight of the </a:t>
            </a:r>
            <a:r>
              <a:rPr lang="en-US" sz="3600" b="1" cap="small" dirty="0" smtClean="0">
                <a:latin typeface="Britannic Bold" pitchFamily="34" charset="0"/>
              </a:rPr>
              <a:t>Lord</a:t>
            </a:r>
          </a:p>
          <a:p>
            <a:r>
              <a:rPr lang="en-US" sz="3600" b="1" dirty="0" smtClean="0">
                <a:latin typeface="Britannic Bold" pitchFamily="34" charset="0"/>
              </a:rPr>
              <a:t>more than all who were before him.</a:t>
            </a:r>
          </a:p>
          <a:p>
            <a:endParaRPr lang="en-US" sz="3600" b="1" dirty="0" smtClean="0">
              <a:latin typeface="Britannic Bold" pitchFamily="34" charset="0"/>
            </a:endParaRPr>
          </a:p>
          <a:p>
            <a:endParaRPr lang="en-US" sz="3600" b="1" dirty="0" smtClean="0">
              <a:latin typeface="Britannic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4400550"/>
            <a:ext cx="266611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Britannic Bold" pitchFamily="34" charset="0"/>
              </a:rPr>
              <a:t>1 Kings 16:30</a:t>
            </a:r>
            <a:endParaRPr lang="en-US" sz="3000" b="1" dirty="0">
              <a:solidFill>
                <a:schemeClr val="bg1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335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Britannic Bold" pitchFamily="34" charset="0"/>
              </a:rPr>
              <a:t>A Righteous Ruler</a:t>
            </a:r>
          </a:p>
          <a:p>
            <a:r>
              <a:rPr lang="en-US" sz="3600" dirty="0" smtClean="0">
                <a:latin typeface="Britannic Bold" pitchFamily="34" charset="0"/>
              </a:rPr>
              <a:t>     …he </a:t>
            </a:r>
            <a:r>
              <a:rPr lang="en-US" sz="3600" u="sng" dirty="0" smtClean="0">
                <a:latin typeface="Britannic Bold" pitchFamily="34" charset="0"/>
              </a:rPr>
              <a:t>FOLLOWED</a:t>
            </a:r>
            <a:r>
              <a:rPr lang="en-US" sz="3600" dirty="0" smtClean="0">
                <a:latin typeface="Britannic Bold" pitchFamily="34" charset="0"/>
              </a:rPr>
              <a:t>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09550"/>
            <a:ext cx="8991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Britannic Bold" pitchFamily="34" charset="0"/>
              </a:rPr>
              <a:t>How blessed is the man </a:t>
            </a:r>
          </a:p>
          <a:p>
            <a:r>
              <a:rPr lang="en-US" sz="3200" dirty="0" smtClean="0">
                <a:latin typeface="Britannic Bold" pitchFamily="34" charset="0"/>
              </a:rPr>
              <a:t>who does not walk in the counsel of the wicked,</a:t>
            </a:r>
            <a:br>
              <a:rPr lang="en-US" sz="3200" dirty="0" smtClean="0">
                <a:latin typeface="Britannic Bold" pitchFamily="34" charset="0"/>
              </a:rPr>
            </a:br>
            <a:r>
              <a:rPr lang="en-US" sz="3200" dirty="0" smtClean="0">
                <a:latin typeface="Britannic Bold" pitchFamily="34" charset="0"/>
              </a:rPr>
              <a:t>Nor stand in the path of sinners,</a:t>
            </a:r>
            <a:br>
              <a:rPr lang="en-US" sz="3200" dirty="0" smtClean="0">
                <a:latin typeface="Britannic Bold" pitchFamily="34" charset="0"/>
              </a:rPr>
            </a:br>
            <a:r>
              <a:rPr lang="en-US" sz="3200" dirty="0" smtClean="0">
                <a:latin typeface="Britannic Bold" pitchFamily="34" charset="0"/>
              </a:rPr>
              <a:t>Nor sit in the seat of scoffers!</a:t>
            </a:r>
          </a:p>
          <a:p>
            <a:r>
              <a:rPr lang="en-US" sz="3200" dirty="0" smtClean="0">
                <a:latin typeface="Britannic Bold" pitchFamily="34" charset="0"/>
              </a:rPr>
              <a:t>But his delight is in the law of the </a:t>
            </a:r>
            <a:r>
              <a:rPr lang="en-US" sz="3200" cap="small" dirty="0" smtClean="0">
                <a:latin typeface="Britannic Bold" pitchFamily="34" charset="0"/>
              </a:rPr>
              <a:t>Lord</a:t>
            </a:r>
            <a:r>
              <a:rPr lang="en-US" sz="3200" dirty="0" smtClean="0">
                <a:latin typeface="Britannic Bold" pitchFamily="34" charset="0"/>
              </a:rPr>
              <a:t>,</a:t>
            </a:r>
            <a:br>
              <a:rPr lang="en-US" sz="3200" dirty="0" smtClean="0">
                <a:latin typeface="Britannic Bold" pitchFamily="34" charset="0"/>
              </a:rPr>
            </a:br>
            <a:r>
              <a:rPr lang="en-US" sz="3200" dirty="0" smtClean="0">
                <a:latin typeface="Britannic Bold" pitchFamily="34" charset="0"/>
              </a:rPr>
              <a:t>And in His law he meditates day and night.</a:t>
            </a:r>
            <a:br>
              <a:rPr lang="en-US" sz="3200" dirty="0" smtClean="0">
                <a:latin typeface="Britannic Bold" pitchFamily="34" charset="0"/>
              </a:rPr>
            </a:br>
            <a:endParaRPr lang="en-US" sz="3200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33350"/>
            <a:ext cx="8991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Britannic Bold" pitchFamily="34" charset="0"/>
              </a:rPr>
              <a:t>He will be like a tree firmly planted </a:t>
            </a:r>
          </a:p>
          <a:p>
            <a:r>
              <a:rPr lang="en-US" sz="3200" dirty="0" smtClean="0">
                <a:latin typeface="Britannic Bold" pitchFamily="34" charset="0"/>
              </a:rPr>
              <a:t>by streams of water,</a:t>
            </a:r>
            <a:br>
              <a:rPr lang="en-US" sz="3200" dirty="0" smtClean="0">
                <a:latin typeface="Britannic Bold" pitchFamily="34" charset="0"/>
              </a:rPr>
            </a:br>
            <a:r>
              <a:rPr lang="en-US" sz="3200" dirty="0" smtClean="0">
                <a:latin typeface="Britannic Bold" pitchFamily="34" charset="0"/>
              </a:rPr>
              <a:t>Which yields its fruit in its season</a:t>
            </a:r>
            <a:br>
              <a:rPr lang="en-US" sz="3200" dirty="0" smtClean="0">
                <a:latin typeface="Britannic Bold" pitchFamily="34" charset="0"/>
              </a:rPr>
            </a:br>
            <a:r>
              <a:rPr lang="en-US" sz="3200" dirty="0" smtClean="0">
                <a:latin typeface="Britannic Bold" pitchFamily="34" charset="0"/>
              </a:rPr>
              <a:t>And its leaf does not wither;</a:t>
            </a:r>
            <a:br>
              <a:rPr lang="en-US" sz="3200" dirty="0" smtClean="0">
                <a:latin typeface="Britannic Bold" pitchFamily="34" charset="0"/>
              </a:rPr>
            </a:br>
            <a:r>
              <a:rPr lang="en-US" sz="3200" dirty="0" smtClean="0">
                <a:latin typeface="Britannic Bold" pitchFamily="34" charset="0"/>
              </a:rPr>
              <a:t>And in whatever he does, he prospers.</a:t>
            </a:r>
          </a:p>
          <a:p>
            <a:endParaRPr lang="en-US" sz="3200" dirty="0" smtClean="0">
              <a:latin typeface="Britannic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400550"/>
            <a:ext cx="3352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Britannic Bold" pitchFamily="34" charset="0"/>
              </a:rPr>
              <a:t>Psalm 1:1-3</a:t>
            </a:r>
            <a:endParaRPr lang="en-US" sz="3000" b="1" dirty="0">
              <a:solidFill>
                <a:schemeClr val="bg1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302895"/>
            <a:ext cx="8991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Britannic Bold" pitchFamily="34" charset="0"/>
              </a:rPr>
              <a:t>All Scripture is inspired by God </a:t>
            </a:r>
            <a:br>
              <a:rPr lang="en-US" sz="3200" dirty="0" smtClean="0">
                <a:latin typeface="Britannic Bold" pitchFamily="34" charset="0"/>
              </a:rPr>
            </a:br>
            <a:r>
              <a:rPr lang="en-US" sz="3200" dirty="0" smtClean="0">
                <a:latin typeface="Britannic Bold" pitchFamily="34" charset="0"/>
              </a:rPr>
              <a:t>and profitable for teaching, for reproof, </a:t>
            </a:r>
            <a:br>
              <a:rPr lang="en-US" sz="3200" dirty="0" smtClean="0">
                <a:latin typeface="Britannic Bold" pitchFamily="34" charset="0"/>
              </a:rPr>
            </a:br>
            <a:r>
              <a:rPr lang="en-US" sz="3200" dirty="0" smtClean="0">
                <a:latin typeface="Britannic Bold" pitchFamily="34" charset="0"/>
              </a:rPr>
              <a:t>for correction, for</a:t>
            </a:r>
            <a:r>
              <a:rPr lang="en-US" sz="3200" b="1" baseline="30000" dirty="0" smtClean="0">
                <a:latin typeface="Britannic Bold" pitchFamily="34" charset="0"/>
              </a:rPr>
              <a:t> </a:t>
            </a:r>
            <a:r>
              <a:rPr lang="en-US" sz="3200" dirty="0" smtClean="0">
                <a:latin typeface="Britannic Bold" pitchFamily="34" charset="0"/>
              </a:rPr>
              <a:t>training in righteousness; </a:t>
            </a:r>
            <a:br>
              <a:rPr lang="en-US" sz="3200" dirty="0" smtClean="0">
                <a:latin typeface="Britannic Bold" pitchFamily="34" charset="0"/>
              </a:rPr>
            </a:br>
            <a:r>
              <a:rPr lang="en-US" sz="3200" dirty="0" smtClean="0">
                <a:latin typeface="Britannic Bold" pitchFamily="34" charset="0"/>
              </a:rPr>
              <a:t>so that the man of God may be adequate, equipped for every good work.</a:t>
            </a:r>
            <a:endParaRPr lang="en-US" sz="3100" dirty="0">
              <a:latin typeface="Britannic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400550"/>
            <a:ext cx="3352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Britannic Bold" pitchFamily="34" charset="0"/>
              </a:rPr>
              <a:t>2 Timothy 3:16-17</a:t>
            </a:r>
            <a:endParaRPr lang="en-US" sz="3000" b="1" dirty="0">
              <a:solidFill>
                <a:schemeClr val="bg1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the Lord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Exalted above the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most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high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Ruler of all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Worthy of all my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praise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335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Britannic Bold" pitchFamily="34" charset="0"/>
              </a:rPr>
              <a:t>A Righteous Ruler</a:t>
            </a:r>
          </a:p>
          <a:p>
            <a:r>
              <a:rPr lang="en-US" sz="3600" dirty="0" smtClean="0">
                <a:latin typeface="Britannic Bold" pitchFamily="34" charset="0"/>
              </a:rPr>
              <a:t>     …he </a:t>
            </a:r>
            <a:r>
              <a:rPr lang="en-US" sz="3600" u="sng" dirty="0" smtClean="0">
                <a:latin typeface="Britannic Bold" pitchFamily="34" charset="0"/>
              </a:rPr>
              <a:t>FOLLOWED</a:t>
            </a:r>
            <a:r>
              <a:rPr lang="en-US" sz="3600" dirty="0" smtClean="0">
                <a:latin typeface="Britannic Bold" pitchFamily="34" charset="0"/>
              </a:rPr>
              <a:t> God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3350"/>
            <a:ext cx="838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Britannic Bold" pitchFamily="34" charset="0"/>
              </a:rPr>
              <a:t>A Righteous Ruler</a:t>
            </a:r>
          </a:p>
          <a:p>
            <a:r>
              <a:rPr lang="en-US" sz="3600" dirty="0" smtClean="0">
                <a:latin typeface="Britannic Bold" pitchFamily="34" charset="0"/>
              </a:rPr>
              <a:t>     …he </a:t>
            </a:r>
            <a:r>
              <a:rPr lang="en-US" sz="3600" u="sng" dirty="0" smtClean="0">
                <a:latin typeface="Britannic Bold" pitchFamily="34" charset="0"/>
              </a:rPr>
              <a:t>FOLLOWED</a:t>
            </a:r>
            <a:r>
              <a:rPr lang="en-US" sz="3600" dirty="0" smtClean="0">
                <a:latin typeface="Britannic Bold" pitchFamily="34" charset="0"/>
              </a:rPr>
              <a:t> God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Britannic Bold" pitchFamily="34" charset="0"/>
              </a:rPr>
              <a:t>     …he corrected </a:t>
            </a:r>
            <a:r>
              <a:rPr lang="en-US" sz="3600" u="sng" dirty="0" smtClean="0">
                <a:latin typeface="Britannic Bold" pitchFamily="34" charset="0"/>
              </a:rPr>
              <a:t>INJUSTICE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3350"/>
            <a:ext cx="838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Britannic Bold" pitchFamily="34" charset="0"/>
              </a:rPr>
              <a:t>A Righteous Ruler</a:t>
            </a:r>
          </a:p>
          <a:p>
            <a:r>
              <a:rPr lang="en-US" sz="3600" dirty="0" smtClean="0">
                <a:latin typeface="Britannic Bold" pitchFamily="34" charset="0"/>
              </a:rPr>
              <a:t>     …he </a:t>
            </a:r>
            <a:r>
              <a:rPr lang="en-US" sz="3600" u="sng" dirty="0" smtClean="0">
                <a:latin typeface="Britannic Bold" pitchFamily="34" charset="0"/>
              </a:rPr>
              <a:t>FOLLOWED</a:t>
            </a:r>
            <a:r>
              <a:rPr lang="en-US" sz="3600" dirty="0" smtClean="0">
                <a:latin typeface="Britannic Bold" pitchFamily="34" charset="0"/>
              </a:rPr>
              <a:t> God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Britannic Bold" pitchFamily="34" charset="0"/>
              </a:rPr>
              <a:t>     …he corrected </a:t>
            </a:r>
            <a:r>
              <a:rPr lang="en-US" sz="3600" u="sng" dirty="0" smtClean="0">
                <a:latin typeface="Britannic Bold" pitchFamily="34" charset="0"/>
              </a:rPr>
              <a:t>INJUSTICE</a:t>
            </a:r>
          </a:p>
          <a:p>
            <a:r>
              <a:rPr lang="en-US" sz="3600" dirty="0" smtClean="0">
                <a:latin typeface="Britannic Bold" pitchFamily="34" charset="0"/>
              </a:rPr>
              <a:t>     …he taught and modeled 					</a:t>
            </a:r>
            <a:r>
              <a:rPr lang="en-US" sz="3600" u="sng" dirty="0" smtClean="0">
                <a:latin typeface="Britannic Bold" pitchFamily="34" charset="0"/>
              </a:rPr>
              <a:t>DEPENDENCY</a:t>
            </a:r>
            <a:r>
              <a:rPr lang="en-US" sz="3600" dirty="0" smtClean="0">
                <a:latin typeface="Britannic Bold" pitchFamily="34" charset="0"/>
              </a:rPr>
              <a:t> on God</a:t>
            </a:r>
            <a:endParaRPr lang="en-US" sz="3600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433447"/>
            <a:ext cx="8991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Britannic Bold" pitchFamily="34" charset="0"/>
              </a:rPr>
              <a:t>Some boast in chariots </a:t>
            </a:r>
            <a:br>
              <a:rPr lang="en-US" sz="3200" dirty="0" smtClean="0">
                <a:latin typeface="Britannic Bold" pitchFamily="34" charset="0"/>
              </a:rPr>
            </a:br>
            <a:r>
              <a:rPr lang="en-US" sz="3200" dirty="0" smtClean="0">
                <a:latin typeface="Britannic Bold" pitchFamily="34" charset="0"/>
              </a:rPr>
              <a:t>and some in horses,</a:t>
            </a:r>
            <a:br>
              <a:rPr lang="en-US" sz="3200" dirty="0" smtClean="0">
                <a:latin typeface="Britannic Bold" pitchFamily="34" charset="0"/>
              </a:rPr>
            </a:br>
            <a:r>
              <a:rPr lang="en-US" sz="3200" dirty="0" smtClean="0">
                <a:latin typeface="Britannic Bold" pitchFamily="34" charset="0"/>
              </a:rPr>
              <a:t>But we will boast in the </a:t>
            </a:r>
            <a:br>
              <a:rPr lang="en-US" sz="3200" dirty="0" smtClean="0">
                <a:latin typeface="Britannic Bold" pitchFamily="34" charset="0"/>
              </a:rPr>
            </a:br>
            <a:r>
              <a:rPr lang="en-US" sz="3200" dirty="0" smtClean="0">
                <a:latin typeface="Britannic Bold" pitchFamily="34" charset="0"/>
              </a:rPr>
              <a:t>name of the </a:t>
            </a:r>
            <a:r>
              <a:rPr lang="en-US" sz="3200" cap="small" dirty="0" smtClean="0">
                <a:latin typeface="Britannic Bold" pitchFamily="34" charset="0"/>
              </a:rPr>
              <a:t>Lord</a:t>
            </a:r>
            <a:r>
              <a:rPr lang="en-US" sz="3200" dirty="0" smtClean="0">
                <a:latin typeface="Britannic Bold" pitchFamily="34" charset="0"/>
              </a:rPr>
              <a:t>, our God.</a:t>
            </a:r>
            <a:endParaRPr lang="en-US" sz="3100" dirty="0">
              <a:latin typeface="Britannic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400550"/>
            <a:ext cx="3352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Britannic Bold" pitchFamily="34" charset="0"/>
              </a:rPr>
              <a:t>Psalm 20:7</a:t>
            </a:r>
            <a:endParaRPr lang="en-US" sz="3000" b="1" dirty="0">
              <a:solidFill>
                <a:schemeClr val="bg1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335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u="sng" dirty="0" smtClean="0">
                <a:latin typeface="Britannic Bold" pitchFamily="34" charset="0"/>
              </a:rPr>
              <a:t>Blessed by God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Britannic Bold" pitchFamily="34" charset="0"/>
              </a:rPr>
              <a:t>     &gt; The blessing of </a:t>
            </a:r>
            <a:r>
              <a:rPr lang="en-US" sz="3600" u="sng" dirty="0" smtClean="0">
                <a:latin typeface="Britannic Bold" pitchFamily="34" charset="0"/>
              </a:rPr>
              <a:t>PEACE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433447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Britannic Bold" pitchFamily="34" charset="0"/>
              </a:rPr>
              <a:t>So the kingdom of Jehoshaphat </a:t>
            </a:r>
          </a:p>
          <a:p>
            <a:pPr algn="ctr"/>
            <a:r>
              <a:rPr lang="en-US" sz="3200" dirty="0" smtClean="0">
                <a:latin typeface="Britannic Bold" pitchFamily="34" charset="0"/>
              </a:rPr>
              <a:t>was at </a:t>
            </a:r>
            <a:r>
              <a:rPr lang="en-US" sz="3200" i="1" dirty="0" smtClean="0">
                <a:latin typeface="Britannic Bold" pitchFamily="34" charset="0"/>
              </a:rPr>
              <a:t>peace</a:t>
            </a:r>
            <a:r>
              <a:rPr lang="en-US" sz="3200" dirty="0" smtClean="0">
                <a:latin typeface="Britannic Bold" pitchFamily="34" charset="0"/>
              </a:rPr>
              <a:t>, </a:t>
            </a:r>
          </a:p>
          <a:p>
            <a:pPr algn="ctr"/>
            <a:r>
              <a:rPr lang="en-US" sz="3200" dirty="0" smtClean="0">
                <a:latin typeface="Britannic Bold" pitchFamily="34" charset="0"/>
              </a:rPr>
              <a:t>for his God gave him rest on all sides.</a:t>
            </a:r>
            <a:endParaRPr lang="en-US" sz="3100" dirty="0">
              <a:latin typeface="Britannic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400550"/>
            <a:ext cx="449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Britannic Bold" pitchFamily="34" charset="0"/>
              </a:rPr>
              <a:t>2 Chronicles 20:30</a:t>
            </a:r>
            <a:endParaRPr lang="en-US" sz="3000" b="1" dirty="0">
              <a:solidFill>
                <a:schemeClr val="bg1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33350"/>
            <a:ext cx="838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u="sng" dirty="0" smtClean="0">
                <a:latin typeface="Britannic Bold" pitchFamily="34" charset="0"/>
              </a:rPr>
              <a:t>Blessed by God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Britannic Bold" pitchFamily="34" charset="0"/>
              </a:rPr>
              <a:t>     &gt; The blessing of </a:t>
            </a:r>
            <a:r>
              <a:rPr lang="en-US" sz="3600" u="sng" dirty="0" smtClean="0">
                <a:latin typeface="Britannic Bold" pitchFamily="34" charset="0"/>
              </a:rPr>
              <a:t>PEACE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Britannic Bold" pitchFamily="34" charset="0"/>
              </a:rPr>
              <a:t>     &gt; The blessing of </a:t>
            </a:r>
            <a:r>
              <a:rPr lang="en-US" sz="3600" u="sng" dirty="0" smtClean="0">
                <a:latin typeface="Britannic Bold" pitchFamily="34" charset="0"/>
              </a:rPr>
              <a:t>PROSPERITY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8382000" cy="126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sz="3600" u="sng" dirty="0" smtClean="0">
                <a:latin typeface="Britannic Bold" pitchFamily="34" charset="0"/>
              </a:rPr>
              <a:t>Jehoshaphat…Sinful Compromise</a:t>
            </a:r>
          </a:p>
          <a:p>
            <a:pPr algn="ctr">
              <a:spcAft>
                <a:spcPts val="500"/>
              </a:spcAft>
            </a:pPr>
            <a:r>
              <a:rPr lang="en-US" sz="3600" dirty="0" smtClean="0">
                <a:latin typeface="Britannic Bold" pitchFamily="34" charset="0"/>
              </a:rPr>
              <a:t>~through a </a:t>
            </a:r>
            <a:r>
              <a:rPr lang="en-US" sz="3600" u="sng" dirty="0" smtClean="0">
                <a:latin typeface="Britannic Bold" pitchFamily="34" charset="0"/>
              </a:rPr>
              <a:t>MARRIAGE</a:t>
            </a:r>
            <a:r>
              <a:rPr lang="en-US" sz="3600" dirty="0" smtClean="0">
                <a:latin typeface="Britannic Bold" pitchFamily="34" charset="0"/>
              </a:rPr>
              <a:t> alliance</a:t>
            </a:r>
            <a:endParaRPr lang="en-US" sz="3600" u="sng" dirty="0" smtClean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433447"/>
            <a:ext cx="8991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Britannic Bold" pitchFamily="34" charset="0"/>
              </a:rPr>
              <a:t>He (</a:t>
            </a:r>
            <a:r>
              <a:rPr lang="en-US" sz="3200" dirty="0" err="1" smtClean="0">
                <a:latin typeface="Britannic Bold" pitchFamily="34" charset="0"/>
              </a:rPr>
              <a:t>Jehoram</a:t>
            </a:r>
            <a:r>
              <a:rPr lang="en-US" sz="3200" dirty="0" smtClean="0">
                <a:latin typeface="Britannic Bold" pitchFamily="34" charset="0"/>
              </a:rPr>
              <a:t>) walked in the way </a:t>
            </a:r>
            <a:br>
              <a:rPr lang="en-US" sz="3200" dirty="0" smtClean="0">
                <a:latin typeface="Britannic Bold" pitchFamily="34" charset="0"/>
              </a:rPr>
            </a:br>
            <a:r>
              <a:rPr lang="en-US" sz="3200" dirty="0" smtClean="0">
                <a:latin typeface="Britannic Bold" pitchFamily="34" charset="0"/>
              </a:rPr>
              <a:t>of the kings of Israel, </a:t>
            </a:r>
          </a:p>
          <a:p>
            <a:r>
              <a:rPr lang="en-US" sz="3200" dirty="0" smtClean="0">
                <a:latin typeface="Britannic Bold" pitchFamily="34" charset="0"/>
              </a:rPr>
              <a:t>just as the house of Ahab did </a:t>
            </a:r>
          </a:p>
          <a:p>
            <a:r>
              <a:rPr lang="en-US" sz="3200" dirty="0" smtClean="0">
                <a:latin typeface="Britannic Bold" pitchFamily="34" charset="0"/>
              </a:rPr>
              <a:t>(for Ahab’s daughter was his wife), </a:t>
            </a:r>
          </a:p>
          <a:p>
            <a:r>
              <a:rPr lang="en-US" sz="3200" dirty="0" smtClean="0">
                <a:latin typeface="Britannic Bold" pitchFamily="34" charset="0"/>
              </a:rPr>
              <a:t>and he did evil in the sight of the </a:t>
            </a:r>
            <a:r>
              <a:rPr lang="en-US" sz="3200" cap="small" dirty="0" smtClean="0">
                <a:latin typeface="Britannic Bold" pitchFamily="34" charset="0"/>
              </a:rPr>
              <a:t>Lord</a:t>
            </a:r>
            <a:r>
              <a:rPr lang="en-US" sz="3200" dirty="0" smtClean="0">
                <a:latin typeface="Britannic Bold" pitchFamily="34" charset="0"/>
              </a:rPr>
              <a:t>.</a:t>
            </a:r>
            <a:endParaRPr lang="en-US" sz="3100" dirty="0">
              <a:latin typeface="Britannic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400550"/>
            <a:ext cx="449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Britannic Bold" pitchFamily="34" charset="0"/>
              </a:rPr>
              <a:t>2 Chronicles 21:6</a:t>
            </a:r>
            <a:endParaRPr lang="en-US" sz="3000" b="1" dirty="0">
              <a:solidFill>
                <a:schemeClr val="bg1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8382000" cy="1882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sz="3600" u="sng" dirty="0" smtClean="0">
                <a:latin typeface="Britannic Bold" pitchFamily="34" charset="0"/>
              </a:rPr>
              <a:t>Jehoshaphat…Sinful Compromise</a:t>
            </a:r>
          </a:p>
          <a:p>
            <a:pPr algn="ctr">
              <a:spcAft>
                <a:spcPts val="500"/>
              </a:spcAft>
            </a:pPr>
            <a:r>
              <a:rPr lang="en-US" sz="3600" dirty="0" smtClean="0">
                <a:latin typeface="Britannic Bold" pitchFamily="34" charset="0"/>
              </a:rPr>
              <a:t>~through a </a:t>
            </a:r>
            <a:r>
              <a:rPr lang="en-US" sz="3600" u="sng" dirty="0" smtClean="0">
                <a:latin typeface="Britannic Bold" pitchFamily="34" charset="0"/>
              </a:rPr>
              <a:t>MARRIAGE</a:t>
            </a:r>
            <a:r>
              <a:rPr lang="en-US" sz="3600" dirty="0" smtClean="0">
                <a:latin typeface="Britannic Bold" pitchFamily="34" charset="0"/>
              </a:rPr>
              <a:t> alliance</a:t>
            </a:r>
            <a:endParaRPr lang="en-US" sz="3600" u="sng" dirty="0" smtClean="0">
              <a:latin typeface="Britannic Bold" pitchFamily="34" charset="0"/>
            </a:endParaRPr>
          </a:p>
          <a:p>
            <a:pPr algn="ctr">
              <a:spcAft>
                <a:spcPts val="500"/>
              </a:spcAft>
            </a:pPr>
            <a:r>
              <a:rPr lang="en-US" sz="3600" dirty="0" smtClean="0">
                <a:latin typeface="Britannic Bold" pitchFamily="34" charset="0"/>
              </a:rPr>
              <a:t>~through a </a:t>
            </a:r>
            <a:r>
              <a:rPr lang="en-US" sz="3600" u="sng" dirty="0" smtClean="0">
                <a:latin typeface="Britannic Bold" pitchFamily="34" charset="0"/>
              </a:rPr>
              <a:t>MILITARY</a:t>
            </a:r>
            <a:r>
              <a:rPr lang="en-US" sz="3600" dirty="0" smtClean="0">
                <a:latin typeface="Britannic Bold" pitchFamily="34" charset="0"/>
              </a:rPr>
              <a:t> alliance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 are the Lord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Mighty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in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all of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Your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ways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Forever the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same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So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worthy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of all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praise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8382000" cy="250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500"/>
              </a:spcAft>
            </a:pPr>
            <a:r>
              <a:rPr lang="en-US" sz="3600" u="sng" dirty="0" smtClean="0">
                <a:latin typeface="Britannic Bold" pitchFamily="34" charset="0"/>
              </a:rPr>
              <a:t>Jehoshaphat…Sinful Compromise</a:t>
            </a:r>
          </a:p>
          <a:p>
            <a:pPr algn="ctr">
              <a:spcAft>
                <a:spcPts val="500"/>
              </a:spcAft>
            </a:pPr>
            <a:r>
              <a:rPr lang="en-US" sz="3600" dirty="0" smtClean="0">
                <a:latin typeface="Britannic Bold" pitchFamily="34" charset="0"/>
              </a:rPr>
              <a:t>~through a </a:t>
            </a:r>
            <a:r>
              <a:rPr lang="en-US" sz="3600" u="sng" dirty="0" smtClean="0">
                <a:latin typeface="Britannic Bold" pitchFamily="34" charset="0"/>
              </a:rPr>
              <a:t>MARRIAGE</a:t>
            </a:r>
            <a:r>
              <a:rPr lang="en-US" sz="3600" dirty="0" smtClean="0">
                <a:latin typeface="Britannic Bold" pitchFamily="34" charset="0"/>
              </a:rPr>
              <a:t> alliance</a:t>
            </a:r>
            <a:endParaRPr lang="en-US" sz="3600" u="sng" dirty="0" smtClean="0">
              <a:latin typeface="Britannic Bold" pitchFamily="34" charset="0"/>
            </a:endParaRPr>
          </a:p>
          <a:p>
            <a:pPr algn="ctr">
              <a:spcAft>
                <a:spcPts val="500"/>
              </a:spcAft>
            </a:pPr>
            <a:r>
              <a:rPr lang="en-US" sz="3600" dirty="0" smtClean="0">
                <a:latin typeface="Britannic Bold" pitchFamily="34" charset="0"/>
              </a:rPr>
              <a:t>~through a </a:t>
            </a:r>
            <a:r>
              <a:rPr lang="en-US" sz="3600" u="sng" dirty="0" smtClean="0">
                <a:latin typeface="Britannic Bold" pitchFamily="34" charset="0"/>
              </a:rPr>
              <a:t>MILITARY</a:t>
            </a:r>
            <a:r>
              <a:rPr lang="en-US" sz="3600" dirty="0" smtClean="0">
                <a:latin typeface="Britannic Bold" pitchFamily="34" charset="0"/>
              </a:rPr>
              <a:t> alliance</a:t>
            </a:r>
          </a:p>
          <a:p>
            <a:pPr algn="ctr">
              <a:spcAft>
                <a:spcPts val="500"/>
              </a:spcAft>
            </a:pPr>
            <a:r>
              <a:rPr lang="en-US" sz="3600" dirty="0" smtClean="0">
                <a:latin typeface="Britannic Bold" pitchFamily="34" charset="0"/>
              </a:rPr>
              <a:t>~through a </a:t>
            </a:r>
            <a:r>
              <a:rPr lang="en-US" sz="3600" u="sng" dirty="0" smtClean="0">
                <a:latin typeface="Britannic Bold" pitchFamily="34" charset="0"/>
              </a:rPr>
              <a:t>MARKETPLACE</a:t>
            </a:r>
            <a:r>
              <a:rPr lang="en-US" sz="3600" dirty="0" smtClean="0">
                <a:latin typeface="Britannic Bold" pitchFamily="34" charset="0"/>
              </a:rPr>
              <a:t> alliance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33350"/>
            <a:ext cx="72390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0" dirty="0" smtClean="0">
                <a:latin typeface="Britannic Bold" pitchFamily="34" charset="0"/>
              </a:rPr>
              <a:t>COMPROMISING</a:t>
            </a:r>
            <a:r>
              <a:rPr lang="en-US" sz="5500" dirty="0" smtClean="0">
                <a:latin typeface="Britannic Bold" pitchFamily="34" charset="0"/>
              </a:rPr>
              <a:t> </a:t>
            </a:r>
          </a:p>
          <a:p>
            <a:pPr algn="ctr"/>
            <a:r>
              <a:rPr lang="en-US" sz="5500" dirty="0" smtClean="0">
                <a:latin typeface="Britannic Bold" pitchFamily="34" charset="0"/>
              </a:rPr>
              <a:t>with </a:t>
            </a:r>
            <a:r>
              <a:rPr lang="en-US" sz="7500" dirty="0" smtClean="0">
                <a:latin typeface="Britannic Bold" pitchFamily="34" charset="0"/>
              </a:rPr>
              <a:t>SIN</a:t>
            </a:r>
            <a:r>
              <a:rPr lang="en-US" sz="5500" dirty="0" smtClean="0">
                <a:latin typeface="Britannic Bold" pitchFamily="34" charset="0"/>
              </a:rPr>
              <a:t> is </a:t>
            </a:r>
            <a:r>
              <a:rPr lang="en-US" sz="7500" dirty="0" smtClean="0">
                <a:latin typeface="Britannic Bold" pitchFamily="34" charset="0"/>
              </a:rPr>
              <a:t>NOT</a:t>
            </a:r>
            <a:r>
              <a:rPr lang="en-US" sz="5500" dirty="0" smtClean="0">
                <a:latin typeface="Britannic Bold" pitchFamily="34" charset="0"/>
              </a:rPr>
              <a:t> </a:t>
            </a:r>
          </a:p>
          <a:p>
            <a:pPr algn="ctr"/>
            <a:r>
              <a:rPr lang="en-US" sz="5500" dirty="0" smtClean="0">
                <a:latin typeface="Britannic Bold" pitchFamily="34" charset="0"/>
              </a:rPr>
              <a:t>worth the </a:t>
            </a:r>
            <a:r>
              <a:rPr lang="en-US" sz="7500" dirty="0" smtClean="0">
                <a:latin typeface="Britannic Bold" pitchFamily="34" charset="0"/>
              </a:rPr>
              <a:t>COST</a:t>
            </a:r>
            <a:r>
              <a:rPr lang="en-US" sz="5500" dirty="0" smtClean="0">
                <a:latin typeface="Britannic Bold" pitchFamily="34" charset="0"/>
              </a:rPr>
              <a:t>!</a:t>
            </a:r>
            <a:endParaRPr lang="en-US" sz="5500" dirty="0"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I lift my hands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In holy devotion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to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life is my sacrifice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Daily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surrendered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17501" y="1190625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I lift my voice </a:t>
            </a:r>
            <a:endParaRPr lang="en-US" sz="3400" b="1" dirty="0" smtClean="0">
              <a:solidFill>
                <a:srgbClr val="000000"/>
              </a:solidFill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Unashamed of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my love for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For You are the Lord my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Redeeming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King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679</Words>
  <Application>Microsoft Office PowerPoint</Application>
  <PresentationFormat>On-screen Show (16:9)</PresentationFormat>
  <Paragraphs>169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sarahw</dc:creator>
  <cp:lastModifiedBy>TBC Media</cp:lastModifiedBy>
  <cp:revision>39</cp:revision>
  <dcterms:created xsi:type="dcterms:W3CDTF">2012-09-20T21:17:03Z</dcterms:created>
  <dcterms:modified xsi:type="dcterms:W3CDTF">2012-09-24T19:20:21Z</dcterms:modified>
</cp:coreProperties>
</file>