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3"/>
  </p:handoutMasterIdLst>
  <p:sldIdLst>
    <p:sldId id="257" r:id="rId2"/>
    <p:sldId id="259" r:id="rId3"/>
    <p:sldId id="256" r:id="rId4"/>
    <p:sldId id="261" r:id="rId5"/>
    <p:sldId id="262" r:id="rId6"/>
    <p:sldId id="263" r:id="rId7"/>
    <p:sldId id="264" r:id="rId8"/>
    <p:sldId id="319" r:id="rId9"/>
    <p:sldId id="265" r:id="rId10"/>
    <p:sldId id="266" r:id="rId11"/>
    <p:sldId id="267" r:id="rId12"/>
    <p:sldId id="268" r:id="rId13"/>
    <p:sldId id="320" r:id="rId14"/>
    <p:sldId id="269" r:id="rId15"/>
    <p:sldId id="321" r:id="rId16"/>
    <p:sldId id="322" r:id="rId17"/>
    <p:sldId id="350" r:id="rId18"/>
    <p:sldId id="35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3" r:id="rId33"/>
    <p:sldId id="349" r:id="rId34"/>
    <p:sldId id="285" r:id="rId35"/>
    <p:sldId id="286" r:id="rId36"/>
    <p:sldId id="287" r:id="rId37"/>
    <p:sldId id="288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323" r:id="rId56"/>
    <p:sldId id="296" r:id="rId57"/>
    <p:sldId id="297" r:id="rId58"/>
    <p:sldId id="299" r:id="rId59"/>
    <p:sldId id="300" r:id="rId60"/>
    <p:sldId id="311" r:id="rId61"/>
    <p:sldId id="325" r:id="rId62"/>
    <p:sldId id="312" r:id="rId63"/>
    <p:sldId id="313" r:id="rId64"/>
    <p:sldId id="314" r:id="rId65"/>
    <p:sldId id="316" r:id="rId66"/>
    <p:sldId id="317" r:id="rId67"/>
    <p:sldId id="318" r:id="rId68"/>
    <p:sldId id="260" r:id="rId69"/>
    <p:sldId id="335" r:id="rId70"/>
    <p:sldId id="329" r:id="rId71"/>
    <p:sldId id="326" r:id="rId72"/>
    <p:sldId id="327" r:id="rId73"/>
    <p:sldId id="328" r:id="rId74"/>
    <p:sldId id="345" r:id="rId75"/>
    <p:sldId id="331" r:id="rId76"/>
    <p:sldId id="336" r:id="rId77"/>
    <p:sldId id="340" r:id="rId78"/>
    <p:sldId id="339" r:id="rId79"/>
    <p:sldId id="330" r:id="rId80"/>
    <p:sldId id="337" r:id="rId81"/>
    <p:sldId id="338" r:id="rId82"/>
    <p:sldId id="334" r:id="rId83"/>
    <p:sldId id="347" r:id="rId84"/>
    <p:sldId id="346" r:id="rId85"/>
    <p:sldId id="348" r:id="rId86"/>
    <p:sldId id="332" r:id="rId87"/>
    <p:sldId id="333" r:id="rId88"/>
    <p:sldId id="344" r:id="rId89"/>
    <p:sldId id="341" r:id="rId90"/>
    <p:sldId id="342" r:id="rId91"/>
    <p:sldId id="343" r:id="rId9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886D5-6A24-412D-B330-2BD103D49F02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C949-650C-4BB8-84E2-307B7E8EC4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EF8B-967C-49AC-9613-87C30EC04B3D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7CC8-A9C1-4EB8-B299-487C96262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Staying desperate for You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Staying humbled at Your feet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lift these hands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praise I will believe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remind myself of all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You've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the life I have because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Your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Yours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409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Yours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my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days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Jesus, 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Yours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409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Yours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Yours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1409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Yours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my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days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Jesus, 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Jeremy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Edwardson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Brian Johnson, Ian McIntosh, Jeremy Riddle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2009 Bethel Music Publishing, Mercy / Vineyard Publishing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317502" y="23812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No Sweeter Name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than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have I ever known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than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2500" b="1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25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only truth and the way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have I ever known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2500" b="1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25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>
                <a:solidFill>
                  <a:srgbClr val="000000"/>
                </a:solidFill>
                <a:sym typeface="Arial" charset="0"/>
              </a:rPr>
            </a:br>
            <a:r>
              <a:rPr lang="en-US" sz="3400" b="1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>
                <a:solidFill>
                  <a:srgbClr val="000000"/>
                </a:solidFill>
                <a:sym typeface="Arial" charset="0"/>
              </a:rPr>
            </a:br>
            <a:r>
              <a:rPr lang="en-US" sz="3400" b="1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>
                <a:solidFill>
                  <a:srgbClr val="000000"/>
                </a:solidFill>
                <a:sym typeface="Arial" charset="0"/>
              </a:rPr>
            </a:br>
            <a:r>
              <a:rPr lang="en-US" sz="3400" b="1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only truth and the way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 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Jesus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Jesus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Jesus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only truth and the way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only truth and the way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17502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Kari Jobe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17502" y="4762502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2004 Gateway Create Publishing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17502" y="494109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1418"/>
            <a:ext cx="9144000" cy="197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	Grace, Grace, God's grace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 </a:t>
            </a: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that will pardon and cleanse within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	Grace, Grace, God's grace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Grace that is greater than all our sin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457200" y="361950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Grace Greater Than Our Sin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200150"/>
            <a:ext cx="8662737" cy="3394473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Marvelous grace of our loving Lord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Grace that exceeds our sin and our guilt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Yonder on Calvary's mount outpoured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There where the blood of the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400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 Lamb was spilt</a:t>
            </a:r>
          </a:p>
          <a:p>
            <a:endParaRPr lang="en-US" sz="3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1418"/>
            <a:ext cx="9144000" cy="197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	Grace, Grace, God's grace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 </a:t>
            </a: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that will pardon and cleanse within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	Grace, Grace, God's grace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Grace that is greater than all our sin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2817"/>
            <a:ext cx="9144000" cy="197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Dark is the stain that we cannot hide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What can avail to wash it away?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Look, </a:t>
            </a: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there is flowing a crimson tide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Whiter than snow you may be today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3677"/>
            <a:ext cx="9144000" cy="197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Grace, grace, God's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 </a:t>
            </a: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that will pardon and cleanse within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	Grace, grace, God's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Grace that is greater than all our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sin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6688"/>
            <a:ext cx="9144000" cy="197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Marvelous, infinite, matchless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Freely bestowed on all who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believe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You that are longing to see His face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Will you this moment His grace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receive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49159"/>
            <a:ext cx="9144000" cy="197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	Grace, grace, God's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grace that will pardon and cleanse within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	Grace, grace, God's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grace</a:t>
            </a:r>
            <a:endParaRPr lang="en-US" sz="3400" b="1" dirty="0">
              <a:ln w="18415" cmpd="sng">
                <a:noFill/>
                <a:prstDash val="solid"/>
              </a:ln>
              <a:latin typeface="Calibri" pitchFamily="34" charset="0"/>
            </a:endParaRP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sz="3400" b="1" dirty="0">
                <a:ln w="18415" cmpd="sng">
                  <a:noFill/>
                  <a:prstDash val="solid"/>
                </a:ln>
                <a:latin typeface="Calibri" pitchFamily="34" charset="0"/>
              </a:rPr>
              <a:t>Grace that is greater than all our </a:t>
            </a:r>
            <a:r>
              <a:rPr lang="en-US" sz="3400" b="1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sin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3790" y="4493639"/>
            <a:ext cx="6737684" cy="590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Words:  Julia Johnston     Music:  Daniel Towner</a:t>
            </a:r>
          </a:p>
          <a:p>
            <a:pPr marL="296437" indent="-296437"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ln w="18415" cmpd="sng">
                  <a:noFill/>
                  <a:prstDash val="solid"/>
                </a:ln>
                <a:latin typeface="Calibri" pitchFamily="34" charset="0"/>
              </a:rPr>
              <a:t>TEMPLE BIBLE CHURCH USED BY PERMISSION CCLI #78316</a:t>
            </a:r>
            <a:endParaRPr lang="en-US" dirty="0">
              <a:ln w="18415" cmpd="sng">
                <a:noFill/>
                <a:prstDash val="solid"/>
              </a:ln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Amazed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Open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up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eyes to see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mysteries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hold 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breath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hold my hand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As heaven melts the heart of man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amazed I am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If my heart is overwhelmed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cannot hear your voice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hold on to what is true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Though I cannot see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glory fills the sky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great and holy light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Shining like a million stars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amazed by who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we lift you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God be magnified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have overwhelmed my heart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amazed by who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universe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feet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angels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bow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speak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high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above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greatest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still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call and we will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How amazed I am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glory fills the sky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great and holy light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Shining like a million stars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amazed by who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we lift you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God be magnified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have overwhelmed my heart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amazed by who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glory fills the sky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great and holy light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Shining like a million stars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amazed by who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we lift you high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Oh God be magnified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have overwhelmed my heart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amazed by who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17501" y="473868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Kutless</a:t>
            </a:r>
            <a:endParaRPr lang="en-US" sz="2000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317501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We Belong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 is no height or depth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Neither life nor death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 take me from all that I find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Here now in Your glory Lord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other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powers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or love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things of now or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nothing on earth in this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could ever separate us Lord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If the storms of life they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the road ahead gets steep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lift these hands in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Faith I will believe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1" y="97303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is never ending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Your hands we surrender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all our sins are washed away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grace beyond reason has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Paid for our freedom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We're made alive in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run to Your throne where we belong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heart will sing that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is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Casting all else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aside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the joy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Your glory fall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hearts are filled with Your fire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other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powers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or love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things of now or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nothing on earth in this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could ever separate us Lord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333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love is never ending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Your hands we surrender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Where all our sins are washed away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333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grace beyond reason has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Paid for our freedom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We're made alive in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run to Your throne where we belong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heart will sing that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is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Casting all else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aside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the joy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Your glory fall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hearts are filled with Your fire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run to Your throne where we belong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heart will sing that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is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Casting all else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aside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the joy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our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Your glory fall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Our hearts are filled with Your fire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17501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Joel Davies, Reuben Morgan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2008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Hillsong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Publishing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remind myself of all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that You've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done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the life I have because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Your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17502" y="238124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Made Me Glad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2" y="1409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bless the Lord forever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will trust Him at all times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delivered me from all fear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2" y="1409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has set my feet upon a rock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will not be moved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I'll say of the Lord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strong 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help in time of need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Whom have I in heaven but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none I desire besides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You have made me glad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say of the Lord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strong 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help in time of need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have made me glad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I'll say of the Lord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strong 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help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17502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shield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strength my portion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Deliverer, my shelter strong tower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very present help in time of need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7502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Miriam Webster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2001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Hillsong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Publishing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17502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erWalkCove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05834">
            <a:off x="5928907" y="598048"/>
            <a:ext cx="2525798" cy="3788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DailyWalkCove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85948">
            <a:off x="818265" y="651927"/>
            <a:ext cx="24130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Our_Daily_Bread2-268x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85750"/>
            <a:ext cx="2797479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593163"/>
            <a:ext cx="9144000" cy="5693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chemeClr val="bg1"/>
                </a:solidFill>
              </a:rPr>
              <a:t>Available on the table in front of the receptionist desk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46075" y="1333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rescued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Love came down and set me free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am Yours I am forever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Yours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71550"/>
            <a:ext cx="503214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0" dirty="0" smtClean="0">
                <a:solidFill>
                  <a:schemeClr val="bg1"/>
                </a:solidFill>
                <a:latin typeface="Impact" pitchFamily="34" charset="0"/>
              </a:rPr>
              <a:t>WISDOM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47493"/>
            <a:ext cx="777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latin typeface="ALL AGES" pitchFamily="2" charset="0"/>
              </a:rPr>
              <a:t>	</a:t>
            </a:r>
            <a:r>
              <a:rPr lang="en-US" sz="13500" dirty="0" smtClean="0">
                <a:latin typeface="ALL AGES" pitchFamily="2" charset="0"/>
              </a:rPr>
              <a:t>WASTED</a:t>
            </a:r>
            <a:endParaRPr lang="en-US" sz="13500" dirty="0">
              <a:latin typeface="ALL AG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5750"/>
            <a:ext cx="891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request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rajan Pro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		       		…wisdom </a:t>
            </a:r>
            <a:r>
              <a:rPr lang="en-US" sz="3200" b="1" u="sng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granted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</a:t>
            </a:r>
            <a:endParaRPr lang="en-US" b="1" u="sng" cap="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8575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</a:rPr>
              <a:t>Give me now wisdom and knowledge, 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that I may go out and come in before this people, 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for who can rule this great people of Yours?”</a:t>
            </a:r>
          </a:p>
          <a:p>
            <a:endParaRPr lang="en-US" sz="33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2 Chronicles 1:10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5750"/>
            <a:ext cx="891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request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rajan Pro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		       		…wisdom </a:t>
            </a:r>
            <a:r>
              <a:rPr lang="en-US" sz="3200" b="1" u="sng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granted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</a:t>
            </a:r>
            <a:endParaRPr lang="en-US" b="1" u="sng" cap="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5750"/>
            <a:ext cx="891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success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</a:p>
          <a:p>
            <a:pPr>
              <a:spcAft>
                <a:spcPts val="600"/>
              </a:spcAft>
            </a:pP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				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…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200" b="1" u="sng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applied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</a:t>
            </a:r>
            <a:endParaRPr lang="en-US" b="1" u="sng" cap="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019550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success</a:t>
            </a: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</a:p>
          <a:p>
            <a:pPr algn="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…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500" b="1" u="sng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applied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85750"/>
            <a:ext cx="8534400" cy="276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FAVOR with God</a:t>
            </a:r>
          </a:p>
          <a:p>
            <a:pPr algn="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FORTUNE</a:t>
            </a:r>
          </a:p>
          <a:p>
            <a:pPr algn="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FAME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839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The lust to be served, honored and noticed is nothing less than the lust to be treated like God. This monumental arrogance never can be satisfied; we will never become God. That’s why pride always leaves the aftertaste of frustration.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85750"/>
            <a:ext cx="883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Humility on the other hand, 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can never be disappointed; 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if you want to serve someone- you can always find someone to serve- and in doing so, you’ll experience the joy and fulfillment of Christ.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-Matt Chandler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5750"/>
            <a:ext cx="8915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drift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SOLOMON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				…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200" b="1" u="sng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ignored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</a:t>
            </a:r>
            <a:endParaRPr lang="en-US" b="1" u="sng" cap="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4859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Mountain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high or valley low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out remind my soul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am Yours I am forever Yours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</a:rPr>
              <a:t>…and when the </a:t>
            </a:r>
            <a:r>
              <a:rPr lang="en-US" sz="3300" b="1" cap="small" dirty="0" smtClean="0">
                <a:solidFill>
                  <a:schemeClr val="bg1"/>
                </a:solidFill>
              </a:rPr>
              <a:t>Lord</a:t>
            </a:r>
            <a:r>
              <a:rPr lang="en-US" sz="3300" b="1" dirty="0" smtClean="0">
                <a:solidFill>
                  <a:schemeClr val="bg1"/>
                </a:solidFill>
              </a:rPr>
              <a:t> your God delivers them before you and you defeat them, 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then you shall utterly destroy them. 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You shall make no covenant with them 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and show no favor to them. </a:t>
            </a:r>
            <a:endParaRPr lang="en-US" sz="3300" b="1" baseline="30000" dirty="0" smtClean="0">
              <a:solidFill>
                <a:schemeClr val="bg1"/>
              </a:solidFill>
            </a:endParaRPr>
          </a:p>
          <a:p>
            <a:r>
              <a:rPr lang="en-US" sz="3300" b="1" dirty="0" smtClean="0">
                <a:solidFill>
                  <a:schemeClr val="bg1"/>
                </a:solidFill>
              </a:rPr>
              <a:t>Furthermore, you shall not intermarry with them; you shall not give your daughters to their sons, 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nor shall you take their daughters for your sons. 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915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</a:rPr>
              <a:t>For they will turn your sons away from following Me to serve other gods; then the anger of the </a:t>
            </a:r>
            <a:r>
              <a:rPr lang="en-US" sz="3300" b="1" cap="small" dirty="0" smtClean="0">
                <a:solidFill>
                  <a:schemeClr val="bg1"/>
                </a:solidFill>
              </a:rPr>
              <a:t>Lord</a:t>
            </a:r>
            <a:r>
              <a:rPr lang="en-US" sz="3300" b="1" dirty="0" smtClean="0">
                <a:solidFill>
                  <a:schemeClr val="bg1"/>
                </a:solidFill>
              </a:rPr>
              <a:t> will be kindled against you and He will quickly destroy you. But thus you shall do to them 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you shall tear down their altars, 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and smash their </a:t>
            </a:r>
            <a:r>
              <a:rPr lang="en-US" sz="3300" b="1" i="1" dirty="0" smtClean="0">
                <a:solidFill>
                  <a:schemeClr val="bg1"/>
                </a:solidFill>
              </a:rPr>
              <a:t>sacred</a:t>
            </a:r>
            <a:r>
              <a:rPr lang="en-US" sz="3300" b="1" dirty="0" smtClean="0">
                <a:solidFill>
                  <a:schemeClr val="bg1"/>
                </a:solidFill>
              </a:rPr>
              <a:t> pillars, 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and hew down their </a:t>
            </a:r>
            <a:r>
              <a:rPr lang="en-US" sz="3300" b="1" dirty="0" err="1" smtClean="0">
                <a:solidFill>
                  <a:schemeClr val="bg1"/>
                </a:solidFill>
              </a:rPr>
              <a:t>Asherim</a:t>
            </a:r>
            <a:r>
              <a:rPr lang="en-US" sz="33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3300" b="1" dirty="0" smtClean="0">
                <a:solidFill>
                  <a:schemeClr val="bg1"/>
                </a:solidFill>
              </a:rPr>
              <a:t>and burn their graven images with fire.</a:t>
            </a:r>
          </a:p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Deuteronomy 7:2-5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019550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drift</a:t>
            </a: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</a:p>
          <a:p>
            <a:pPr algn="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…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500" b="1" u="sng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ignored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61950"/>
            <a:ext cx="876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An unwise alliance </a:t>
            </a:r>
            <a:b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</a:b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with unbelievers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019550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drift</a:t>
            </a: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</a:p>
          <a:p>
            <a:pPr algn="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…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500" b="1" u="sng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ignored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82590"/>
            <a:ext cx="876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An unrestrained </a:t>
            </a:r>
            <a:b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</a:b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preoccupation </a:t>
            </a:r>
            <a:b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</a:b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with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019550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drift</a:t>
            </a: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</a:p>
          <a:p>
            <a:pPr algn="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…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500" b="1" u="sng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ignored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87799"/>
            <a:ext cx="876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An unholy </a:t>
            </a:r>
          </a:p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involvement </a:t>
            </a:r>
          </a:p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with idolatry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019550"/>
            <a:ext cx="845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drift</a:t>
            </a:r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</a:p>
          <a:p>
            <a:pPr algn="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…</a:t>
            </a:r>
            <a:r>
              <a:rPr lang="en-US" sz="3500" b="1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500" b="1" u="sng" cap="all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ignored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87799"/>
            <a:ext cx="8763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An unholy </a:t>
            </a:r>
          </a:p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involvement </a:t>
            </a:r>
          </a:p>
          <a:p>
            <a:pPr algn="ctr"/>
            <a:r>
              <a:rPr lang="en-US" sz="3500" b="1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with idolatry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5750"/>
            <a:ext cx="8915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the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discipline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 of </a:t>
            </a:r>
            <a:r>
              <a:rPr lang="en-US" sz="32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Solomon</a:t>
            </a:r>
          </a:p>
          <a:p>
            <a:pPr>
              <a:spcAft>
                <a:spcPts val="600"/>
              </a:spcAft>
            </a:pPr>
            <a:r>
              <a:rPr lang="en-US" sz="31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				</a:t>
            </a:r>
            <a:r>
              <a:rPr lang="en-US" sz="31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…</a:t>
            </a:r>
            <a:r>
              <a:rPr lang="en-US" sz="3100" b="1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wisdom </a:t>
            </a:r>
            <a:r>
              <a:rPr lang="en-US" sz="3100" b="1" u="sng" cap="all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rajan Pro" pitchFamily="18" charset="0"/>
              </a:rPr>
              <a:t>perverted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</a:t>
            </a:r>
            <a:endParaRPr lang="en-US" b="1" u="sng" cap="all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  <a:t>a WISE PERSON </a:t>
            </a:r>
            <a:r>
              <a:rPr lang="en-US" sz="8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  <a:t/>
            </a:r>
            <a:br>
              <a:rPr lang="en-US" sz="8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</a:br>
            <a:r>
              <a:rPr lang="en-US" sz="4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  <a:t>SEEKS the </a:t>
            </a:r>
            <a:r>
              <a:rPr lang="en-US" sz="8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  <a:t>COUNSEL</a:t>
            </a:r>
            <a:r>
              <a:rPr lang="en-US" sz="8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  <a:t> </a:t>
            </a:r>
            <a:br>
              <a:rPr lang="en-US" sz="8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</a:br>
            <a:r>
              <a:rPr lang="en-US" sz="45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jan Pro" pitchFamily="18" charset="0"/>
              </a:rPr>
              <a:t>of OTHERS!</a:t>
            </a:r>
            <a:endParaRPr lang="en-US" sz="45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39851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rajan Pro" pitchFamily="18" charset="0"/>
              </a:rPr>
              <a:t>It’s a pleasure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rajan Pro" pitchFamily="18" charset="0"/>
              </a:rPr>
              <a:t>to give advice;</a:t>
            </a:r>
            <a:endParaRPr lang="en-US" sz="5000" dirty="0" smtClean="0">
              <a:solidFill>
                <a:schemeClr val="bg1"/>
              </a:solidFill>
              <a:latin typeface="Trajan Pro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rajan Pro" pitchFamily="18" charset="0"/>
              </a:rPr>
              <a:t>humbling to need it;</a:t>
            </a:r>
            <a:endParaRPr lang="en-US" sz="5000" dirty="0" smtClean="0">
              <a:solidFill>
                <a:schemeClr val="bg1"/>
              </a:solidFill>
              <a:latin typeface="Trajan Pro" pitchFamily="18" charset="0"/>
            </a:endParaRP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rajan Pro" pitchFamily="18" charset="0"/>
              </a:rPr>
              <a:t>normal to ignore it!</a:t>
            </a:r>
            <a:endParaRPr lang="en-US" sz="5000" dirty="0">
              <a:solidFill>
                <a:schemeClr val="bg1"/>
              </a:solidFill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9916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“When you enter the land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which the </a:t>
            </a:r>
            <a:r>
              <a:rPr lang="en-US" sz="3100" b="1" cap="small" dirty="0" smtClean="0">
                <a:solidFill>
                  <a:schemeClr val="bg1"/>
                </a:solidFill>
              </a:rPr>
              <a:t>Lord</a:t>
            </a:r>
            <a:r>
              <a:rPr lang="en-US" sz="3100" b="1" dirty="0" smtClean="0">
                <a:solidFill>
                  <a:schemeClr val="bg1"/>
                </a:solidFill>
              </a:rPr>
              <a:t> your God gives you, 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and you possess it and live in it,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and you say, ‘I will set a king over me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like all the nations who are around me,’ 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you shall surely set a king over you whom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the </a:t>
            </a:r>
            <a:r>
              <a:rPr lang="en-US" sz="3100" b="1" cap="small" dirty="0" smtClean="0">
                <a:solidFill>
                  <a:schemeClr val="bg1"/>
                </a:solidFill>
              </a:rPr>
              <a:t>Lord</a:t>
            </a:r>
            <a:r>
              <a:rPr lang="en-US" sz="3100" b="1" dirty="0" smtClean="0">
                <a:solidFill>
                  <a:schemeClr val="bg1"/>
                </a:solidFill>
              </a:rPr>
              <a:t> your God chooses, </a:t>
            </a:r>
          </a:p>
          <a:p>
            <a:pPr algn="r"/>
            <a:r>
              <a:rPr lang="en-US" sz="3100" b="1" i="1" dirty="0" smtClean="0">
                <a:solidFill>
                  <a:schemeClr val="bg1"/>
                </a:solidFill>
              </a:rPr>
              <a:t>one</a:t>
            </a:r>
            <a:r>
              <a:rPr lang="en-US" sz="3100" b="1" dirty="0" smtClean="0">
                <a:solidFill>
                  <a:schemeClr val="bg1"/>
                </a:solidFill>
              </a:rPr>
              <a:t> from among your</a:t>
            </a:r>
            <a:r>
              <a:rPr lang="en-US" sz="3100" b="1" baseline="30000" dirty="0" smtClean="0">
                <a:solidFill>
                  <a:schemeClr val="bg1"/>
                </a:solidFill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</a:rPr>
              <a:t>countrymen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you shall set as king over yourselves;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my heart is filled with hope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every promise comes my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I feel Your hands of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Grace rest upon 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991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you may not put a foreigner over yourselves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who is not your countryman. 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Moreover, he shall not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multiply horses for himself, 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nor shall he cause the people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to return to Egypt to multiply horses, 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since the </a:t>
            </a:r>
            <a:r>
              <a:rPr lang="en-US" sz="3100" b="1" cap="small" dirty="0" smtClean="0">
                <a:solidFill>
                  <a:schemeClr val="bg1"/>
                </a:solidFill>
              </a:rPr>
              <a:t>Lord </a:t>
            </a:r>
            <a:r>
              <a:rPr lang="en-US" sz="3100" b="1" dirty="0" smtClean="0">
                <a:solidFill>
                  <a:schemeClr val="bg1"/>
                </a:solidFill>
              </a:rPr>
              <a:t>has said to you, 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‘You shall never again return that way.’ 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/>
            </a:r>
            <a:br>
              <a:rPr lang="en-US" sz="3100" b="1" dirty="0" smtClean="0">
                <a:solidFill>
                  <a:schemeClr val="bg1"/>
                </a:solidFill>
              </a:rPr>
            </a:br>
            <a:endParaRPr lang="en-US" sz="3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8991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 He shall not multiply wives for himself,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or else his heart will turn away; </a:t>
            </a:r>
          </a:p>
          <a:p>
            <a:pPr algn="r"/>
            <a:r>
              <a:rPr lang="en-US" sz="3100" b="1" dirty="0" smtClean="0">
                <a:solidFill>
                  <a:schemeClr val="bg1"/>
                </a:solidFill>
              </a:rPr>
              <a:t>nor shall he greatly increase 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silver and gold for himself.</a:t>
            </a:r>
          </a:p>
          <a:p>
            <a:pPr algn="r"/>
            <a:endParaRPr lang="en-US" sz="31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Deuteronomy 17:14-17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754</Words>
  <Application>Microsoft Office PowerPoint</Application>
  <PresentationFormat>On-screen Show (16:9)</PresentationFormat>
  <Paragraphs>205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43</cp:revision>
  <dcterms:created xsi:type="dcterms:W3CDTF">2012-09-07T16:24:23Z</dcterms:created>
  <dcterms:modified xsi:type="dcterms:W3CDTF">2012-09-10T20:55:07Z</dcterms:modified>
</cp:coreProperties>
</file>