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66"/>
  </p:handoutMasterIdLst>
  <p:sldIdLst>
    <p:sldId id="257"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35" r:id="rId17"/>
    <p:sldId id="336" r:id="rId18"/>
    <p:sldId id="337" r:id="rId19"/>
    <p:sldId id="338" r:id="rId20"/>
    <p:sldId id="339" r:id="rId21"/>
    <p:sldId id="341" r:id="rId22"/>
    <p:sldId id="312"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 id="343" r:id="rId43"/>
    <p:sldId id="342" r:id="rId44"/>
    <p:sldId id="256" r:id="rId45"/>
    <p:sldId id="258" r:id="rId46"/>
    <p:sldId id="280" r:id="rId47"/>
    <p:sldId id="261" r:id="rId48"/>
    <p:sldId id="264" r:id="rId49"/>
    <p:sldId id="284" r:id="rId50"/>
    <p:sldId id="290" r:id="rId51"/>
    <p:sldId id="332" r:id="rId52"/>
    <p:sldId id="333" r:id="rId53"/>
    <p:sldId id="291" r:id="rId54"/>
    <p:sldId id="285" r:id="rId55"/>
    <p:sldId id="288" r:id="rId56"/>
    <p:sldId id="282" r:id="rId57"/>
    <p:sldId id="287" r:id="rId58"/>
    <p:sldId id="286" r:id="rId59"/>
    <p:sldId id="292" r:id="rId60"/>
    <p:sldId id="293" r:id="rId61"/>
    <p:sldId id="334" r:id="rId62"/>
    <p:sldId id="294" r:id="rId63"/>
    <p:sldId id="295" r:id="rId64"/>
    <p:sldId id="296" r:id="rId6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204" y="-90"/>
      </p:cViewPr>
      <p:guideLst>
        <p:guide orient="horz" pos="1620"/>
        <p:guide pos="2880"/>
      </p:guideLst>
    </p:cSldViewPr>
  </p:slideViewPr>
  <p:notesTextViewPr>
    <p:cViewPr>
      <p:scale>
        <a:sx n="100" d="100"/>
        <a:sy n="100" d="100"/>
      </p:scale>
      <p:origin x="0" y="0"/>
    </p:cViewPr>
  </p:notesTextViewPr>
  <p:sorterViewPr>
    <p:cViewPr>
      <p:scale>
        <a:sx n="60" d="100"/>
        <a:sy n="6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EB7CA6-2C98-4DB9-9FCC-9CF8725D782E}" type="datetimeFigureOut">
              <a:rPr lang="en-US" smtClean="0"/>
              <a:pPr/>
              <a:t>9/4/2012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E8B7012-0BA8-4DF5-910D-993255B5B9D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167416-BEEF-4A11-9466-6C3BF708B54F}"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67416-BEEF-4A11-9466-6C3BF708B54F}"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67416-BEEF-4A11-9466-6C3BF708B54F}"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167416-BEEF-4A11-9466-6C3BF708B54F}"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167416-BEEF-4A11-9466-6C3BF708B54F}" type="datetimeFigureOut">
              <a:rPr lang="en-US" smtClean="0"/>
              <a:pPr/>
              <a:t>9/4/2012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167416-BEEF-4A11-9466-6C3BF708B54F}"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67416-BEEF-4A11-9466-6C3BF708B54F}" type="datetimeFigureOut">
              <a:rPr lang="en-US" smtClean="0"/>
              <a:pPr/>
              <a:t>9/4/2012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67416-BEEF-4A11-9466-6C3BF708B54F}" type="datetimeFigureOut">
              <a:rPr lang="en-US" smtClean="0"/>
              <a:pPr/>
              <a:t>9/4/2012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7416-BEEF-4A11-9466-6C3BF708B54F}" type="datetimeFigureOut">
              <a:rPr lang="en-US" smtClean="0"/>
              <a:pPr/>
              <a:t>9/4/2012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67416-BEEF-4A11-9466-6C3BF708B54F}"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167416-BEEF-4A11-9466-6C3BF708B54F}" type="datetimeFigureOut">
              <a:rPr lang="en-US" smtClean="0"/>
              <a:pPr/>
              <a:t>9/4/2012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6FBAEA-334B-4A7C-97D8-A2FA2A2ED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167416-BEEF-4A11-9466-6C3BF708B54F}" type="datetimeFigureOut">
              <a:rPr lang="en-US" smtClean="0"/>
              <a:pPr/>
              <a:t>9/4/2012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F6FBAEA-334B-4A7C-97D8-A2FA2A2ED0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am Yours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am Yours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All my</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days </a:t>
            </a:r>
          </a:p>
          <a:p>
            <a:pPr algn="ctr"/>
            <a:r>
              <a:rPr lang="en-US" sz="3400" b="1" dirty="0" smtClean="0">
                <a:solidFill>
                  <a:srgbClr val="000000"/>
                </a:solidFill>
                <a:latin typeface="Calibri" pitchFamily="34" charset="0"/>
                <a:sym typeface="Arial" charset="0"/>
              </a:rPr>
              <a:t>Jesus, I </a:t>
            </a:r>
            <a:r>
              <a:rPr lang="en-US" sz="3400" b="1" dirty="0">
                <a:solidFill>
                  <a:srgbClr val="000000"/>
                </a:solidFill>
                <a:latin typeface="Calibri" pitchFamily="34" charset="0"/>
                <a:sym typeface="Arial" charset="0"/>
              </a:rPr>
              <a:t>am Yours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1"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Love came down and rescued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Love came down and set me free</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am Yours I am forever Yours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Mountain high or valley low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I</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sing </a:t>
            </a:r>
            <a:r>
              <a:rPr lang="en-US" sz="3400" b="1" dirty="0">
                <a:solidFill>
                  <a:srgbClr val="000000"/>
                </a:solidFill>
                <a:latin typeface="Calibri" pitchFamily="34" charset="0"/>
                <a:sym typeface="Arial" charset="0"/>
              </a:rPr>
              <a:t>out remind my soul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am Yours I am forever Yours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am Yours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am Yours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All my</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days </a:t>
            </a:r>
          </a:p>
          <a:p>
            <a:pPr algn="ctr"/>
            <a:r>
              <a:rPr lang="en-US" sz="3400" b="1" dirty="0" smtClean="0">
                <a:solidFill>
                  <a:srgbClr val="000000"/>
                </a:solidFill>
                <a:latin typeface="Calibri" pitchFamily="34" charset="0"/>
                <a:sym typeface="Arial" charset="0"/>
              </a:rPr>
              <a:t>Jesus, I </a:t>
            </a:r>
            <a:r>
              <a:rPr lang="en-US" sz="3400" b="1" dirty="0">
                <a:solidFill>
                  <a:srgbClr val="000000"/>
                </a:solidFill>
                <a:latin typeface="Calibri" pitchFamily="34" charset="0"/>
                <a:sym typeface="Arial" charset="0"/>
              </a:rPr>
              <a:t>am Yours</a:t>
            </a:r>
          </a:p>
        </p:txBody>
      </p:sp>
      <p:sp>
        <p:nvSpPr>
          <p:cNvPr id="38915"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Jeremy </a:t>
            </a:r>
            <a:r>
              <a:rPr lang="en-US" sz="1600" dirty="0" err="1">
                <a:solidFill>
                  <a:srgbClr val="000000"/>
                </a:solidFill>
                <a:latin typeface="Calibri" pitchFamily="34" charset="0"/>
                <a:sym typeface="Arial" charset="0"/>
              </a:rPr>
              <a:t>Edwardson</a:t>
            </a:r>
            <a:r>
              <a:rPr lang="en-US" sz="1600" dirty="0">
                <a:solidFill>
                  <a:srgbClr val="000000"/>
                </a:solidFill>
                <a:latin typeface="Calibri" pitchFamily="34" charset="0"/>
                <a:sym typeface="Arial" charset="0"/>
              </a:rPr>
              <a:t>, Brian Johnson, Ian McIntosh, Jeremy Riddle</a:t>
            </a:r>
          </a:p>
        </p:txBody>
      </p:sp>
      <p:sp>
        <p:nvSpPr>
          <p:cNvPr id="38916"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2009 Bethel Music Publishing, Mercy / Vineyard Publishing</a:t>
            </a:r>
          </a:p>
        </p:txBody>
      </p:sp>
      <p:sp>
        <p:nvSpPr>
          <p:cNvPr id="38917"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17502" y="238124"/>
            <a:ext cx="8493125" cy="595313"/>
          </a:xfrm>
          <a:prstGeom prst="rect">
            <a:avLst/>
          </a:prstGeom>
          <a:noFill/>
          <a:ln w="9525">
            <a:noFill/>
            <a:miter lim="800000"/>
            <a:headEnd/>
            <a:tailEnd/>
          </a:ln>
          <a:effectLst/>
        </p:spPr>
        <p:txBody>
          <a:bodyPr wrap="none" lIns="79040" tIns="39521" rIns="79040" bIns="39521" anchor="ctr"/>
          <a:lstStyle/>
          <a:p>
            <a:pPr algn="ctr"/>
            <a:r>
              <a:rPr lang="en-US" sz="3100" b="1" dirty="0">
                <a:solidFill>
                  <a:srgbClr val="000000"/>
                </a:solidFill>
                <a:latin typeface="Calibri" pitchFamily="34" charset="0"/>
                <a:sym typeface="Arial" charset="0"/>
              </a:rPr>
              <a:t>Everlasting God</a:t>
            </a:r>
          </a:p>
        </p:txBody>
      </p:sp>
      <p:sp>
        <p:nvSpPr>
          <p:cNvPr id="20482"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2" y="592383"/>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You 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401053" y="4551117"/>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err="1">
                <a:solidFill>
                  <a:srgbClr val="000000"/>
                </a:solidFill>
                <a:latin typeface="Calibri" pitchFamily="34" charset="0"/>
                <a:sym typeface="Arial" charset="0"/>
              </a:rPr>
              <a:t>Brenton</a:t>
            </a:r>
            <a:r>
              <a:rPr lang="en-US" sz="1400" dirty="0">
                <a:solidFill>
                  <a:srgbClr val="000000"/>
                </a:solidFill>
                <a:latin typeface="Calibri" pitchFamily="34" charset="0"/>
                <a:sym typeface="Arial" charset="0"/>
              </a:rPr>
              <a:t> Brown, Ken Riley</a:t>
            </a:r>
          </a:p>
        </p:txBody>
      </p:sp>
      <p:sp>
        <p:nvSpPr>
          <p:cNvPr id="4" name="Rectangle 3"/>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a:t>
            </a:r>
            <a:r>
              <a:rPr lang="en-US" sz="1400" dirty="0" err="1">
                <a:solidFill>
                  <a:srgbClr val="000000"/>
                </a:solidFill>
                <a:latin typeface="Calibri" pitchFamily="34" charset="0"/>
                <a:sym typeface="Arial" charset="0"/>
              </a:rPr>
              <a:t>Thankyou</a:t>
            </a:r>
            <a:r>
              <a:rPr lang="en-US" sz="1400" dirty="0">
                <a:solidFill>
                  <a:srgbClr val="000000"/>
                </a:solidFill>
                <a:latin typeface="Calibri" pitchFamily="34" charset="0"/>
                <a:sym typeface="Arial" charset="0"/>
              </a:rPr>
              <a:t> Music</a:t>
            </a:r>
          </a:p>
        </p:txBody>
      </p:sp>
      <p:sp>
        <p:nvSpPr>
          <p:cNvPr id="5" name="Rectangle 4"/>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Strength will rise as we wait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 will wait upon the Lord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2" y="592383"/>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You 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401053" y="4551117"/>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err="1">
                <a:solidFill>
                  <a:srgbClr val="000000"/>
                </a:solidFill>
                <a:latin typeface="Calibri" pitchFamily="34" charset="0"/>
                <a:sym typeface="Arial" charset="0"/>
              </a:rPr>
              <a:t>Brenton</a:t>
            </a:r>
            <a:r>
              <a:rPr lang="en-US" sz="1400" dirty="0">
                <a:solidFill>
                  <a:srgbClr val="000000"/>
                </a:solidFill>
                <a:latin typeface="Calibri" pitchFamily="34" charset="0"/>
                <a:sym typeface="Arial" charset="0"/>
              </a:rPr>
              <a:t> Brown, Ken Riley</a:t>
            </a:r>
          </a:p>
        </p:txBody>
      </p:sp>
      <p:sp>
        <p:nvSpPr>
          <p:cNvPr id="4" name="Rectangle 3"/>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a:t>
            </a:r>
            <a:r>
              <a:rPr lang="en-US" sz="1400" dirty="0" err="1">
                <a:solidFill>
                  <a:srgbClr val="000000"/>
                </a:solidFill>
                <a:latin typeface="Calibri" pitchFamily="34" charset="0"/>
                <a:sym typeface="Arial" charset="0"/>
              </a:rPr>
              <a:t>Thankyou</a:t>
            </a:r>
            <a:r>
              <a:rPr lang="en-US" sz="1400" dirty="0">
                <a:solidFill>
                  <a:srgbClr val="000000"/>
                </a:solidFill>
                <a:latin typeface="Calibri" pitchFamily="34" charset="0"/>
                <a:sym typeface="Arial" charset="0"/>
              </a:rPr>
              <a:t> Music</a:t>
            </a:r>
          </a:p>
        </p:txBody>
      </p:sp>
      <p:sp>
        <p:nvSpPr>
          <p:cNvPr id="5" name="Rectangle 4"/>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Our God You reign forever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hope Our strong </a:t>
            </a:r>
            <a:r>
              <a:rPr lang="en-US" sz="3400" b="1" dirty="0" smtClean="0">
                <a:solidFill>
                  <a:srgbClr val="000000"/>
                </a:solidFill>
                <a:latin typeface="Calibri" pitchFamily="34" charset="0"/>
                <a:sym typeface="Arial" charset="0"/>
              </a:rPr>
              <a:t>deliverer</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Love Came Down</a:t>
            </a:r>
          </a:p>
        </p:txBody>
      </p:sp>
      <p:sp>
        <p:nvSpPr>
          <p:cNvPr id="2662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If my heart is overwhelmed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 cannot hear your voice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I'll hold on to what is true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Though I cannot see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7502" y="592383"/>
            <a:ext cx="8493125" cy="2381250"/>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charset="0"/>
              </a:rPr>
              <a:t>You are 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everlasting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do not faint You won't grow weary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You're the defender of the weak</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comfort those in need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 lift us up on wings like eagles</a:t>
            </a:r>
          </a:p>
        </p:txBody>
      </p:sp>
      <p:sp>
        <p:nvSpPr>
          <p:cNvPr id="3" name="Rectangle 2"/>
          <p:cNvSpPr>
            <a:spLocks noChangeArrowheads="1"/>
          </p:cNvSpPr>
          <p:nvPr/>
        </p:nvSpPr>
        <p:spPr bwMode="auto">
          <a:xfrm>
            <a:off x="401053" y="4551117"/>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err="1">
                <a:solidFill>
                  <a:srgbClr val="000000"/>
                </a:solidFill>
                <a:latin typeface="Calibri" pitchFamily="34" charset="0"/>
                <a:sym typeface="Arial" charset="0"/>
              </a:rPr>
              <a:t>Brenton</a:t>
            </a:r>
            <a:r>
              <a:rPr lang="en-US" sz="1400" dirty="0">
                <a:solidFill>
                  <a:srgbClr val="000000"/>
                </a:solidFill>
                <a:latin typeface="Calibri" pitchFamily="34" charset="0"/>
                <a:sym typeface="Arial" charset="0"/>
              </a:rPr>
              <a:t> Brown, Ken Riley</a:t>
            </a:r>
          </a:p>
        </p:txBody>
      </p:sp>
      <p:sp>
        <p:nvSpPr>
          <p:cNvPr id="4" name="Rectangle 3"/>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2005 </a:t>
            </a:r>
            <a:r>
              <a:rPr lang="en-US" sz="1400" dirty="0" err="1">
                <a:solidFill>
                  <a:srgbClr val="000000"/>
                </a:solidFill>
                <a:latin typeface="Calibri" pitchFamily="34" charset="0"/>
                <a:sym typeface="Arial" charset="0"/>
              </a:rPr>
              <a:t>Thankyou</a:t>
            </a:r>
            <a:r>
              <a:rPr lang="en-US" sz="1400" dirty="0">
                <a:solidFill>
                  <a:srgbClr val="000000"/>
                </a:solidFill>
                <a:latin typeface="Calibri" pitchFamily="34" charset="0"/>
                <a:sym typeface="Arial" charset="0"/>
              </a:rPr>
              <a:t> Music</a:t>
            </a:r>
          </a:p>
        </p:txBody>
      </p:sp>
      <p:sp>
        <p:nvSpPr>
          <p:cNvPr id="5" name="Rectangle 4"/>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17501" y="238125"/>
            <a:ext cx="8493125" cy="595313"/>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Amazing </a:t>
            </a:r>
            <a:r>
              <a:rPr lang="en-US" sz="3600" b="1" dirty="0" smtClean="0">
                <a:solidFill>
                  <a:srgbClr val="000000"/>
                </a:solidFill>
                <a:sym typeface="Arial" charset="0"/>
              </a:rPr>
              <a:t>Grace</a:t>
            </a:r>
            <a:endParaRPr lang="en-US" sz="3600" b="1" dirty="0">
              <a:solidFill>
                <a:srgbClr val="000000"/>
              </a:solidFill>
              <a:sym typeface="Arial" charset="0"/>
            </a:endParaRPr>
          </a:p>
        </p:txBody>
      </p:sp>
      <p:sp>
        <p:nvSpPr>
          <p:cNvPr id="798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Amazing grace how sweet the sound</a:t>
            </a:r>
            <a:br>
              <a:rPr lang="en-US" sz="3400" b="1" dirty="0">
                <a:solidFill>
                  <a:srgbClr val="000000"/>
                </a:solidFill>
                <a:sym typeface="Arial" charset="0"/>
              </a:rPr>
            </a:br>
            <a:r>
              <a:rPr lang="en-US" sz="3400" b="1" dirty="0">
                <a:solidFill>
                  <a:srgbClr val="000000"/>
                </a:solidFill>
                <a:sym typeface="Arial" charset="0"/>
              </a:rPr>
              <a:t>That saved a wretch like me</a:t>
            </a:r>
            <a:br>
              <a:rPr lang="en-US" sz="3400" b="1" dirty="0">
                <a:solidFill>
                  <a:srgbClr val="000000"/>
                </a:solidFill>
                <a:sym typeface="Arial" charset="0"/>
              </a:rPr>
            </a:br>
            <a:r>
              <a:rPr lang="en-US" sz="3400" b="1" dirty="0">
                <a:solidFill>
                  <a:srgbClr val="000000"/>
                </a:solidFill>
                <a:sym typeface="Arial" charset="0"/>
              </a:rPr>
              <a:t>I once was lost but now I'm found</a:t>
            </a:r>
            <a:br>
              <a:rPr lang="en-US" sz="3400" b="1" dirty="0">
                <a:solidFill>
                  <a:srgbClr val="000000"/>
                </a:solidFill>
                <a:sym typeface="Arial" charset="0"/>
              </a:rPr>
            </a:br>
            <a:r>
              <a:rPr lang="en-US" sz="3400" b="1" dirty="0">
                <a:solidFill>
                  <a:srgbClr val="000000"/>
                </a:solidFill>
                <a:sym typeface="Arial" charset="0"/>
              </a:rPr>
              <a:t>Was blind but now I see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err="1">
                <a:solidFill>
                  <a:srgbClr val="000000"/>
                </a:solidFill>
                <a:sym typeface="Arial" charset="0"/>
              </a:rPr>
              <a:t>'Twas</a:t>
            </a:r>
            <a:r>
              <a:rPr lang="en-US" sz="3400" b="1" dirty="0">
                <a:solidFill>
                  <a:srgbClr val="000000"/>
                </a:solidFill>
                <a:sym typeface="Arial" charset="0"/>
              </a:rPr>
              <a:t> grace that taught my heart </a:t>
            </a:r>
            <a:r>
              <a:rPr lang="en-US" sz="3400" b="1" dirty="0" smtClean="0">
                <a:solidFill>
                  <a:srgbClr val="000000"/>
                </a:solidFill>
                <a:sym typeface="Arial" charset="0"/>
              </a:rPr>
              <a:t>to fear </a:t>
            </a:r>
          </a:p>
          <a:p>
            <a:pPr algn="ctr"/>
            <a:r>
              <a:rPr lang="en-US" sz="3400" b="1" dirty="0" smtClean="0">
                <a:solidFill>
                  <a:srgbClr val="000000"/>
                </a:solidFill>
                <a:sym typeface="Arial" charset="0"/>
              </a:rPr>
              <a:t>And </a:t>
            </a:r>
            <a:r>
              <a:rPr lang="en-US" sz="3400" b="1" dirty="0">
                <a:solidFill>
                  <a:srgbClr val="000000"/>
                </a:solidFill>
                <a:sym typeface="Arial" charset="0"/>
              </a:rPr>
              <a:t>grace my fears relieved</a:t>
            </a:r>
            <a:br>
              <a:rPr lang="en-US" sz="3400" b="1" dirty="0">
                <a:solidFill>
                  <a:srgbClr val="000000"/>
                </a:solidFill>
                <a:sym typeface="Arial" charset="0"/>
              </a:rPr>
            </a:br>
            <a:r>
              <a:rPr lang="en-US" sz="3400" b="1" dirty="0">
                <a:solidFill>
                  <a:srgbClr val="000000"/>
                </a:solidFill>
                <a:sym typeface="Arial" charset="0"/>
              </a:rPr>
              <a:t>How precious did that grace appear</a:t>
            </a:r>
            <a:br>
              <a:rPr lang="en-US" sz="3400" b="1" dirty="0">
                <a:solidFill>
                  <a:srgbClr val="000000"/>
                </a:solidFill>
                <a:sym typeface="Arial" charset="0"/>
              </a:rPr>
            </a:br>
            <a:r>
              <a:rPr lang="en-US" sz="3400" b="1" dirty="0">
                <a:solidFill>
                  <a:srgbClr val="000000"/>
                </a:solidFill>
                <a:sym typeface="Arial" charset="0"/>
              </a:rPr>
              <a:t>The hour I first believed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chains are gone I've been set free</a:t>
            </a:r>
            <a:br>
              <a:rPr lang="en-US" sz="3400" b="1" dirty="0">
                <a:solidFill>
                  <a:srgbClr val="000000"/>
                </a:solidFill>
                <a:sym typeface="Arial" charset="0"/>
              </a:rPr>
            </a:br>
            <a:r>
              <a:rPr lang="en-US" sz="3400" b="1" dirty="0">
                <a:solidFill>
                  <a:srgbClr val="000000"/>
                </a:solidFill>
                <a:sym typeface="Arial" charset="0"/>
              </a:rPr>
              <a:t>My God my Savior has ransomed me</a:t>
            </a:r>
            <a:br>
              <a:rPr lang="en-US" sz="3400" b="1" dirty="0">
                <a:solidFill>
                  <a:srgbClr val="000000"/>
                </a:solidFill>
                <a:sym typeface="Arial" charset="0"/>
              </a:rPr>
            </a:br>
            <a:r>
              <a:rPr lang="en-US" sz="3400" b="1" dirty="0">
                <a:solidFill>
                  <a:srgbClr val="000000"/>
                </a:solidFill>
                <a:sym typeface="Arial" charset="0"/>
              </a:rPr>
              <a:t>And like a flood His mercy reigns</a:t>
            </a:r>
            <a:br>
              <a:rPr lang="en-US" sz="3400" b="1" dirty="0">
                <a:solidFill>
                  <a:srgbClr val="000000"/>
                </a:solidFill>
                <a:sym typeface="Arial" charset="0"/>
              </a:rPr>
            </a:br>
            <a:r>
              <a:rPr lang="en-US" sz="3400" b="1" dirty="0">
                <a:solidFill>
                  <a:srgbClr val="000000"/>
                </a:solidFill>
                <a:sym typeface="Arial" charset="0"/>
              </a:rPr>
              <a:t>Unending love amazing grace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 Lord has promised good to me</a:t>
            </a:r>
            <a:br>
              <a:rPr lang="en-US" sz="3400" b="1" dirty="0">
                <a:solidFill>
                  <a:srgbClr val="000000"/>
                </a:solidFill>
                <a:sym typeface="Arial" charset="0"/>
              </a:rPr>
            </a:br>
            <a:r>
              <a:rPr lang="en-US" sz="3400" b="1" dirty="0">
                <a:solidFill>
                  <a:srgbClr val="000000"/>
                </a:solidFill>
                <a:sym typeface="Arial" charset="0"/>
              </a:rPr>
              <a:t>His word my hope secures</a:t>
            </a:r>
            <a:br>
              <a:rPr lang="en-US" sz="3400" b="1" dirty="0">
                <a:solidFill>
                  <a:srgbClr val="000000"/>
                </a:solidFill>
                <a:sym typeface="Arial" charset="0"/>
              </a:rPr>
            </a:br>
            <a:r>
              <a:rPr lang="en-US" sz="3400" b="1" dirty="0">
                <a:solidFill>
                  <a:srgbClr val="000000"/>
                </a:solidFill>
                <a:sym typeface="Arial" charset="0"/>
              </a:rPr>
              <a:t>He will my shield and portion be</a:t>
            </a:r>
            <a:br>
              <a:rPr lang="en-US" sz="3400" b="1" dirty="0">
                <a:solidFill>
                  <a:srgbClr val="000000"/>
                </a:solidFill>
                <a:sym typeface="Arial" charset="0"/>
              </a:rPr>
            </a:br>
            <a:r>
              <a:rPr lang="en-US" sz="3400" b="1" dirty="0">
                <a:solidFill>
                  <a:srgbClr val="000000"/>
                </a:solidFill>
                <a:sym typeface="Arial" charset="0"/>
              </a:rPr>
              <a:t>As long as life endures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chains are gone I've been set free</a:t>
            </a:r>
            <a:br>
              <a:rPr lang="en-US" sz="3400" b="1" dirty="0">
                <a:solidFill>
                  <a:srgbClr val="000000"/>
                </a:solidFill>
                <a:sym typeface="Arial" charset="0"/>
              </a:rPr>
            </a:br>
            <a:r>
              <a:rPr lang="en-US" sz="3400" b="1" dirty="0">
                <a:solidFill>
                  <a:srgbClr val="000000"/>
                </a:solidFill>
                <a:sym typeface="Arial" charset="0"/>
              </a:rPr>
              <a:t>My God my Savior has ransomed me</a:t>
            </a:r>
            <a:br>
              <a:rPr lang="en-US" sz="3400" b="1" dirty="0">
                <a:solidFill>
                  <a:srgbClr val="000000"/>
                </a:solidFill>
                <a:sym typeface="Arial" charset="0"/>
              </a:rPr>
            </a:br>
            <a:r>
              <a:rPr lang="en-US" sz="3400" b="1" dirty="0">
                <a:solidFill>
                  <a:srgbClr val="000000"/>
                </a:solidFill>
                <a:sym typeface="Arial" charset="0"/>
              </a:rPr>
              <a:t>And like a flood His mercy reigns</a:t>
            </a:r>
            <a:br>
              <a:rPr lang="en-US" sz="3400" b="1" dirty="0">
                <a:solidFill>
                  <a:srgbClr val="000000"/>
                </a:solidFill>
                <a:sym typeface="Arial" charset="0"/>
              </a:rPr>
            </a:br>
            <a:r>
              <a:rPr lang="en-US" sz="3400" b="1" dirty="0">
                <a:solidFill>
                  <a:srgbClr val="000000"/>
                </a:solidFill>
                <a:sym typeface="Arial" charset="0"/>
              </a:rPr>
              <a:t>Unending love amazing grace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17501" y="1181100"/>
            <a:ext cx="8493125" cy="2381250"/>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The earth shall soon dissolve</a:t>
            </a:r>
            <a:br>
              <a:rPr lang="en-US" sz="3400" b="1" dirty="0">
                <a:solidFill>
                  <a:srgbClr val="000000"/>
                </a:solidFill>
                <a:sym typeface="Arial" charset="0"/>
              </a:rPr>
            </a:br>
            <a:r>
              <a:rPr lang="en-US" sz="3400" b="1" dirty="0">
                <a:solidFill>
                  <a:srgbClr val="000000"/>
                </a:solidFill>
                <a:sym typeface="Arial" charset="0"/>
              </a:rPr>
              <a:t>Like snow, The sun forbear to shine</a:t>
            </a:r>
            <a:br>
              <a:rPr lang="en-US" sz="3400" b="1" dirty="0">
                <a:solidFill>
                  <a:srgbClr val="000000"/>
                </a:solidFill>
                <a:sym typeface="Arial" charset="0"/>
              </a:rPr>
            </a:br>
            <a:r>
              <a:rPr lang="en-US" sz="3400" b="1" dirty="0">
                <a:solidFill>
                  <a:srgbClr val="000000"/>
                </a:solidFill>
                <a:sym typeface="Arial" charset="0"/>
              </a:rPr>
              <a:t>But God who called me here below</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17501" y="895350"/>
            <a:ext cx="8493125" cy="238125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Will </a:t>
            </a:r>
            <a:r>
              <a:rPr lang="en-US" sz="3400" b="1" dirty="0">
                <a:solidFill>
                  <a:srgbClr val="000000"/>
                </a:solidFill>
                <a:sym typeface="Arial" charset="0"/>
              </a:rPr>
              <a:t>be forever mine</a:t>
            </a:r>
            <a:br>
              <a:rPr lang="en-US" sz="3400" b="1" dirty="0">
                <a:solidFill>
                  <a:srgbClr val="000000"/>
                </a:solidFill>
                <a:sym typeface="Arial" charset="0"/>
              </a:rPr>
            </a:br>
            <a:r>
              <a:rPr lang="en-US" sz="3400" b="1" dirty="0">
                <a:solidFill>
                  <a:srgbClr val="000000"/>
                </a:solidFill>
                <a:sym typeface="Arial" charset="0"/>
              </a:rPr>
              <a:t>Will be forever mine</a:t>
            </a:r>
            <a:br>
              <a:rPr lang="en-US" sz="3400" b="1" dirty="0">
                <a:solidFill>
                  <a:srgbClr val="000000"/>
                </a:solidFill>
                <a:sym typeface="Arial" charset="0"/>
              </a:rPr>
            </a:br>
            <a:r>
              <a:rPr lang="en-US" sz="3400" b="1" dirty="0">
                <a:solidFill>
                  <a:srgbClr val="000000"/>
                </a:solidFill>
                <a:sym typeface="Arial" charset="0"/>
              </a:rPr>
              <a:t>You are forever mine</a:t>
            </a:r>
          </a:p>
        </p:txBody>
      </p:sp>
      <p:sp>
        <p:nvSpPr>
          <p:cNvPr id="88067" name="Rectangle 3"/>
          <p:cNvSpPr>
            <a:spLocks noChangeArrowheads="1"/>
          </p:cNvSpPr>
          <p:nvPr/>
        </p:nvSpPr>
        <p:spPr bwMode="auto">
          <a:xfrm>
            <a:off x="317501" y="4583906"/>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Louie Giglio, John Newton, Chris Tomlin</a:t>
            </a:r>
          </a:p>
        </p:txBody>
      </p:sp>
      <p:sp>
        <p:nvSpPr>
          <p:cNvPr id="88068" name="Rectangle 4"/>
          <p:cNvSpPr>
            <a:spLocks noChangeArrowheads="1"/>
          </p:cNvSpPr>
          <p:nvPr/>
        </p:nvSpPr>
        <p:spPr bwMode="auto">
          <a:xfrm>
            <a:off x="317501" y="4762500"/>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2006 sixsteps Music, worshiptogether.com songs, Vamos Publishing</a:t>
            </a:r>
          </a:p>
        </p:txBody>
      </p:sp>
      <p:sp>
        <p:nvSpPr>
          <p:cNvPr id="88069" name="Rectangle 5"/>
          <p:cNvSpPr>
            <a:spLocks noChangeArrowheads="1"/>
          </p:cNvSpPr>
          <p:nvPr/>
        </p:nvSpPr>
        <p:spPr bwMode="auto">
          <a:xfrm>
            <a:off x="317501" y="4941094"/>
            <a:ext cx="8493125" cy="11906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0" name="Rectangle 1"/>
          <p:cNvSpPr>
            <a:spLocks noChangeArrowheads="1"/>
          </p:cNvSpPr>
          <p:nvPr/>
        </p:nvSpPr>
        <p:spPr bwMode="auto">
          <a:xfrm>
            <a:off x="317500" y="361950"/>
            <a:ext cx="8493125" cy="595313"/>
          </a:xfrm>
          <a:prstGeom prst="rect">
            <a:avLst/>
          </a:prstGeom>
          <a:noFill/>
          <a:ln w="9525">
            <a:noFill/>
            <a:miter lim="800000"/>
            <a:headEnd/>
            <a:tailEnd/>
          </a:ln>
        </p:spPr>
        <p:txBody>
          <a:bodyPr wrap="none" anchor="ctr"/>
          <a:lstStyle/>
          <a:p>
            <a:pPr algn="ctr"/>
            <a:r>
              <a:rPr lang="en-US" sz="3600" b="1">
                <a:solidFill>
                  <a:srgbClr val="000000"/>
                </a:solidFill>
                <a:latin typeface="Calibri" pitchFamily="34" charset="0"/>
                <a:sym typeface="Arial" charset="0"/>
              </a:rPr>
              <a:t>Mighty To Save</a:t>
            </a:r>
          </a:p>
        </p:txBody>
      </p:sp>
      <p:sp>
        <p:nvSpPr>
          <p:cNvPr id="2051" name="Rectangle 2"/>
          <p:cNvSpPr>
            <a:spLocks noChangeArrowheads="1"/>
          </p:cNvSpPr>
          <p:nvPr/>
        </p:nvSpPr>
        <p:spPr bwMode="auto">
          <a:xfrm>
            <a:off x="317500" y="1190625"/>
            <a:ext cx="8493125" cy="2381250"/>
          </a:xfrm>
          <a:prstGeom prst="rect">
            <a:avLst/>
          </a:prstGeom>
          <a:noFill/>
          <a:ln w="9525">
            <a:noFill/>
            <a:miter lim="800000"/>
            <a:headEnd/>
            <a:tailEnd/>
          </a:ln>
        </p:spPr>
        <p:txBody>
          <a:bodyPr wrap="none"/>
          <a:lstStyle/>
          <a:p>
            <a:pPr algn="ctr"/>
            <a:r>
              <a:rPr lang="en-US" sz="3400" b="1">
                <a:solidFill>
                  <a:srgbClr val="000000"/>
                </a:solidFill>
                <a:latin typeface="Calibri" pitchFamily="34" charset="0"/>
                <a:sym typeface="Arial" charset="0"/>
              </a:rPr>
              <a:t>Everyone needs compassion</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Love that's never failing</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Let mercy fall on me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Everyone needs forgiveness</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The kindness of a Savior</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The hope of nations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If the storms of life they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the road ahead gets steep</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will lift these hands in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Faith I will believe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7500" y="819150"/>
            <a:ext cx="8493125" cy="2381250"/>
          </a:xfrm>
          <a:prstGeom prst="rect">
            <a:avLst/>
          </a:prstGeom>
          <a:noFill/>
          <a:ln w="9525">
            <a:noFill/>
            <a:miter lim="800000"/>
            <a:headEnd/>
            <a:tailEnd/>
          </a:ln>
        </p:spPr>
        <p:txBody>
          <a:bodyPr wrap="none"/>
          <a:lstStyle/>
          <a:p>
            <a:pPr algn="ctr"/>
            <a:r>
              <a:rPr lang="en-US" sz="3400" b="1">
                <a:solidFill>
                  <a:srgbClr val="000000"/>
                </a:solidFill>
                <a:latin typeface="Calibri" pitchFamily="34" charset="0"/>
                <a:sym typeface="Arial" charset="0"/>
              </a:rPr>
              <a:t>Savior, He can move the mountains</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My God is mighty to save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He is mighty to save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Forever, Author of salvation</a:t>
            </a:r>
          </a:p>
          <a:p>
            <a:pPr algn="ctr"/>
            <a:r>
              <a:rPr lang="en-US" sz="3400" b="1">
                <a:solidFill>
                  <a:srgbClr val="000000"/>
                </a:solidFill>
                <a:latin typeface="Calibri" pitchFamily="34" charset="0"/>
                <a:sym typeface="Arial" charset="0"/>
              </a:rPr>
              <a:t>He rose and conquered the grave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Jesus conquered the grave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17500" y="895350"/>
            <a:ext cx="8493125" cy="2381250"/>
          </a:xfrm>
          <a:prstGeom prst="rect">
            <a:avLst/>
          </a:prstGeom>
          <a:noFill/>
          <a:ln w="9525">
            <a:noFill/>
            <a:miter lim="800000"/>
            <a:headEnd/>
            <a:tailEnd/>
          </a:ln>
        </p:spPr>
        <p:txBody>
          <a:bodyPr wrap="none"/>
          <a:lstStyle/>
          <a:p>
            <a:pPr algn="ctr"/>
            <a:r>
              <a:rPr lang="en-US" sz="3400" b="1">
                <a:solidFill>
                  <a:srgbClr val="000000"/>
                </a:solidFill>
                <a:latin typeface="Calibri" pitchFamily="34" charset="0"/>
                <a:sym typeface="Arial" charset="0"/>
              </a:rPr>
              <a:t>So take me as You find me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All my fears and failures</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Fill my life again</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I give my life to follow</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Everything I believe in</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Now I surrender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17500" y="895350"/>
            <a:ext cx="8493125" cy="2381250"/>
          </a:xfrm>
          <a:prstGeom prst="rect">
            <a:avLst/>
          </a:prstGeom>
          <a:noFill/>
          <a:ln w="9525">
            <a:noFill/>
            <a:miter lim="800000"/>
            <a:headEnd/>
            <a:tailEnd/>
          </a:ln>
        </p:spPr>
        <p:txBody>
          <a:bodyPr wrap="none"/>
          <a:lstStyle/>
          <a:p>
            <a:pPr algn="ctr"/>
            <a:r>
              <a:rPr lang="en-US" sz="3400" b="1" dirty="0">
                <a:solidFill>
                  <a:srgbClr val="000000"/>
                </a:solidFill>
                <a:latin typeface="Calibri" pitchFamily="34" charset="0"/>
                <a:sym typeface="Arial" charset="0"/>
              </a:rPr>
              <a:t>Savior, He can move the mountains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My God is mighty to save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 is mighty to save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Forever, Author of salvation</a:t>
            </a:r>
          </a:p>
          <a:p>
            <a:pPr algn="ctr"/>
            <a:r>
              <a:rPr lang="en-US" sz="3400" b="1" dirty="0">
                <a:solidFill>
                  <a:srgbClr val="000000"/>
                </a:solidFill>
                <a:latin typeface="Calibri" pitchFamily="34" charset="0"/>
                <a:sym typeface="Arial" charset="0"/>
              </a:rPr>
              <a:t>He rose and conquered the grave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conquered the grave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04800" y="666750"/>
            <a:ext cx="8493125" cy="3038475"/>
          </a:xfrm>
          <a:prstGeom prst="rect">
            <a:avLst/>
          </a:prstGeom>
          <a:noFill/>
          <a:ln w="9525">
            <a:noFill/>
            <a:miter lim="800000"/>
            <a:headEnd/>
            <a:tailEnd/>
          </a:ln>
        </p:spPr>
        <p:txBody>
          <a:bodyPr wrap="none"/>
          <a:lstStyle/>
          <a:p>
            <a:pPr algn="ctr"/>
            <a:r>
              <a:rPr lang="en-US" sz="3400" b="1">
                <a:solidFill>
                  <a:srgbClr val="000000"/>
                </a:solidFill>
                <a:latin typeface="Calibri" pitchFamily="34" charset="0"/>
                <a:sym typeface="Arial" charset="0"/>
              </a:rPr>
              <a:t>Savior, He can move the mountains</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My God is mighty to save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He is mighty to save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Forever, Author of salvation</a:t>
            </a:r>
          </a:p>
          <a:p>
            <a:pPr algn="ctr"/>
            <a:r>
              <a:rPr lang="en-US" sz="3400" b="1">
                <a:solidFill>
                  <a:srgbClr val="000000"/>
                </a:solidFill>
                <a:latin typeface="Calibri" pitchFamily="34" charset="0"/>
                <a:sym typeface="Arial" charset="0"/>
              </a:rPr>
              <a:t>He rose and conquered the grave,</a:t>
            </a:r>
            <a:br>
              <a:rPr lang="en-US" sz="3400" b="1">
                <a:solidFill>
                  <a:srgbClr val="000000"/>
                </a:solidFill>
                <a:latin typeface="Calibri" pitchFamily="34" charset="0"/>
                <a:sym typeface="Arial" charset="0"/>
              </a:rPr>
            </a:br>
            <a:r>
              <a:rPr lang="en-US" sz="3400" b="1">
                <a:solidFill>
                  <a:srgbClr val="000000"/>
                </a:solidFill>
                <a:latin typeface="Calibri" pitchFamily="34" charset="0"/>
                <a:sym typeface="Arial" charset="0"/>
              </a:rPr>
              <a:t>Jesus conquered the grave</a:t>
            </a:r>
          </a:p>
          <a:p>
            <a:pPr algn="ctr"/>
            <a:r>
              <a:rPr lang="en-US" sz="2800" b="1">
                <a:solidFill>
                  <a:srgbClr val="000000"/>
                </a:solidFill>
                <a:latin typeface="Calibri" pitchFamily="34" charset="0"/>
                <a:sym typeface="Arial" charset="0"/>
              </a:rPr>
              <a:t>(repeat)</a:t>
            </a:r>
          </a:p>
          <a:p>
            <a:pPr algn="ctr"/>
            <a:endParaRPr lang="en-US" sz="3400" b="1">
              <a:solidFill>
                <a:srgbClr val="000000"/>
              </a:solidFill>
              <a:latin typeface="Calibri" pitchFamily="34" charset="0"/>
              <a:sym typeface="Arial" charset="0"/>
            </a:endParaRPr>
          </a:p>
        </p:txBody>
      </p:sp>
      <p:sp>
        <p:nvSpPr>
          <p:cNvPr id="6147" name="Rectangle 3"/>
          <p:cNvSpPr>
            <a:spLocks noChangeArrowheads="1"/>
          </p:cNvSpPr>
          <p:nvPr/>
        </p:nvSpPr>
        <p:spPr bwMode="auto">
          <a:xfrm>
            <a:off x="317500" y="4583113"/>
            <a:ext cx="8493125" cy="120650"/>
          </a:xfrm>
          <a:prstGeom prst="rect">
            <a:avLst/>
          </a:prstGeom>
          <a:noFill/>
          <a:ln w="9525">
            <a:noFill/>
            <a:miter lim="800000"/>
            <a:headEnd/>
            <a:tailEnd/>
          </a:ln>
        </p:spPr>
        <p:txBody>
          <a:bodyPr wrap="none" anchor="ctr"/>
          <a:lstStyle/>
          <a:p>
            <a:pPr algn="ctr"/>
            <a:r>
              <a:rPr lang="en-US" sz="1200" b="1">
                <a:solidFill>
                  <a:srgbClr val="000000"/>
                </a:solidFill>
                <a:latin typeface="Calibri" pitchFamily="34" charset="0"/>
                <a:sym typeface="Arial" charset="0"/>
              </a:rPr>
              <a:t>Ben Fielding, Reuben Morgan</a:t>
            </a:r>
          </a:p>
        </p:txBody>
      </p:sp>
      <p:sp>
        <p:nvSpPr>
          <p:cNvPr id="6148" name="Rectangle 4"/>
          <p:cNvSpPr>
            <a:spLocks noChangeArrowheads="1"/>
          </p:cNvSpPr>
          <p:nvPr/>
        </p:nvSpPr>
        <p:spPr bwMode="auto">
          <a:xfrm>
            <a:off x="317500" y="4762500"/>
            <a:ext cx="8493125" cy="119063"/>
          </a:xfrm>
          <a:prstGeom prst="rect">
            <a:avLst/>
          </a:prstGeom>
          <a:noFill/>
          <a:ln w="9525">
            <a:noFill/>
            <a:miter lim="800000"/>
            <a:headEnd/>
            <a:tailEnd/>
          </a:ln>
        </p:spPr>
        <p:txBody>
          <a:bodyPr wrap="none" anchor="ctr"/>
          <a:lstStyle/>
          <a:p>
            <a:pPr algn="ctr"/>
            <a:r>
              <a:rPr lang="en-US" sz="1200" b="1">
                <a:solidFill>
                  <a:srgbClr val="000000"/>
                </a:solidFill>
                <a:latin typeface="Calibri" pitchFamily="34" charset="0"/>
                <a:sym typeface="Arial" charset="0"/>
              </a:rPr>
              <a:t>2006 Hillsong Publishing</a:t>
            </a:r>
          </a:p>
        </p:txBody>
      </p:sp>
      <p:sp>
        <p:nvSpPr>
          <p:cNvPr id="6149" name="Rectangle 5"/>
          <p:cNvSpPr>
            <a:spLocks noChangeArrowheads="1"/>
          </p:cNvSpPr>
          <p:nvPr/>
        </p:nvSpPr>
        <p:spPr bwMode="auto">
          <a:xfrm>
            <a:off x="317500" y="4941888"/>
            <a:ext cx="8493125" cy="119062"/>
          </a:xfrm>
          <a:prstGeom prst="rect">
            <a:avLst/>
          </a:prstGeom>
          <a:noFill/>
          <a:ln w="9525">
            <a:noFill/>
            <a:miter lim="800000"/>
            <a:headEnd/>
            <a:tailEnd/>
          </a:ln>
        </p:spPr>
        <p:txBody>
          <a:bodyPr wrap="none" anchor="ctr"/>
          <a:lstStyle/>
          <a:p>
            <a:pPr algn="ctr"/>
            <a:r>
              <a:rPr lang="en-US" sz="1200" b="1">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317502" y="238124"/>
            <a:ext cx="8493125" cy="595313"/>
          </a:xfrm>
          <a:prstGeom prst="rect">
            <a:avLst/>
          </a:prstGeom>
          <a:noFill/>
          <a:ln w="9525">
            <a:noFill/>
            <a:miter lim="800000"/>
            <a:headEnd/>
            <a:tailEnd/>
          </a:ln>
          <a:effectLst/>
        </p:spPr>
        <p:txBody>
          <a:bodyPr wrap="none" lIns="79040" tIns="39521" rIns="79040" bIns="39521" anchor="ctr"/>
          <a:lstStyle/>
          <a:p>
            <a:pPr algn="ctr"/>
            <a:r>
              <a:rPr lang="en-US" sz="3600" b="1" dirty="0">
                <a:solidFill>
                  <a:srgbClr val="000000"/>
                </a:solidFill>
                <a:sym typeface="Arial" charset="0"/>
              </a:rPr>
              <a:t>Overcome</a:t>
            </a:r>
          </a:p>
        </p:txBody>
      </p:sp>
      <p:sp>
        <p:nvSpPr>
          <p:cNvPr id="63490"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Seated </a:t>
            </a:r>
            <a:r>
              <a:rPr lang="en-US" sz="3500" b="1" dirty="0" smtClean="0">
                <a:solidFill>
                  <a:srgbClr val="000000"/>
                </a:solidFill>
                <a:sym typeface="Arial" charset="0"/>
              </a:rPr>
              <a:t>above </a:t>
            </a:r>
          </a:p>
          <a:p>
            <a:pPr algn="ctr"/>
            <a:r>
              <a:rPr lang="en-US" sz="3500" b="1" dirty="0">
                <a:solidFill>
                  <a:srgbClr val="000000"/>
                </a:solidFill>
                <a:sym typeface="Arial" charset="0"/>
              </a:rPr>
              <a:t>E</a:t>
            </a:r>
            <a:r>
              <a:rPr lang="en-US" sz="3500" b="1" dirty="0" smtClean="0">
                <a:solidFill>
                  <a:srgbClr val="000000"/>
                </a:solidFill>
                <a:sym typeface="Arial" charset="0"/>
              </a:rPr>
              <a:t>nthroned </a:t>
            </a:r>
            <a:r>
              <a:rPr lang="en-US" sz="3500" b="1" dirty="0">
                <a:solidFill>
                  <a:srgbClr val="000000"/>
                </a:solidFill>
                <a:sym typeface="Arial" charset="0"/>
              </a:rPr>
              <a:t>in </a:t>
            </a:r>
            <a:r>
              <a:rPr lang="en-US" sz="3500" b="1" dirty="0" smtClean="0">
                <a:solidFill>
                  <a:srgbClr val="000000"/>
                </a:solidFill>
                <a:sym typeface="Arial" charset="0"/>
              </a:rPr>
              <a:t>the father's </a:t>
            </a:r>
            <a:r>
              <a:rPr lang="en-US" sz="3500" b="1" dirty="0">
                <a:solidFill>
                  <a:srgbClr val="000000"/>
                </a:solidFill>
                <a:sym typeface="Arial" charset="0"/>
              </a:rPr>
              <a:t>love</a:t>
            </a:r>
            <a:br>
              <a:rPr lang="en-US" sz="3500" b="1" dirty="0">
                <a:solidFill>
                  <a:srgbClr val="000000"/>
                </a:solidFill>
                <a:sym typeface="Arial" charset="0"/>
              </a:rPr>
            </a:br>
            <a:r>
              <a:rPr lang="en-US" sz="3500" b="1" dirty="0">
                <a:solidFill>
                  <a:srgbClr val="000000"/>
                </a:solidFill>
                <a:sym typeface="Arial" charset="0"/>
              </a:rPr>
              <a:t>Destined to die</a:t>
            </a:r>
            <a:br>
              <a:rPr lang="en-US" sz="3500" b="1" dirty="0">
                <a:solidFill>
                  <a:srgbClr val="000000"/>
                </a:solidFill>
                <a:sym typeface="Arial" charset="0"/>
              </a:rPr>
            </a:br>
            <a:r>
              <a:rPr lang="en-US" sz="3500" b="1" dirty="0">
                <a:solidFill>
                  <a:srgbClr val="000000"/>
                </a:solidFill>
                <a:sym typeface="Arial" charset="0"/>
              </a:rPr>
              <a:t>Poured out for all mankind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7502" y="973030"/>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God's only Son</a:t>
            </a:r>
            <a:br>
              <a:rPr lang="en-US" sz="3500" b="1" dirty="0">
                <a:solidFill>
                  <a:srgbClr val="000000"/>
                </a:solidFill>
                <a:sym typeface="Arial" charset="0"/>
              </a:rPr>
            </a:br>
            <a:r>
              <a:rPr lang="en-US" sz="3500" b="1" dirty="0">
                <a:solidFill>
                  <a:srgbClr val="000000"/>
                </a:solidFill>
                <a:sym typeface="Arial" charset="0"/>
              </a:rPr>
              <a:t>Perfect and spotless One</a:t>
            </a:r>
            <a:br>
              <a:rPr lang="en-US" sz="3500" b="1" dirty="0">
                <a:solidFill>
                  <a:srgbClr val="000000"/>
                </a:solidFill>
                <a:sym typeface="Arial" charset="0"/>
              </a:rPr>
            </a:br>
            <a:r>
              <a:rPr lang="en-US" sz="3500" b="1" dirty="0">
                <a:solidFill>
                  <a:srgbClr val="000000"/>
                </a:solidFill>
                <a:sym typeface="Arial" charset="0"/>
              </a:rPr>
              <a:t>He never sinned</a:t>
            </a:r>
            <a:br>
              <a:rPr lang="en-US" sz="3500" b="1" dirty="0">
                <a:solidFill>
                  <a:srgbClr val="000000"/>
                </a:solidFill>
                <a:sym typeface="Arial" charset="0"/>
              </a:rPr>
            </a:br>
            <a:r>
              <a:rPr lang="en-US" sz="3500" b="1" dirty="0">
                <a:solidFill>
                  <a:srgbClr val="000000"/>
                </a:solidFill>
                <a:sym typeface="Arial" charset="0"/>
              </a:rPr>
              <a:t>But suffered as if He </a:t>
            </a:r>
            <a:r>
              <a:rPr lang="en-US" sz="3500" b="1" dirty="0" smtClean="0">
                <a:solidFill>
                  <a:srgbClr val="000000"/>
                </a:solidFill>
                <a:sym typeface="Arial" charset="0"/>
              </a:rPr>
              <a:t>did</a:t>
            </a:r>
          </a:p>
          <a:p>
            <a:pPr algn="ctr"/>
            <a:r>
              <a:rPr lang="en-US" sz="3500" b="1" dirty="0" smtClean="0">
                <a:solidFill>
                  <a:srgbClr val="000000"/>
                </a:solidFill>
                <a:sym typeface="Arial" charset="0"/>
              </a:rPr>
              <a:t>All authority, every victory is Yours</a:t>
            </a:r>
          </a:p>
          <a:p>
            <a:pPr algn="ctr"/>
            <a:endParaRPr lang="en-US" sz="35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17502" y="744642"/>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Savior, worthy of honor and glory</a:t>
            </a:r>
            <a:br>
              <a:rPr lang="en-US" sz="3500" b="1" dirty="0">
                <a:solidFill>
                  <a:srgbClr val="000000"/>
                </a:solidFill>
                <a:sym typeface="Arial" charset="0"/>
              </a:rPr>
            </a:br>
            <a:r>
              <a:rPr lang="en-US" sz="3500" b="1" dirty="0">
                <a:solidFill>
                  <a:srgbClr val="000000"/>
                </a:solidFill>
                <a:sym typeface="Arial" charset="0"/>
              </a:rPr>
              <a:t>Worthy of all our praise</a:t>
            </a:r>
            <a:br>
              <a:rPr lang="en-US" sz="3500" b="1" dirty="0">
                <a:solidFill>
                  <a:srgbClr val="000000"/>
                </a:solidFill>
                <a:sym typeface="Arial" charset="0"/>
              </a:rPr>
            </a:br>
            <a:r>
              <a:rPr lang="en-US" sz="3500" b="1" dirty="0">
                <a:solidFill>
                  <a:srgbClr val="000000"/>
                </a:solidFill>
                <a:sym typeface="Arial" charset="0"/>
              </a:rPr>
              <a:t>For You overcame</a:t>
            </a:r>
            <a:br>
              <a:rPr lang="en-US" sz="3500" b="1" dirty="0">
                <a:solidFill>
                  <a:srgbClr val="000000"/>
                </a:solidFill>
                <a:sym typeface="Arial" charset="0"/>
              </a:rPr>
            </a:br>
            <a:r>
              <a:rPr lang="en-US" sz="3500" b="1" dirty="0">
                <a:solidFill>
                  <a:srgbClr val="000000"/>
                </a:solidFill>
                <a:sym typeface="Arial" charset="0"/>
              </a:rPr>
              <a:t>Jesus, awesome in power forever</a:t>
            </a:r>
            <a:br>
              <a:rPr lang="en-US" sz="3500" b="1" dirty="0">
                <a:solidFill>
                  <a:srgbClr val="000000"/>
                </a:solidFill>
                <a:sym typeface="Arial" charset="0"/>
              </a:rPr>
            </a:br>
            <a:r>
              <a:rPr lang="en-US" sz="3500" b="1" dirty="0">
                <a:solidFill>
                  <a:srgbClr val="000000"/>
                </a:solidFill>
                <a:sym typeface="Arial" charset="0"/>
              </a:rPr>
              <a:t>Awesome and great is Your Name</a:t>
            </a:r>
            <a:br>
              <a:rPr lang="en-US" sz="3500" b="1" dirty="0">
                <a:solidFill>
                  <a:srgbClr val="000000"/>
                </a:solidFill>
                <a:sym typeface="Arial" charset="0"/>
              </a:rPr>
            </a:br>
            <a:r>
              <a:rPr lang="en-US" sz="35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40632" y="951795"/>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Power in hand</a:t>
            </a:r>
            <a:br>
              <a:rPr lang="en-US" sz="3500" b="1" dirty="0">
                <a:solidFill>
                  <a:srgbClr val="000000"/>
                </a:solidFill>
                <a:sym typeface="Arial" charset="0"/>
              </a:rPr>
            </a:br>
            <a:r>
              <a:rPr lang="en-US" sz="3500" b="1" dirty="0">
                <a:solidFill>
                  <a:srgbClr val="000000"/>
                </a:solidFill>
                <a:sym typeface="Arial" charset="0"/>
              </a:rPr>
              <a:t>Speaking the Father's plan</a:t>
            </a:r>
            <a:br>
              <a:rPr lang="en-US" sz="3500" b="1" dirty="0">
                <a:solidFill>
                  <a:srgbClr val="000000"/>
                </a:solidFill>
                <a:sym typeface="Arial" charset="0"/>
              </a:rPr>
            </a:br>
            <a:r>
              <a:rPr lang="en-US" sz="3500" b="1" dirty="0">
                <a:solidFill>
                  <a:srgbClr val="000000"/>
                </a:solidFill>
                <a:sym typeface="Arial" charset="0"/>
              </a:rPr>
              <a:t>Sending us out</a:t>
            </a:r>
            <a:br>
              <a:rPr lang="en-US" sz="3500" b="1" dirty="0">
                <a:solidFill>
                  <a:srgbClr val="000000"/>
                </a:solidFill>
                <a:sym typeface="Arial" charset="0"/>
              </a:rPr>
            </a:br>
            <a:r>
              <a:rPr lang="en-US" sz="3500" b="1" dirty="0">
                <a:solidFill>
                  <a:srgbClr val="000000"/>
                </a:solidFill>
                <a:sym typeface="Arial" charset="0"/>
              </a:rPr>
              <a:t>Light in this broken </a:t>
            </a:r>
            <a:r>
              <a:rPr lang="en-US" sz="3500" b="1" dirty="0" smtClean="0">
                <a:solidFill>
                  <a:srgbClr val="000000"/>
                </a:solidFill>
                <a:sym typeface="Arial" charset="0"/>
              </a:rPr>
              <a:t>land</a:t>
            </a:r>
          </a:p>
          <a:p>
            <a:pPr algn="ctr"/>
            <a:r>
              <a:rPr lang="en-US" sz="3500" b="1" dirty="0" smtClean="0">
                <a:solidFill>
                  <a:srgbClr val="000000"/>
                </a:solidFill>
                <a:sym typeface="Arial" charset="0"/>
              </a:rPr>
              <a:t>All authority, every victory is Yours</a:t>
            </a:r>
          </a:p>
          <a:p>
            <a:pPr algn="ctr"/>
            <a:endParaRPr lang="en-US" sz="3500" b="1" dirty="0" smtClean="0">
              <a:solidFill>
                <a:srgbClr val="000000"/>
              </a:solidFill>
              <a:sym typeface="Arial" charset="0"/>
            </a:endParaRPr>
          </a:p>
          <a:p>
            <a:pPr algn="ctr"/>
            <a:endParaRPr lang="en-US" sz="35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240632" y="799536"/>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Savior, worthy of honor and glory</a:t>
            </a:r>
            <a:br>
              <a:rPr lang="en-US" sz="3500" b="1" dirty="0">
                <a:solidFill>
                  <a:srgbClr val="000000"/>
                </a:solidFill>
                <a:sym typeface="Arial" charset="0"/>
              </a:rPr>
            </a:br>
            <a:r>
              <a:rPr lang="en-US" sz="3500" b="1" dirty="0">
                <a:solidFill>
                  <a:srgbClr val="000000"/>
                </a:solidFill>
                <a:sym typeface="Arial" charset="0"/>
              </a:rPr>
              <a:t>Worthy of all our praise</a:t>
            </a:r>
            <a:br>
              <a:rPr lang="en-US" sz="3500" b="1" dirty="0">
                <a:solidFill>
                  <a:srgbClr val="000000"/>
                </a:solidFill>
                <a:sym typeface="Arial" charset="0"/>
              </a:rPr>
            </a:br>
            <a:r>
              <a:rPr lang="en-US" sz="3500" b="1" dirty="0">
                <a:solidFill>
                  <a:srgbClr val="000000"/>
                </a:solidFill>
                <a:sym typeface="Arial" charset="0"/>
              </a:rPr>
              <a:t>For You overcame</a:t>
            </a:r>
            <a:br>
              <a:rPr lang="en-US" sz="3500" b="1" dirty="0">
                <a:solidFill>
                  <a:srgbClr val="000000"/>
                </a:solidFill>
                <a:sym typeface="Arial" charset="0"/>
              </a:rPr>
            </a:br>
            <a:r>
              <a:rPr lang="en-US" sz="3500" b="1" dirty="0">
                <a:solidFill>
                  <a:srgbClr val="000000"/>
                </a:solidFill>
                <a:sym typeface="Arial" charset="0"/>
              </a:rPr>
              <a:t>Jesus, awesome in power forever</a:t>
            </a:r>
            <a:br>
              <a:rPr lang="en-US" sz="3500" b="1" dirty="0">
                <a:solidFill>
                  <a:srgbClr val="000000"/>
                </a:solidFill>
                <a:sym typeface="Arial" charset="0"/>
              </a:rPr>
            </a:br>
            <a:r>
              <a:rPr lang="en-US" sz="3500" b="1" dirty="0">
                <a:solidFill>
                  <a:srgbClr val="000000"/>
                </a:solidFill>
                <a:sym typeface="Arial" charset="0"/>
              </a:rPr>
              <a:t>Awesome and great is Your Name</a:t>
            </a:r>
            <a:br>
              <a:rPr lang="en-US" sz="3500" b="1" dirty="0">
                <a:solidFill>
                  <a:srgbClr val="000000"/>
                </a:solidFill>
                <a:sym typeface="Arial" charset="0"/>
              </a:rPr>
            </a:br>
            <a:r>
              <a:rPr lang="en-US" sz="35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317502" y="1190626"/>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We will overcome by the blood</a:t>
            </a:r>
            <a:br>
              <a:rPr lang="en-US" sz="3500" b="1" dirty="0">
                <a:solidFill>
                  <a:srgbClr val="000000"/>
                </a:solidFill>
                <a:sym typeface="Arial" charset="0"/>
              </a:rPr>
            </a:br>
            <a:r>
              <a:rPr lang="en-US" sz="3500" b="1" dirty="0">
                <a:solidFill>
                  <a:srgbClr val="000000"/>
                </a:solidFill>
                <a:sym typeface="Arial" charset="0"/>
              </a:rPr>
              <a:t>Of the Lamb</a:t>
            </a:r>
            <a:br>
              <a:rPr lang="en-US" sz="3500" b="1" dirty="0">
                <a:solidFill>
                  <a:srgbClr val="000000"/>
                </a:solidFill>
                <a:sym typeface="Arial" charset="0"/>
              </a:rPr>
            </a:br>
            <a:r>
              <a:rPr lang="en-US" sz="3500" b="1" dirty="0">
                <a:solidFill>
                  <a:srgbClr val="000000"/>
                </a:solidFill>
                <a:sym typeface="Arial" charset="0"/>
              </a:rPr>
              <a:t>And the word of our testimony</a:t>
            </a:r>
            <a:br>
              <a:rPr lang="en-US" sz="3500" b="1" dirty="0">
                <a:solidFill>
                  <a:srgbClr val="000000"/>
                </a:solidFill>
                <a:sym typeface="Arial" charset="0"/>
              </a:rPr>
            </a:br>
            <a:r>
              <a:rPr lang="en-US" sz="3500" b="1" dirty="0">
                <a:solidFill>
                  <a:srgbClr val="000000"/>
                </a:solidFill>
                <a:sym typeface="Arial" charset="0"/>
              </a:rPr>
              <a:t>Everyone overcome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remind myself of all </a:t>
            </a:r>
            <a:r>
              <a:rPr lang="en-US" sz="3400" b="1" dirty="0" smtClean="0">
                <a:solidFill>
                  <a:srgbClr val="000000"/>
                </a:solidFill>
                <a:latin typeface="Calibri" pitchFamily="34" charset="0"/>
                <a:sym typeface="Arial" charset="0"/>
              </a:rPr>
              <a:t>that You've </a:t>
            </a:r>
            <a:r>
              <a:rPr lang="en-US" sz="3400" b="1" dirty="0">
                <a:solidFill>
                  <a:srgbClr val="000000"/>
                </a:solidFill>
                <a:latin typeface="Calibri" pitchFamily="34" charset="0"/>
                <a:sym typeface="Arial" charset="0"/>
              </a:rPr>
              <a:t>done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the life I have because </a:t>
            </a:r>
            <a:r>
              <a:rPr lang="en-US" sz="3400" b="1" dirty="0" smtClean="0">
                <a:solidFill>
                  <a:srgbClr val="000000"/>
                </a:solidFill>
                <a:latin typeface="Calibri" pitchFamily="34" charset="0"/>
                <a:sym typeface="Arial" charset="0"/>
              </a:rPr>
              <a:t>of Your </a:t>
            </a:r>
            <a:r>
              <a:rPr lang="en-US" sz="3400" b="1" dirty="0">
                <a:solidFill>
                  <a:srgbClr val="000000"/>
                </a:solidFill>
                <a:latin typeface="Calibri" pitchFamily="34" charset="0"/>
                <a:sym typeface="Arial" charset="0"/>
              </a:rPr>
              <a:t>Son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240632" y="668512"/>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Savior, worthy of honor and glory</a:t>
            </a:r>
            <a:br>
              <a:rPr lang="en-US" sz="3500" b="1" dirty="0">
                <a:solidFill>
                  <a:srgbClr val="000000"/>
                </a:solidFill>
                <a:sym typeface="Arial" charset="0"/>
              </a:rPr>
            </a:br>
            <a:r>
              <a:rPr lang="en-US" sz="3500" b="1" dirty="0">
                <a:solidFill>
                  <a:srgbClr val="000000"/>
                </a:solidFill>
                <a:sym typeface="Arial" charset="0"/>
              </a:rPr>
              <a:t>Worthy of all our praise</a:t>
            </a:r>
            <a:br>
              <a:rPr lang="en-US" sz="3500" b="1" dirty="0">
                <a:solidFill>
                  <a:srgbClr val="000000"/>
                </a:solidFill>
                <a:sym typeface="Arial" charset="0"/>
              </a:rPr>
            </a:br>
            <a:r>
              <a:rPr lang="en-US" sz="3500" b="1" dirty="0">
                <a:solidFill>
                  <a:srgbClr val="000000"/>
                </a:solidFill>
                <a:sym typeface="Arial" charset="0"/>
              </a:rPr>
              <a:t>For You overcame</a:t>
            </a:r>
            <a:br>
              <a:rPr lang="en-US" sz="3500" b="1" dirty="0">
                <a:solidFill>
                  <a:srgbClr val="000000"/>
                </a:solidFill>
                <a:sym typeface="Arial" charset="0"/>
              </a:rPr>
            </a:br>
            <a:r>
              <a:rPr lang="en-US" sz="3500" b="1" dirty="0">
                <a:solidFill>
                  <a:srgbClr val="000000"/>
                </a:solidFill>
                <a:sym typeface="Arial" charset="0"/>
              </a:rPr>
              <a:t>Jesus, awesome in power forever</a:t>
            </a:r>
            <a:br>
              <a:rPr lang="en-US" sz="3500" b="1" dirty="0">
                <a:solidFill>
                  <a:srgbClr val="000000"/>
                </a:solidFill>
                <a:sym typeface="Arial" charset="0"/>
              </a:rPr>
            </a:br>
            <a:r>
              <a:rPr lang="en-US" sz="3500" b="1" dirty="0">
                <a:solidFill>
                  <a:srgbClr val="000000"/>
                </a:solidFill>
                <a:sym typeface="Arial" charset="0"/>
              </a:rPr>
              <a:t>Awesome and great is Your Name</a:t>
            </a:r>
            <a:br>
              <a:rPr lang="en-US" sz="3500" b="1" dirty="0">
                <a:solidFill>
                  <a:srgbClr val="000000"/>
                </a:solidFill>
                <a:sym typeface="Arial" charset="0"/>
              </a:rPr>
            </a:br>
            <a:r>
              <a:rPr lang="en-US" sz="3500" b="1" dirty="0">
                <a:solidFill>
                  <a:srgbClr val="000000"/>
                </a:solidFill>
                <a:sym typeface="Arial" charset="0"/>
              </a:rPr>
              <a:t>For You overcame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49823" y="744642"/>
            <a:ext cx="8493125" cy="2381250"/>
          </a:xfrm>
          <a:prstGeom prst="rect">
            <a:avLst/>
          </a:prstGeom>
          <a:noFill/>
          <a:ln w="9525">
            <a:noFill/>
            <a:miter lim="800000"/>
            <a:headEnd/>
            <a:tailEnd/>
          </a:ln>
          <a:effectLst/>
        </p:spPr>
        <p:txBody>
          <a:bodyPr wrap="none" lIns="79040" tIns="39521" rIns="79040" bIns="39521"/>
          <a:lstStyle/>
          <a:p>
            <a:pPr algn="ctr"/>
            <a:r>
              <a:rPr lang="en-US" sz="3500" b="1" dirty="0">
                <a:solidFill>
                  <a:srgbClr val="000000"/>
                </a:solidFill>
                <a:sym typeface="Arial" charset="0"/>
              </a:rPr>
              <a:t>Savior, worthy of honor and glory</a:t>
            </a:r>
            <a:br>
              <a:rPr lang="en-US" sz="3500" b="1" dirty="0">
                <a:solidFill>
                  <a:srgbClr val="000000"/>
                </a:solidFill>
                <a:sym typeface="Arial" charset="0"/>
              </a:rPr>
            </a:br>
            <a:r>
              <a:rPr lang="en-US" sz="3500" b="1" dirty="0">
                <a:solidFill>
                  <a:srgbClr val="000000"/>
                </a:solidFill>
                <a:sym typeface="Arial" charset="0"/>
              </a:rPr>
              <a:t>Worthy of all our praise</a:t>
            </a:r>
            <a:br>
              <a:rPr lang="en-US" sz="3500" b="1" dirty="0">
                <a:solidFill>
                  <a:srgbClr val="000000"/>
                </a:solidFill>
                <a:sym typeface="Arial" charset="0"/>
              </a:rPr>
            </a:br>
            <a:r>
              <a:rPr lang="en-US" sz="3500" b="1" dirty="0">
                <a:solidFill>
                  <a:srgbClr val="000000"/>
                </a:solidFill>
                <a:sym typeface="Arial" charset="0"/>
              </a:rPr>
              <a:t>For You overcame</a:t>
            </a:r>
            <a:br>
              <a:rPr lang="en-US" sz="3500" b="1" dirty="0">
                <a:solidFill>
                  <a:srgbClr val="000000"/>
                </a:solidFill>
                <a:sym typeface="Arial" charset="0"/>
              </a:rPr>
            </a:br>
            <a:r>
              <a:rPr lang="en-US" sz="3500" b="1" dirty="0">
                <a:solidFill>
                  <a:srgbClr val="000000"/>
                </a:solidFill>
                <a:sym typeface="Arial" charset="0"/>
              </a:rPr>
              <a:t>Jesus, awesome in power forever</a:t>
            </a:r>
            <a:br>
              <a:rPr lang="en-US" sz="3500" b="1" dirty="0">
                <a:solidFill>
                  <a:srgbClr val="000000"/>
                </a:solidFill>
                <a:sym typeface="Arial" charset="0"/>
              </a:rPr>
            </a:br>
            <a:r>
              <a:rPr lang="en-US" sz="3500" b="1" dirty="0">
                <a:solidFill>
                  <a:srgbClr val="000000"/>
                </a:solidFill>
                <a:sym typeface="Arial" charset="0"/>
              </a:rPr>
              <a:t>Awesome and great is Your Name</a:t>
            </a:r>
            <a:br>
              <a:rPr lang="en-US" sz="3500" b="1" dirty="0">
                <a:solidFill>
                  <a:srgbClr val="000000"/>
                </a:solidFill>
                <a:sym typeface="Arial" charset="0"/>
              </a:rPr>
            </a:br>
            <a:r>
              <a:rPr lang="en-US" sz="3500" b="1" dirty="0">
                <a:solidFill>
                  <a:srgbClr val="000000"/>
                </a:solidFill>
                <a:sym typeface="Arial" charset="0"/>
              </a:rPr>
              <a:t>For You overcame</a:t>
            </a:r>
          </a:p>
        </p:txBody>
      </p:sp>
      <p:sp>
        <p:nvSpPr>
          <p:cNvPr id="81923" name="Rectangle 3"/>
          <p:cNvSpPr>
            <a:spLocks noChangeArrowheads="1"/>
          </p:cNvSpPr>
          <p:nvPr/>
        </p:nvSpPr>
        <p:spPr bwMode="auto">
          <a:xfrm>
            <a:off x="317502" y="4583908"/>
            <a:ext cx="8493125" cy="11906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charset="0"/>
              </a:rPr>
              <a:t>Jon Egan</a:t>
            </a:r>
          </a:p>
        </p:txBody>
      </p:sp>
      <p:sp>
        <p:nvSpPr>
          <p:cNvPr id="81924" name="Rectangle 4"/>
          <p:cNvSpPr>
            <a:spLocks noChangeArrowheads="1"/>
          </p:cNvSpPr>
          <p:nvPr/>
        </p:nvSpPr>
        <p:spPr bwMode="auto">
          <a:xfrm>
            <a:off x="317502" y="4762501"/>
            <a:ext cx="8493125" cy="11906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charset="0"/>
              </a:rPr>
              <a:t>2007 Vertical Worship Songs</a:t>
            </a:r>
          </a:p>
        </p:txBody>
      </p:sp>
      <p:sp>
        <p:nvSpPr>
          <p:cNvPr id="81925" name="Rectangle 5"/>
          <p:cNvSpPr>
            <a:spLocks noChangeArrowheads="1"/>
          </p:cNvSpPr>
          <p:nvPr/>
        </p:nvSpPr>
        <p:spPr bwMode="auto">
          <a:xfrm>
            <a:off x="317502" y="4941094"/>
            <a:ext cx="8493125" cy="119063"/>
          </a:xfrm>
          <a:prstGeom prst="rect">
            <a:avLst/>
          </a:prstGeom>
          <a:noFill/>
          <a:ln w="9525">
            <a:noFill/>
            <a:miter lim="800000"/>
            <a:headEnd/>
            <a:tailEnd/>
          </a:ln>
          <a:effectLst/>
        </p:spPr>
        <p:txBody>
          <a:bodyPr wrap="none" lIns="79040" tIns="39521" rIns="79040" bIns="39521" anchor="ctr"/>
          <a:lstStyle/>
          <a:p>
            <a:pPr algn="ctr"/>
            <a:r>
              <a:rPr lang="en-US" sz="1700" dirty="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t_nt.jpg"/>
          <p:cNvPicPr>
            <a:picLocks noGrp="1" noChangeAspect="1"/>
          </p:cNvPicPr>
          <p:nvPr>
            <p:ph idx="1"/>
          </p:nvPr>
        </p:nvPicPr>
        <p:blipFill>
          <a:blip r:embed="rId2" cstate="print"/>
          <a:stretch>
            <a:fillRect/>
          </a:stretch>
        </p:blipFill>
        <p:spPr>
          <a:xfrm>
            <a:off x="0" y="0"/>
            <a:ext cx="9144000" cy="5143500"/>
          </a:xfrm>
        </p:spPr>
      </p:pic>
      <p:sp>
        <p:nvSpPr>
          <p:cNvPr id="5" name="Rectangle 4"/>
          <p:cNvSpPr/>
          <p:nvPr/>
        </p:nvSpPr>
        <p:spPr>
          <a:xfrm>
            <a:off x="1219200" y="3378934"/>
            <a:ext cx="6477000" cy="1631216"/>
          </a:xfrm>
          <a:prstGeom prst="rect">
            <a:avLst/>
          </a:prstGeom>
          <a:noFill/>
        </p:spPr>
        <p:txBody>
          <a:bodyPr wrap="square" lIns="91440" tIns="45720" rIns="91440" bIns="45720">
            <a:spAutoFit/>
          </a:bodyPr>
          <a:lstStyle/>
          <a:p>
            <a:pPr algn="ctr"/>
            <a:r>
              <a:rPr lang="en-US" sz="10000" dirty="0" smtClean="0">
                <a:ln w="12700">
                  <a:solidFill>
                    <a:srgbClr val="CC6600"/>
                  </a:solidFill>
                  <a:prstDash val="solid"/>
                </a:ln>
                <a:solidFill>
                  <a:sysClr val="windowText" lastClr="000000"/>
                </a:solidFill>
                <a:latin typeface="Viner Hand ITC" pitchFamily="66" charset="0"/>
              </a:rPr>
              <a:t>Caught</a:t>
            </a:r>
            <a:endParaRPr lang="en-US" sz="10000" cap="none" spc="0" dirty="0">
              <a:ln w="12700">
                <a:solidFill>
                  <a:srgbClr val="CC6600"/>
                </a:solidFill>
                <a:prstDash val="solid"/>
              </a:ln>
              <a:solidFill>
                <a:sysClr val="windowText" lastClr="000000"/>
              </a:solidFill>
              <a:latin typeface="Viner Hand ITC"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304800" y="224224"/>
            <a:ext cx="8610600" cy="2362185"/>
          </a:xfrm>
          <a:prstGeom prst="rect">
            <a:avLst/>
          </a:prstGeom>
        </p:spPr>
        <p:txBody>
          <a:bodyPr wrap="square">
            <a:spAutoFit/>
          </a:bodyPr>
          <a:lstStyle/>
          <a:p>
            <a:pPr algn="ct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embattled king and </a:t>
            </a:r>
            <a:b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b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bold prophet</a:t>
            </a:r>
          </a:p>
          <a:p>
            <a:pPr algn="ctr"/>
            <a:endParaRPr lang="en-US" sz="15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762000" y="742950"/>
            <a:ext cx="7696200" cy="2477601"/>
          </a:xfrm>
          <a:prstGeom prst="rect">
            <a:avLst/>
          </a:prstGeom>
        </p:spPr>
        <p:txBody>
          <a:bodyPr wrap="square">
            <a:spAutoFit/>
          </a:bodyPr>
          <a:lstStyle/>
          <a:p>
            <a:pPr algn="ctr"/>
            <a:r>
              <a:rPr lang="en-US" sz="5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rooftop romance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1"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Love came down and rescued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Love came down and set me free</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am Yours I am forever Yours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Mountain high or valley low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I</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sing </a:t>
            </a:r>
            <a:r>
              <a:rPr lang="en-US" sz="3400" b="1" dirty="0">
                <a:solidFill>
                  <a:srgbClr val="000000"/>
                </a:solidFill>
                <a:latin typeface="Calibri" pitchFamily="34" charset="0"/>
                <a:sym typeface="Arial" charset="0"/>
              </a:rPr>
              <a:t>out remind my soul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am Yours I am forever Yours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5" name="TextBox 4"/>
          <p:cNvSpPr txBox="1"/>
          <p:nvPr/>
        </p:nvSpPr>
        <p:spPr>
          <a:xfrm>
            <a:off x="304800" y="742950"/>
            <a:ext cx="8229600" cy="3108543"/>
          </a:xfrm>
          <a:prstGeom prst="rect">
            <a:avLst/>
          </a:prstGeom>
          <a:noFill/>
        </p:spPr>
        <p:txBody>
          <a:bodyPr wrap="square" rtlCol="0">
            <a:spAutoFit/>
          </a:bodyPr>
          <a:lstStyle/>
          <a:p>
            <a:r>
              <a:rPr lang="en-US" sz="3400" b="1" dirty="0">
                <a:solidFill>
                  <a:srgbClr val="FFDD7D"/>
                </a:solidFill>
                <a:effectLst>
                  <a:outerShdw blurRad="38100" dist="38100" dir="2700000" algn="tl">
                    <a:srgbClr val="000000">
                      <a:alpha val="43137"/>
                    </a:srgbClr>
                  </a:outerShdw>
                </a:effectLst>
              </a:rPr>
              <a:t>The LORD gave David victory wherever he </a:t>
            </a:r>
            <a:r>
              <a:rPr lang="en-US" sz="3400" b="1" dirty="0" smtClean="0">
                <a:solidFill>
                  <a:srgbClr val="FFDD7D"/>
                </a:solidFill>
                <a:effectLst>
                  <a:outerShdw blurRad="38100" dist="38100" dir="2700000" algn="tl">
                    <a:srgbClr val="000000">
                      <a:alpha val="43137"/>
                    </a:srgbClr>
                  </a:outerShdw>
                </a:effectLst>
              </a:rPr>
              <a:t>went. David </a:t>
            </a:r>
            <a:r>
              <a:rPr lang="en-US" sz="3400" b="1" dirty="0">
                <a:solidFill>
                  <a:srgbClr val="FFDD7D"/>
                </a:solidFill>
                <a:effectLst>
                  <a:outerShdw blurRad="38100" dist="38100" dir="2700000" algn="tl">
                    <a:srgbClr val="000000">
                      <a:alpha val="43137"/>
                    </a:srgbClr>
                  </a:outerShdw>
                </a:effectLst>
              </a:rPr>
              <a:t>reigned over all Israel, doing what was just and right for all his people.</a:t>
            </a:r>
            <a:r>
              <a:rPr lang="en-US" sz="3400" b="1" dirty="0" smtClean="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p>
          <a:p>
            <a:endParaRPr lang="en-US" sz="3000" b="1" dirty="0" smtClean="0">
              <a:solidFill>
                <a:srgbClr val="FFDD7D"/>
              </a:solidFill>
              <a:effectLst>
                <a:outerShdw blurRad="38100" dist="38100" dir="2700000" algn="tl">
                  <a:srgbClr val="000000">
                    <a:alpha val="43137"/>
                  </a:srgbClr>
                </a:outerShdw>
              </a:effectLst>
            </a:endParaRPr>
          </a:p>
          <a:p>
            <a:r>
              <a:rPr lang="en-US" sz="3000" b="1" dirty="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r>
              <a:rPr lang="en-US" sz="2800" b="1" dirty="0" smtClean="0">
                <a:solidFill>
                  <a:srgbClr val="FFDD7D"/>
                </a:solidFill>
                <a:effectLst>
                  <a:outerShdw blurRad="38100" dist="38100" dir="2700000" algn="tl">
                    <a:srgbClr val="000000">
                      <a:alpha val="43137"/>
                    </a:srgbClr>
                  </a:outerShdw>
                </a:effectLst>
              </a:rPr>
              <a:t>-2 Samuel 8:14b-15</a:t>
            </a:r>
            <a:endParaRPr lang="en-US" sz="2800" b="1" dirty="0">
              <a:solidFill>
                <a:srgbClr val="FFDD7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762000" y="742950"/>
            <a:ext cx="7696200" cy="2477601"/>
          </a:xfrm>
          <a:prstGeom prst="rect">
            <a:avLst/>
          </a:prstGeom>
        </p:spPr>
        <p:txBody>
          <a:bodyPr wrap="square">
            <a:spAutoFit/>
          </a:bodyPr>
          <a:lstStyle/>
          <a:p>
            <a:pPr algn="ctr"/>
            <a:r>
              <a:rPr lang="en-US" sz="5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rooftop romance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762000" y="742950"/>
            <a:ext cx="7696200" cy="2477601"/>
          </a:xfrm>
          <a:prstGeom prst="rect">
            <a:avLst/>
          </a:prstGeom>
        </p:spPr>
        <p:txBody>
          <a:bodyPr wrap="square">
            <a:spAutoFit/>
          </a:bodyPr>
          <a:lstStyle/>
          <a:p>
            <a:pPr algn="ctr"/>
            <a:r>
              <a:rPr lang="en-US" sz="5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rooftop romance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762000" y="742950"/>
            <a:ext cx="7696200" cy="3016210"/>
          </a:xfrm>
          <a:prstGeom prst="rect">
            <a:avLst/>
          </a:prstGeom>
        </p:spPr>
        <p:txBody>
          <a:bodyPr wrap="square">
            <a:spAutoFit/>
          </a:bodyPr>
          <a:lstStyle/>
          <a:p>
            <a:pPr algn="ctr"/>
            <a:r>
              <a:rPr lang="en-US" sz="5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rooftop romance</a:t>
            </a:r>
          </a:p>
          <a:p>
            <a:pPr algn="ctr"/>
            <a:endPar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panicked plan in the palace</a:t>
            </a:r>
            <a:endParaRPr lang="en-US" sz="3500" b="1" cap="all" dirty="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304800" y="224224"/>
            <a:ext cx="8610600" cy="3170099"/>
          </a:xfrm>
          <a:prstGeom prst="rect">
            <a:avLst/>
          </a:prstGeom>
        </p:spPr>
        <p:txBody>
          <a:bodyPr wrap="square">
            <a:spAutoFit/>
          </a:bodyPr>
          <a:lstStyle/>
          <a:p>
            <a:pPr algn="ct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embattled king and </a:t>
            </a:r>
            <a:b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b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bold prophet</a:t>
            </a:r>
          </a:p>
          <a:p>
            <a:pPr algn="ctr"/>
            <a:endParaRPr lang="en-US" sz="15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Confrontation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Nathan Pic.jpg"/>
          <p:cNvPicPr>
            <a:picLocks noChangeAspect="1"/>
          </p:cNvPicPr>
          <p:nvPr/>
        </p:nvPicPr>
        <p:blipFill>
          <a:blip r:embed="rId2" cstate="print"/>
          <a:srcRect t="2593" r="6543" b="5556"/>
          <a:stretch>
            <a:fillRect/>
          </a:stretch>
        </p:blipFill>
        <p:spPr>
          <a:xfrm>
            <a:off x="2541427" y="0"/>
            <a:ext cx="3925030" cy="5143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838200" y="742950"/>
            <a:ext cx="7696200" cy="3323987"/>
          </a:xfrm>
          <a:prstGeom prst="rect">
            <a:avLst/>
          </a:prstGeom>
        </p:spPr>
        <p:txBody>
          <a:bodyPr wrap="square">
            <a:spAutoFit/>
          </a:bodyPr>
          <a:lstStyle/>
          <a:p>
            <a:pPr algn="ctr"/>
            <a:r>
              <a:rPr lang="en-US" sz="5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confrontation</a:t>
            </a:r>
          </a:p>
          <a:p>
            <a:pPr algn="ctr"/>
            <a:endParaRPr lang="en-US" sz="1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unassuming analogy</a:t>
            </a:r>
          </a:p>
          <a:p>
            <a:pPr algn="ctr"/>
            <a:endParaRPr lang="en-US" sz="20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uncontrolled response</a:t>
            </a:r>
          </a:p>
          <a:p>
            <a:pPr algn="ctr"/>
            <a:endParaRPr lang="en-US" sz="20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gn="ct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undeniable message</a:t>
            </a:r>
            <a:endParaRPr lang="en-US" sz="3500" b="1" cap="all" dirty="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304800" y="224224"/>
            <a:ext cx="8610600" cy="3978012"/>
          </a:xfrm>
          <a:prstGeom prst="rect">
            <a:avLst/>
          </a:prstGeom>
        </p:spPr>
        <p:txBody>
          <a:bodyPr wrap="square">
            <a:spAutoFit/>
          </a:bodyPr>
          <a:lstStyle/>
          <a:p>
            <a:pPr algn="ct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embattled king and </a:t>
            </a:r>
            <a:b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b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bold prophet</a:t>
            </a:r>
          </a:p>
          <a:p>
            <a:pPr algn="ctr"/>
            <a:endParaRPr lang="en-US" sz="15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Confrontation</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Consequences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304800" y="224224"/>
            <a:ext cx="8610600" cy="4785926"/>
          </a:xfrm>
          <a:prstGeom prst="rect">
            <a:avLst/>
          </a:prstGeom>
        </p:spPr>
        <p:txBody>
          <a:bodyPr wrap="square">
            <a:spAutoFit/>
          </a:bodyPr>
          <a:lstStyle/>
          <a:p>
            <a:pPr algn="ct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An embattled king and </a:t>
            </a:r>
            <a:b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br>
            <a:r>
              <a:rPr lang="en-US" sz="40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a bold prophet</a:t>
            </a:r>
          </a:p>
          <a:p>
            <a:pPr algn="ctr"/>
            <a:endParaRPr lang="en-US" sz="1500" b="1" u="sng"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endParaRP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Compromise</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Confrontation</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Consequences</a:t>
            </a:r>
          </a:p>
          <a:p>
            <a:pPr>
              <a:lnSpc>
                <a:spcPct val="150000"/>
              </a:lnSpc>
              <a:buFont typeface="Wingdings" pitchFamily="2" charset="2"/>
              <a:buChar char="v"/>
            </a:pPr>
            <a:r>
              <a:rPr lang="en-US" sz="3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confession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5" name="TextBox 4"/>
          <p:cNvSpPr txBox="1"/>
          <p:nvPr/>
        </p:nvSpPr>
        <p:spPr>
          <a:xfrm>
            <a:off x="381000" y="1428750"/>
            <a:ext cx="8229600" cy="2062103"/>
          </a:xfrm>
          <a:prstGeom prst="rect">
            <a:avLst/>
          </a:prstGeom>
          <a:noFill/>
        </p:spPr>
        <p:txBody>
          <a:bodyPr wrap="square" rtlCol="0">
            <a:spAutoFit/>
          </a:bodyPr>
          <a:lstStyle/>
          <a:p>
            <a:r>
              <a:rPr lang="en-US" sz="3400" b="1" dirty="0" smtClean="0">
                <a:solidFill>
                  <a:srgbClr val="FFDD7D"/>
                </a:solidFill>
                <a:effectLst>
                  <a:outerShdw blurRad="38100" dist="38100" dir="2700000" algn="tl">
                    <a:srgbClr val="000000">
                      <a:alpha val="43137"/>
                    </a:srgbClr>
                  </a:outerShdw>
                </a:effectLst>
              </a:rPr>
              <a:t>I made a covenant with my eyes </a:t>
            </a:r>
            <a:br>
              <a:rPr lang="en-US" sz="3400" b="1" dirty="0" smtClean="0">
                <a:solidFill>
                  <a:srgbClr val="FFDD7D"/>
                </a:solidFill>
                <a:effectLst>
                  <a:outerShdw blurRad="38100" dist="38100" dir="2700000" algn="tl">
                    <a:srgbClr val="000000">
                      <a:alpha val="43137"/>
                    </a:srgbClr>
                  </a:outerShdw>
                </a:effectLst>
              </a:rPr>
            </a:br>
            <a:r>
              <a:rPr lang="en-US" sz="3400" b="1" dirty="0" smtClean="0">
                <a:solidFill>
                  <a:srgbClr val="FFDD7D"/>
                </a:solidFill>
                <a:effectLst>
                  <a:outerShdw blurRad="38100" dist="38100" dir="2700000" algn="tl">
                    <a:srgbClr val="000000">
                      <a:alpha val="43137"/>
                    </a:srgbClr>
                  </a:outerShdw>
                </a:effectLst>
              </a:rPr>
              <a:t>   not to look lustfully at a young woman</a:t>
            </a:r>
            <a:r>
              <a:rPr lang="en-US" sz="3400" dirty="0" smtClean="0"/>
              <a:t>.</a:t>
            </a:r>
            <a:r>
              <a:rPr lang="en-US" sz="3000" b="1" dirty="0" smtClean="0">
                <a:solidFill>
                  <a:srgbClr val="FFDD7D"/>
                </a:solidFill>
                <a:effectLst>
                  <a:outerShdw blurRad="38100" dist="38100" dir="2700000" algn="tl">
                    <a:srgbClr val="000000">
                      <a:alpha val="43137"/>
                    </a:srgbClr>
                  </a:outerShdw>
                </a:effectLst>
              </a:rPr>
              <a:t>							</a:t>
            </a:r>
          </a:p>
          <a:p>
            <a:r>
              <a:rPr lang="en-US" sz="3000" b="1" dirty="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r>
              <a:rPr lang="en-US" sz="2800" b="1" dirty="0" smtClean="0">
                <a:solidFill>
                  <a:srgbClr val="FFDD7D"/>
                </a:solidFill>
                <a:effectLst>
                  <a:outerShdw blurRad="38100" dist="38100" dir="2700000" algn="tl">
                    <a:srgbClr val="000000">
                      <a:alpha val="43137"/>
                    </a:srgbClr>
                  </a:outerShdw>
                </a:effectLst>
              </a:rPr>
              <a:t>-Job 31:1</a:t>
            </a:r>
            <a:endParaRPr lang="en-US" sz="2800" b="1" dirty="0">
              <a:solidFill>
                <a:srgbClr val="FFDD7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When my heart is filled with hope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every promise comes my 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When I feel Your hands of</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Grace rest upon me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9050"/>
            <a:ext cx="9144000" cy="5143500"/>
          </a:xfrm>
        </p:spPr>
      </p:pic>
      <p:sp>
        <p:nvSpPr>
          <p:cNvPr id="5" name="TextBox 4"/>
          <p:cNvSpPr txBox="1"/>
          <p:nvPr/>
        </p:nvSpPr>
        <p:spPr>
          <a:xfrm>
            <a:off x="304800" y="447854"/>
            <a:ext cx="8610600" cy="3724096"/>
          </a:xfrm>
          <a:prstGeom prst="rect">
            <a:avLst/>
          </a:prstGeom>
          <a:noFill/>
        </p:spPr>
        <p:txBody>
          <a:bodyPr wrap="square" rtlCol="0">
            <a:spAutoFit/>
          </a:bodyPr>
          <a:lstStyle/>
          <a:p>
            <a:r>
              <a:rPr lang="en-US" sz="3500" b="1" dirty="0" smtClean="0">
                <a:solidFill>
                  <a:srgbClr val="FFDD7D"/>
                </a:solidFill>
                <a:effectLst>
                  <a:outerShdw blurRad="38100" dist="38100" dir="2700000" algn="tl">
                    <a:srgbClr val="000000">
                      <a:alpha val="43137"/>
                    </a:srgbClr>
                  </a:outerShdw>
                </a:effectLst>
              </a:rPr>
              <a:t> </a:t>
            </a:r>
            <a:r>
              <a:rPr lang="en-US" sz="3400" b="1" dirty="0" smtClean="0">
                <a:solidFill>
                  <a:srgbClr val="FFDD7D"/>
                </a:solidFill>
                <a:effectLst>
                  <a:outerShdw blurRad="38100" dist="38100" dir="2700000" algn="tl">
                    <a:srgbClr val="000000">
                      <a:alpha val="43137"/>
                    </a:srgbClr>
                  </a:outerShdw>
                </a:effectLst>
              </a:rPr>
              <a:t>Likewise, I want women to adorn themselves with proper clothing, modestly and discreetly, not with braided hair and gold or pearls or costly garments, but rather by means of good works, as is proper for women making a claim to godliness..	</a:t>
            </a:r>
            <a:r>
              <a:rPr lang="en-US" sz="3500" b="1" dirty="0" smtClean="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p>
          <a:p>
            <a:r>
              <a:rPr lang="en-US" sz="2800" b="1" dirty="0">
                <a:solidFill>
                  <a:srgbClr val="FFDD7D"/>
                </a:solidFill>
                <a:effectLst>
                  <a:outerShdw blurRad="38100" dist="38100" dir="2700000" algn="tl">
                    <a:srgbClr val="000000">
                      <a:alpha val="43137"/>
                    </a:srgbClr>
                  </a:outerShdw>
                </a:effectLst>
              </a:rPr>
              <a:t>	</a:t>
            </a:r>
            <a:r>
              <a:rPr lang="en-US" sz="2800" b="1" dirty="0" smtClean="0">
                <a:solidFill>
                  <a:srgbClr val="FFDD7D"/>
                </a:solidFill>
                <a:effectLst>
                  <a:outerShdw blurRad="38100" dist="38100" dir="2700000" algn="tl">
                    <a:srgbClr val="000000">
                      <a:alpha val="43137"/>
                    </a:srgbClr>
                  </a:outerShdw>
                </a:effectLst>
              </a:rPr>
              <a:t>					-1 Timothy 2:9-10</a:t>
            </a:r>
            <a:endParaRPr lang="en-US" sz="2800" b="1" dirty="0">
              <a:solidFill>
                <a:srgbClr val="FFDD7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
            <a:ext cx="9144000" cy="5143500"/>
          </a:xfrm>
        </p:spPr>
      </p:pic>
      <p:sp>
        <p:nvSpPr>
          <p:cNvPr id="6" name="Rectangle 5"/>
          <p:cNvSpPr/>
          <p:nvPr/>
        </p:nvSpPr>
        <p:spPr>
          <a:xfrm>
            <a:off x="304800" y="534233"/>
            <a:ext cx="8610600" cy="4247317"/>
          </a:xfrm>
          <a:prstGeom prst="rect">
            <a:avLst/>
          </a:prstGeom>
        </p:spPr>
        <p:txBody>
          <a:bodyPr wrap="square">
            <a:spAutoFit/>
          </a:bodyPr>
          <a:lstStyle/>
          <a:p>
            <a:pPr algn="ctr"/>
            <a:r>
              <a:rPr lang="en-US" sz="4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WHEN WE ARE WILLING TO EXPOSE IN THE LIGHT WHAT HAS BEEN HIDDEN IN THE DARKNESS…</a:t>
            </a:r>
          </a:p>
          <a:p>
            <a:pPr algn="ctr"/>
            <a:r>
              <a:rPr lang="en-US" sz="4500" b="1" cap="all" dirty="0" smtClean="0">
                <a:ln w="3175">
                  <a:solidFill>
                    <a:srgbClr val="800000"/>
                  </a:solidFill>
                  <a:prstDash val="solid"/>
                </a:ln>
                <a:solidFill>
                  <a:srgbClr val="FFDD7D"/>
                </a:solidFill>
                <a:effectLst>
                  <a:outerShdw blurRad="38100" dist="38100" dir="2700000" algn="tl">
                    <a:srgbClr val="000000">
                      <a:alpha val="43137"/>
                    </a:srgbClr>
                  </a:outerShdw>
                </a:effectLst>
                <a:latin typeface="Berlin Sans FB Demi" pitchFamily="34" charset="0"/>
              </a:rPr>
              <a:t>we KNOW TRUE REPENTANCE HAS OCCURRED!!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19050"/>
            <a:ext cx="9144000" cy="5143500"/>
          </a:xfrm>
        </p:spPr>
      </p:pic>
      <p:sp>
        <p:nvSpPr>
          <p:cNvPr id="5" name="TextBox 4"/>
          <p:cNvSpPr txBox="1"/>
          <p:nvPr/>
        </p:nvSpPr>
        <p:spPr>
          <a:xfrm>
            <a:off x="304800" y="501223"/>
            <a:ext cx="8610600" cy="4508927"/>
          </a:xfrm>
          <a:prstGeom prst="rect">
            <a:avLst/>
          </a:prstGeom>
          <a:noFill/>
        </p:spPr>
        <p:txBody>
          <a:bodyPr wrap="square" rtlCol="0">
            <a:spAutoFit/>
          </a:bodyPr>
          <a:lstStyle/>
          <a:p>
            <a:pPr algn="ctr"/>
            <a:r>
              <a:rPr lang="en-US" sz="3200" b="1" dirty="0" smtClean="0">
                <a:solidFill>
                  <a:srgbClr val="FFDD7D"/>
                </a:solidFill>
                <a:effectLst>
                  <a:outerShdw blurRad="38100" dist="38100" dir="2700000" algn="tl">
                    <a:srgbClr val="000000">
                      <a:alpha val="43137"/>
                    </a:srgbClr>
                  </a:outerShdw>
                </a:effectLst>
              </a:rPr>
              <a:t>The </a:t>
            </a:r>
            <a:r>
              <a:rPr lang="en-US" sz="3200" b="1" i="1" dirty="0" smtClean="0">
                <a:solidFill>
                  <a:srgbClr val="FFDD7D"/>
                </a:solidFill>
                <a:effectLst>
                  <a:outerShdw blurRad="38100" dist="38100" dir="2700000" algn="tl">
                    <a:srgbClr val="000000">
                      <a:alpha val="43137"/>
                    </a:srgbClr>
                  </a:outerShdw>
                </a:effectLst>
              </a:rPr>
              <a:t>lure</a:t>
            </a:r>
            <a:r>
              <a:rPr lang="en-US" sz="3200" b="1" dirty="0" smtClean="0">
                <a:solidFill>
                  <a:srgbClr val="FFDD7D"/>
                </a:solidFill>
                <a:effectLst>
                  <a:outerShdw blurRad="38100" dist="38100" dir="2700000" algn="tl">
                    <a:srgbClr val="000000">
                      <a:alpha val="43137"/>
                    </a:srgbClr>
                  </a:outerShdw>
                </a:effectLst>
              </a:rPr>
              <a:t> of adultery is that another person </a:t>
            </a:r>
            <a:br>
              <a:rPr lang="en-US" sz="3200" b="1" dirty="0" smtClean="0">
                <a:solidFill>
                  <a:srgbClr val="FFDD7D"/>
                </a:solidFill>
                <a:effectLst>
                  <a:outerShdw blurRad="38100" dist="38100" dir="2700000" algn="tl">
                    <a:srgbClr val="000000">
                      <a:alpha val="43137"/>
                    </a:srgbClr>
                  </a:outerShdw>
                </a:effectLst>
              </a:rPr>
            </a:br>
            <a:r>
              <a:rPr lang="en-US" sz="3200" b="1" dirty="0" smtClean="0">
                <a:solidFill>
                  <a:srgbClr val="FFDD7D"/>
                </a:solidFill>
                <a:effectLst>
                  <a:outerShdw blurRad="38100" dist="38100" dir="2700000" algn="tl">
                    <a:srgbClr val="000000">
                      <a:alpha val="43137"/>
                    </a:srgbClr>
                  </a:outerShdw>
                </a:effectLst>
              </a:rPr>
              <a:t>will truly meet your needs. </a:t>
            </a:r>
          </a:p>
          <a:p>
            <a:pPr algn="ctr"/>
            <a:r>
              <a:rPr lang="en-US" sz="3200" b="1" dirty="0" smtClean="0">
                <a:solidFill>
                  <a:srgbClr val="FFDD7D"/>
                </a:solidFill>
                <a:effectLst>
                  <a:outerShdw blurRad="38100" dist="38100" dir="2700000" algn="tl">
                    <a:srgbClr val="000000">
                      <a:alpha val="43137"/>
                    </a:srgbClr>
                  </a:outerShdw>
                </a:effectLst>
              </a:rPr>
              <a:t>The</a:t>
            </a:r>
            <a:r>
              <a:rPr lang="en-US" sz="3200" b="1" i="1" dirty="0" smtClean="0">
                <a:solidFill>
                  <a:srgbClr val="FFDD7D"/>
                </a:solidFill>
                <a:effectLst>
                  <a:outerShdw blurRad="38100" dist="38100" dir="2700000" algn="tl">
                    <a:srgbClr val="000000">
                      <a:alpha val="43137"/>
                    </a:srgbClr>
                  </a:outerShdw>
                </a:effectLst>
              </a:rPr>
              <a:t> lie </a:t>
            </a:r>
            <a:r>
              <a:rPr lang="en-US" sz="3200" b="1" dirty="0" smtClean="0">
                <a:solidFill>
                  <a:srgbClr val="FFDD7D"/>
                </a:solidFill>
                <a:effectLst>
                  <a:outerShdw blurRad="38100" dist="38100" dir="2700000" algn="tl">
                    <a:srgbClr val="000000">
                      <a:alpha val="43137"/>
                    </a:srgbClr>
                  </a:outerShdw>
                </a:effectLst>
              </a:rPr>
              <a:t>of adultery is that no other person on the face of the earth, no matter how alluring, interesting, or beautiful, has the capacity to fully meet the needs of another human being. </a:t>
            </a:r>
          </a:p>
          <a:p>
            <a:pPr algn="ctr"/>
            <a:r>
              <a:rPr lang="en-US" sz="3200" b="1" dirty="0" smtClean="0">
                <a:solidFill>
                  <a:srgbClr val="FFDD7D"/>
                </a:solidFill>
                <a:effectLst>
                  <a:outerShdw blurRad="38100" dist="38100" dir="2700000" algn="tl">
                    <a:srgbClr val="000000">
                      <a:alpha val="43137"/>
                    </a:srgbClr>
                  </a:outerShdw>
                </a:effectLst>
              </a:rPr>
              <a:t>That is </a:t>
            </a:r>
            <a:r>
              <a:rPr lang="en-US" sz="3200" b="1" i="1" dirty="0" smtClean="0">
                <a:solidFill>
                  <a:srgbClr val="FFDD7D"/>
                </a:solidFill>
                <a:effectLst>
                  <a:outerShdw blurRad="38100" dist="38100" dir="2700000" algn="tl">
                    <a:srgbClr val="000000">
                      <a:alpha val="43137"/>
                    </a:srgbClr>
                  </a:outerShdw>
                </a:effectLst>
              </a:rPr>
              <a:t>why</a:t>
            </a:r>
            <a:r>
              <a:rPr lang="en-US" sz="3200" b="1" dirty="0" smtClean="0">
                <a:solidFill>
                  <a:srgbClr val="FFDD7D"/>
                </a:solidFill>
                <a:effectLst>
                  <a:outerShdw blurRad="38100" dist="38100" dir="2700000" algn="tl">
                    <a:srgbClr val="000000">
                      <a:alpha val="43137"/>
                    </a:srgbClr>
                  </a:outerShdw>
                </a:effectLst>
              </a:rPr>
              <a:t> adultery is the ultimate hoax. </a:t>
            </a:r>
          </a:p>
          <a:p>
            <a:pPr algn="ctr"/>
            <a:r>
              <a:rPr lang="en-US" sz="3200" b="1" dirty="0" smtClean="0">
                <a:solidFill>
                  <a:srgbClr val="FFDD7D"/>
                </a:solidFill>
                <a:effectLst>
                  <a:outerShdw blurRad="38100" dist="38100" dir="2700000" algn="tl">
                    <a:srgbClr val="000000">
                      <a:alpha val="43137"/>
                    </a:srgbClr>
                  </a:outerShdw>
                </a:effectLst>
              </a:rPr>
              <a:t>It promises what it can’t deliver. </a:t>
            </a:r>
          </a:p>
          <a:p>
            <a:pPr algn="r"/>
            <a:r>
              <a:rPr lang="en-US" sz="2800" b="1" dirty="0" smtClean="0">
                <a:solidFill>
                  <a:srgbClr val="FFDD7D"/>
                </a:solidFill>
                <a:effectLst>
                  <a:outerShdw blurRad="38100" dist="38100" dir="2700000" algn="tl">
                    <a:srgbClr val="000000">
                      <a:alpha val="43137"/>
                    </a:srgbClr>
                  </a:outerShdw>
                </a:effectLst>
              </a:rPr>
              <a:t>-Steve Farrar</a:t>
            </a:r>
            <a:endParaRPr lang="en-US" sz="2800" b="1" dirty="0">
              <a:solidFill>
                <a:srgbClr val="FFDD7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0"/>
            <a:ext cx="9144000" cy="5143500"/>
          </a:xfrm>
        </p:spPr>
      </p:pic>
      <p:sp>
        <p:nvSpPr>
          <p:cNvPr id="5" name="TextBox 4"/>
          <p:cNvSpPr txBox="1"/>
          <p:nvPr/>
        </p:nvSpPr>
        <p:spPr>
          <a:xfrm>
            <a:off x="1371600" y="771763"/>
            <a:ext cx="6629400" cy="3323987"/>
          </a:xfrm>
          <a:prstGeom prst="rect">
            <a:avLst/>
          </a:prstGeom>
          <a:noFill/>
        </p:spPr>
        <p:txBody>
          <a:bodyPr wrap="square" rtlCol="0">
            <a:spAutoFit/>
          </a:bodyPr>
          <a:lstStyle/>
          <a:p>
            <a:pPr algn="ctr"/>
            <a:r>
              <a:rPr lang="en-US" sz="3500" b="1" dirty="0" smtClean="0">
                <a:solidFill>
                  <a:srgbClr val="FFDD7D"/>
                </a:solidFill>
                <a:effectLst>
                  <a:outerShdw blurRad="38100" dist="38100" dir="2700000" algn="tl">
                    <a:srgbClr val="000000">
                      <a:alpha val="43137"/>
                    </a:srgbClr>
                  </a:outerShdw>
                </a:effectLst>
              </a:rPr>
              <a:t>Sin takes you further </a:t>
            </a:r>
          </a:p>
          <a:p>
            <a:pPr algn="ctr"/>
            <a:r>
              <a:rPr lang="en-US" sz="3500" b="1" dirty="0" smtClean="0">
                <a:solidFill>
                  <a:srgbClr val="FFDD7D"/>
                </a:solidFill>
                <a:effectLst>
                  <a:outerShdw blurRad="38100" dist="38100" dir="2700000" algn="tl">
                    <a:srgbClr val="000000">
                      <a:alpha val="43137"/>
                    </a:srgbClr>
                  </a:outerShdw>
                </a:effectLst>
              </a:rPr>
              <a:t>than you intend to go, </a:t>
            </a:r>
          </a:p>
          <a:p>
            <a:pPr algn="ctr"/>
            <a:r>
              <a:rPr lang="en-US" sz="3500" b="1" dirty="0" smtClean="0">
                <a:solidFill>
                  <a:srgbClr val="FFDD7D"/>
                </a:solidFill>
                <a:effectLst>
                  <a:outerShdw blurRad="38100" dist="38100" dir="2700000" algn="tl">
                    <a:srgbClr val="000000">
                      <a:alpha val="43137"/>
                    </a:srgbClr>
                  </a:outerShdw>
                </a:effectLst>
              </a:rPr>
              <a:t>keeps you longer </a:t>
            </a:r>
          </a:p>
          <a:p>
            <a:pPr algn="ctr"/>
            <a:r>
              <a:rPr lang="en-US" sz="3500" b="1" dirty="0" smtClean="0">
                <a:solidFill>
                  <a:srgbClr val="FFDD7D"/>
                </a:solidFill>
                <a:effectLst>
                  <a:outerShdw blurRad="38100" dist="38100" dir="2700000" algn="tl">
                    <a:srgbClr val="000000">
                      <a:alpha val="43137"/>
                    </a:srgbClr>
                  </a:outerShdw>
                </a:effectLst>
              </a:rPr>
              <a:t>than you intend to stay,</a:t>
            </a:r>
          </a:p>
          <a:p>
            <a:pPr algn="ctr"/>
            <a:r>
              <a:rPr lang="en-US" sz="3500" b="1" dirty="0" smtClean="0">
                <a:solidFill>
                  <a:srgbClr val="FFDD7D"/>
                </a:solidFill>
                <a:effectLst>
                  <a:outerShdw blurRad="38100" dist="38100" dir="2700000" algn="tl">
                    <a:srgbClr val="000000">
                      <a:alpha val="43137"/>
                    </a:srgbClr>
                  </a:outerShdw>
                </a:effectLst>
              </a:rPr>
              <a:t>and costs you more </a:t>
            </a:r>
          </a:p>
          <a:p>
            <a:pPr algn="ctr"/>
            <a:r>
              <a:rPr lang="en-US" sz="3500" b="1" dirty="0" smtClean="0">
                <a:solidFill>
                  <a:srgbClr val="FFDD7D"/>
                </a:solidFill>
                <a:effectLst>
                  <a:outerShdw blurRad="38100" dist="38100" dir="2700000" algn="tl">
                    <a:srgbClr val="000000">
                      <a:alpha val="43137"/>
                    </a:srgbClr>
                  </a:outerShdw>
                </a:effectLst>
              </a:rPr>
              <a:t>than you intend to pay.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tory of abigail_wide_cb.jpg"/>
          <p:cNvPicPr>
            <a:picLocks noGrp="1" noChangeAspect="1"/>
          </p:cNvPicPr>
          <p:nvPr>
            <p:ph idx="1"/>
          </p:nvPr>
        </p:nvPicPr>
        <p:blipFill>
          <a:blip r:embed="rId2" cstate="print"/>
          <a:stretch>
            <a:fillRect/>
          </a:stretch>
        </p:blipFill>
        <p:spPr>
          <a:xfrm>
            <a:off x="0" y="0"/>
            <a:ext cx="9144000" cy="5143500"/>
          </a:xfrm>
        </p:spPr>
      </p:pic>
      <p:sp>
        <p:nvSpPr>
          <p:cNvPr id="5" name="TextBox 4"/>
          <p:cNvSpPr txBox="1"/>
          <p:nvPr/>
        </p:nvSpPr>
        <p:spPr>
          <a:xfrm>
            <a:off x="990600" y="819150"/>
            <a:ext cx="7924800" cy="3231654"/>
          </a:xfrm>
          <a:prstGeom prst="rect">
            <a:avLst/>
          </a:prstGeom>
          <a:noFill/>
        </p:spPr>
        <p:txBody>
          <a:bodyPr wrap="square" rtlCol="0">
            <a:spAutoFit/>
          </a:bodyPr>
          <a:lstStyle/>
          <a:p>
            <a:r>
              <a:rPr lang="en-US" sz="3600" b="1" dirty="0" smtClean="0">
                <a:solidFill>
                  <a:srgbClr val="FFDD7D"/>
                </a:solidFill>
                <a:effectLst>
                  <a:outerShdw blurRad="38100" dist="38100" dir="2700000" algn="tl">
                    <a:srgbClr val="000000">
                      <a:alpha val="43137"/>
                    </a:srgbClr>
                  </a:outerShdw>
                </a:effectLst>
              </a:rPr>
              <a:t>“For this is the will of God, </a:t>
            </a:r>
          </a:p>
          <a:p>
            <a:r>
              <a:rPr lang="en-US" sz="3600" b="1" dirty="0" smtClean="0">
                <a:solidFill>
                  <a:srgbClr val="FFDD7D"/>
                </a:solidFill>
                <a:effectLst>
                  <a:outerShdw blurRad="38100" dist="38100" dir="2700000" algn="tl">
                    <a:srgbClr val="000000">
                      <a:alpha val="43137"/>
                    </a:srgbClr>
                  </a:outerShdw>
                </a:effectLst>
              </a:rPr>
              <a:t>your sanctification; that is, </a:t>
            </a:r>
          </a:p>
          <a:p>
            <a:r>
              <a:rPr lang="en-US" sz="3600" b="1" dirty="0" smtClean="0">
                <a:solidFill>
                  <a:srgbClr val="FFDD7D"/>
                </a:solidFill>
                <a:effectLst>
                  <a:outerShdw blurRad="38100" dist="38100" dir="2700000" algn="tl">
                    <a:srgbClr val="000000">
                      <a:alpha val="43137"/>
                    </a:srgbClr>
                  </a:outerShdw>
                </a:effectLst>
              </a:rPr>
              <a:t>that you abstain from</a:t>
            </a:r>
          </a:p>
          <a:p>
            <a:r>
              <a:rPr lang="en-US" sz="3600" b="1" dirty="0" smtClean="0">
                <a:solidFill>
                  <a:srgbClr val="FFDD7D"/>
                </a:solidFill>
                <a:effectLst>
                  <a:outerShdw blurRad="38100" dist="38100" dir="2700000" algn="tl">
                    <a:srgbClr val="000000">
                      <a:alpha val="43137"/>
                    </a:srgbClr>
                  </a:outerShdw>
                </a:effectLst>
              </a:rPr>
              <a:t>sexual immorality</a:t>
            </a:r>
            <a:r>
              <a:rPr lang="en-US" sz="3400" b="1" dirty="0" smtClean="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p>
          <a:p>
            <a:pPr algn="ctr"/>
            <a:r>
              <a:rPr lang="en-US" sz="3000" b="1" dirty="0">
                <a:solidFill>
                  <a:srgbClr val="FFDD7D"/>
                </a:solidFill>
                <a:effectLst>
                  <a:outerShdw blurRad="38100" dist="38100" dir="2700000" algn="tl">
                    <a:srgbClr val="000000">
                      <a:alpha val="43137"/>
                    </a:srgbClr>
                  </a:outerShdw>
                </a:effectLst>
              </a:rPr>
              <a:t>	</a:t>
            </a:r>
            <a:r>
              <a:rPr lang="en-US" sz="3000" b="1" dirty="0" smtClean="0">
                <a:solidFill>
                  <a:srgbClr val="FFDD7D"/>
                </a:solidFill>
                <a:effectLst>
                  <a:outerShdw blurRad="38100" dist="38100" dir="2700000" algn="tl">
                    <a:srgbClr val="000000">
                      <a:alpha val="43137"/>
                    </a:srgbClr>
                  </a:outerShdw>
                </a:effectLst>
              </a:rPr>
              <a:t>				</a:t>
            </a:r>
            <a:r>
              <a:rPr lang="en-US" sz="2800" b="1" dirty="0" smtClean="0">
                <a:solidFill>
                  <a:srgbClr val="FFDD7D"/>
                </a:solidFill>
                <a:effectLst>
                  <a:outerShdw blurRad="38100" dist="38100" dir="2700000" algn="tl">
                    <a:srgbClr val="000000">
                      <a:alpha val="43137"/>
                    </a:srgbClr>
                  </a:outerShdw>
                </a:effectLst>
              </a:rPr>
              <a:t>- 1 Thessalonians 4:3</a:t>
            </a:r>
            <a:endParaRPr lang="en-US" sz="2800" b="1" dirty="0">
              <a:solidFill>
                <a:srgbClr val="FFDD7D"/>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Staying desperate for You God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Staying humbled at Your feet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will lift these hands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praise I will believe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17501" y="1190625"/>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remind myself of all </a:t>
            </a:r>
            <a:r>
              <a:rPr lang="en-US" sz="3400" b="1" dirty="0" smtClean="0">
                <a:solidFill>
                  <a:srgbClr val="000000"/>
                </a:solidFill>
                <a:latin typeface="Calibri" pitchFamily="34" charset="0"/>
                <a:sym typeface="Arial" charset="0"/>
              </a:rPr>
              <a:t>that You've </a:t>
            </a:r>
            <a:r>
              <a:rPr lang="en-US" sz="3400" b="1" dirty="0">
                <a:solidFill>
                  <a:srgbClr val="000000"/>
                </a:solidFill>
                <a:latin typeface="Calibri" pitchFamily="34" charset="0"/>
                <a:sym typeface="Arial" charset="0"/>
              </a:rPr>
              <a:t>done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the life I have because </a:t>
            </a:r>
            <a:r>
              <a:rPr lang="en-US" sz="3400" b="1" dirty="0" smtClean="0">
                <a:solidFill>
                  <a:srgbClr val="000000"/>
                </a:solidFill>
                <a:latin typeface="Calibri" pitchFamily="34" charset="0"/>
                <a:sym typeface="Arial" charset="0"/>
              </a:rPr>
              <a:t>of Your </a:t>
            </a:r>
            <a:r>
              <a:rPr lang="en-US" sz="3400" b="1" dirty="0">
                <a:solidFill>
                  <a:srgbClr val="000000"/>
                </a:solidFill>
                <a:latin typeface="Calibri" pitchFamily="34" charset="0"/>
                <a:sym typeface="Arial" charset="0"/>
              </a:rPr>
              <a:t>Son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17501" y="819150"/>
            <a:ext cx="8493125" cy="2381250"/>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Love came down and rescued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Love came down and set me free</a:t>
            </a:r>
            <a:br>
              <a:rPr lang="en-US" sz="3400" b="1" dirty="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I </a:t>
            </a:r>
            <a:r>
              <a:rPr lang="en-US" sz="3400" b="1" dirty="0">
                <a:solidFill>
                  <a:srgbClr val="000000"/>
                </a:solidFill>
                <a:latin typeface="Calibri" pitchFamily="34" charset="0"/>
                <a:sym typeface="Arial" charset="0"/>
              </a:rPr>
              <a:t>am Yours I am forever Yours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Mountain high or valley low </a:t>
            </a:r>
            <a:endParaRPr lang="en-US" sz="3400" b="1" dirty="0" smtClean="0">
              <a:solidFill>
                <a:srgbClr val="000000"/>
              </a:solidFill>
              <a:latin typeface="Calibri" pitchFamily="34" charset="0"/>
              <a:sym typeface="Arial" charset="0"/>
            </a:endParaRPr>
          </a:p>
          <a:p>
            <a:pPr algn="ctr"/>
            <a:r>
              <a:rPr lang="en-US" sz="3400" b="1" dirty="0" smtClean="0">
                <a:solidFill>
                  <a:srgbClr val="000000"/>
                </a:solidFill>
                <a:latin typeface="Calibri" pitchFamily="34" charset="0"/>
                <a:sym typeface="Arial" charset="0"/>
              </a:rPr>
              <a:t>I</a:t>
            </a:r>
            <a:r>
              <a:rPr lang="en-US" sz="3400" b="1" dirty="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sing </a:t>
            </a:r>
            <a:r>
              <a:rPr lang="en-US" sz="3400" b="1" dirty="0">
                <a:solidFill>
                  <a:srgbClr val="000000"/>
                </a:solidFill>
                <a:latin typeface="Calibri" pitchFamily="34" charset="0"/>
                <a:sym typeface="Arial" charset="0"/>
              </a:rPr>
              <a:t>out remind my soul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am Yours I am forever Yours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517</Words>
  <Application>Microsoft Office PowerPoint</Application>
  <PresentationFormat>On-screen Show (16:9)</PresentationFormat>
  <Paragraphs>147</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79</cp:revision>
  <dcterms:created xsi:type="dcterms:W3CDTF">2012-08-30T16:56:52Z</dcterms:created>
  <dcterms:modified xsi:type="dcterms:W3CDTF">2012-09-04T20:18:14Z</dcterms:modified>
</cp:coreProperties>
</file>