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Default Extension="tiff" ContentType="image/tiff"/>
  <Override PartName="/ppt/slideMasters/slideMaster7.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Override9.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Lst>
  <p:sldIdLst>
    <p:sldId id="256" r:id="rId9"/>
    <p:sldId id="279" r:id="rId10"/>
    <p:sldId id="280" r:id="rId11"/>
    <p:sldId id="281" r:id="rId12"/>
    <p:sldId id="343" r:id="rId13"/>
    <p:sldId id="282" r:id="rId14"/>
    <p:sldId id="283" r:id="rId15"/>
    <p:sldId id="344" r:id="rId16"/>
    <p:sldId id="345" r:id="rId17"/>
    <p:sldId id="346" r:id="rId18"/>
    <p:sldId id="347" r:id="rId19"/>
    <p:sldId id="290" r:id="rId20"/>
    <p:sldId id="291" r:id="rId21"/>
    <p:sldId id="292" r:id="rId22"/>
    <p:sldId id="293" r:id="rId23"/>
    <p:sldId id="294" r:id="rId24"/>
    <p:sldId id="295" r:id="rId25"/>
    <p:sldId id="296" r:id="rId26"/>
    <p:sldId id="297" r:id="rId27"/>
    <p:sldId id="298" r:id="rId28"/>
    <p:sldId id="300" r:id="rId29"/>
    <p:sldId id="372" r:id="rId30"/>
    <p:sldId id="301" r:id="rId31"/>
    <p:sldId id="302" r:id="rId32"/>
    <p:sldId id="303" r:id="rId33"/>
    <p:sldId id="304" r:id="rId34"/>
    <p:sldId id="348" r:id="rId35"/>
    <p:sldId id="349" r:id="rId36"/>
    <p:sldId id="305" r:id="rId37"/>
    <p:sldId id="308" r:id="rId38"/>
    <p:sldId id="309" r:id="rId39"/>
    <p:sldId id="322" r:id="rId40"/>
    <p:sldId id="350" r:id="rId41"/>
    <p:sldId id="323" r:id="rId42"/>
    <p:sldId id="326" r:id="rId43"/>
    <p:sldId id="327" r:id="rId44"/>
    <p:sldId id="331" r:id="rId45"/>
    <p:sldId id="332" r:id="rId46"/>
    <p:sldId id="353" r:id="rId47"/>
    <p:sldId id="333" r:id="rId48"/>
    <p:sldId id="334" r:id="rId49"/>
    <p:sldId id="335" r:id="rId50"/>
    <p:sldId id="374" r:id="rId51"/>
    <p:sldId id="375" r:id="rId52"/>
    <p:sldId id="336" r:id="rId53"/>
    <p:sldId id="337" r:id="rId54"/>
    <p:sldId id="338" r:id="rId55"/>
    <p:sldId id="339" r:id="rId56"/>
    <p:sldId id="342" r:id="rId57"/>
    <p:sldId id="258" r:id="rId58"/>
    <p:sldId id="263" r:id="rId59"/>
    <p:sldId id="260" r:id="rId60"/>
    <p:sldId id="340" r:id="rId61"/>
    <p:sldId id="261" r:id="rId62"/>
    <p:sldId id="265" r:id="rId63"/>
    <p:sldId id="366" r:id="rId64"/>
    <p:sldId id="264" r:id="rId65"/>
    <p:sldId id="367" r:id="rId66"/>
    <p:sldId id="355" r:id="rId67"/>
    <p:sldId id="356" r:id="rId68"/>
    <p:sldId id="357" r:id="rId69"/>
    <p:sldId id="276" r:id="rId70"/>
    <p:sldId id="267" r:id="rId71"/>
    <p:sldId id="268" r:id="rId72"/>
    <p:sldId id="269" r:id="rId73"/>
    <p:sldId id="270" r:id="rId74"/>
    <p:sldId id="354" r:id="rId75"/>
    <p:sldId id="273" r:id="rId76"/>
    <p:sldId id="274" r:id="rId77"/>
    <p:sldId id="275" r:id="rId78"/>
    <p:sldId id="368" r:id="rId79"/>
    <p:sldId id="358" r:id="rId80"/>
    <p:sldId id="359" r:id="rId81"/>
    <p:sldId id="360" r:id="rId82"/>
    <p:sldId id="361" r:id="rId83"/>
    <p:sldId id="362" r:id="rId84"/>
    <p:sldId id="266" r:id="rId85"/>
    <p:sldId id="363" r:id="rId86"/>
    <p:sldId id="369" r:id="rId87"/>
    <p:sldId id="370" r:id="rId88"/>
    <p:sldId id="364" r:id="rId89"/>
    <p:sldId id="319" r:id="rId90"/>
    <p:sldId id="328" r:id="rId91"/>
    <p:sldId id="329" r:id="rId92"/>
    <p:sldId id="320" r:id="rId93"/>
    <p:sldId id="321" r:id="rId94"/>
    <p:sldId id="330" r:id="rId95"/>
  </p:sldIdLst>
  <p:sldSz cx="8686800" cy="5148263"/>
  <p:notesSz cx="6858000" cy="9144000"/>
  <p:defaultTextStyle>
    <a:defPPr>
      <a:defRPr lang="en-US"/>
    </a:defPPr>
    <a:lvl1pPr marL="0" algn="l" defTabSz="790216" rtl="0" eaLnBrk="1" latinLnBrk="0" hangingPunct="1">
      <a:defRPr sz="1600" kern="1200">
        <a:solidFill>
          <a:schemeClr val="tx1"/>
        </a:solidFill>
        <a:latin typeface="+mn-lt"/>
        <a:ea typeface="+mn-ea"/>
        <a:cs typeface="+mn-cs"/>
      </a:defRPr>
    </a:lvl1pPr>
    <a:lvl2pPr marL="395108" algn="l" defTabSz="790216" rtl="0" eaLnBrk="1" latinLnBrk="0" hangingPunct="1">
      <a:defRPr sz="1600" kern="1200">
        <a:solidFill>
          <a:schemeClr val="tx1"/>
        </a:solidFill>
        <a:latin typeface="+mn-lt"/>
        <a:ea typeface="+mn-ea"/>
        <a:cs typeface="+mn-cs"/>
      </a:defRPr>
    </a:lvl2pPr>
    <a:lvl3pPr marL="790216" algn="l" defTabSz="790216" rtl="0" eaLnBrk="1" latinLnBrk="0" hangingPunct="1">
      <a:defRPr sz="1600" kern="1200">
        <a:solidFill>
          <a:schemeClr val="tx1"/>
        </a:solidFill>
        <a:latin typeface="+mn-lt"/>
        <a:ea typeface="+mn-ea"/>
        <a:cs typeface="+mn-cs"/>
      </a:defRPr>
    </a:lvl3pPr>
    <a:lvl4pPr marL="1185324" algn="l" defTabSz="790216" rtl="0" eaLnBrk="1" latinLnBrk="0" hangingPunct="1">
      <a:defRPr sz="1600" kern="1200">
        <a:solidFill>
          <a:schemeClr val="tx1"/>
        </a:solidFill>
        <a:latin typeface="+mn-lt"/>
        <a:ea typeface="+mn-ea"/>
        <a:cs typeface="+mn-cs"/>
      </a:defRPr>
    </a:lvl4pPr>
    <a:lvl5pPr marL="1580432" algn="l" defTabSz="790216" rtl="0" eaLnBrk="1" latinLnBrk="0" hangingPunct="1">
      <a:defRPr sz="1600" kern="1200">
        <a:solidFill>
          <a:schemeClr val="tx1"/>
        </a:solidFill>
        <a:latin typeface="+mn-lt"/>
        <a:ea typeface="+mn-ea"/>
        <a:cs typeface="+mn-cs"/>
      </a:defRPr>
    </a:lvl5pPr>
    <a:lvl6pPr marL="1975539" algn="l" defTabSz="790216" rtl="0" eaLnBrk="1" latinLnBrk="0" hangingPunct="1">
      <a:defRPr sz="1600" kern="1200">
        <a:solidFill>
          <a:schemeClr val="tx1"/>
        </a:solidFill>
        <a:latin typeface="+mn-lt"/>
        <a:ea typeface="+mn-ea"/>
        <a:cs typeface="+mn-cs"/>
      </a:defRPr>
    </a:lvl6pPr>
    <a:lvl7pPr marL="2370647" algn="l" defTabSz="790216" rtl="0" eaLnBrk="1" latinLnBrk="0" hangingPunct="1">
      <a:defRPr sz="1600" kern="1200">
        <a:solidFill>
          <a:schemeClr val="tx1"/>
        </a:solidFill>
        <a:latin typeface="+mn-lt"/>
        <a:ea typeface="+mn-ea"/>
        <a:cs typeface="+mn-cs"/>
      </a:defRPr>
    </a:lvl7pPr>
    <a:lvl8pPr marL="2765756" algn="l" defTabSz="790216" rtl="0" eaLnBrk="1" latinLnBrk="0" hangingPunct="1">
      <a:defRPr sz="1600" kern="1200">
        <a:solidFill>
          <a:schemeClr val="tx1"/>
        </a:solidFill>
        <a:latin typeface="+mn-lt"/>
        <a:ea typeface="+mn-ea"/>
        <a:cs typeface="+mn-cs"/>
      </a:defRPr>
    </a:lvl8pPr>
    <a:lvl9pPr marL="3160863" algn="l" defTabSz="790216"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0" d="100"/>
          <a:sy n="120" d="100"/>
        </p:scale>
        <p:origin x="-168" y="18"/>
      </p:cViewPr>
      <p:guideLst>
        <p:guide orient="horz" pos="1622"/>
        <p:guide pos="2736"/>
      </p:guideLst>
    </p:cSldViewPr>
  </p:slideViewPr>
  <p:notesTextViewPr>
    <p:cViewPr>
      <p:scale>
        <a:sx n="100" d="100"/>
        <a:sy n="100" d="100"/>
      </p:scale>
      <p:origin x="0" y="0"/>
    </p:cViewPr>
  </p:notesTextViewPr>
  <p:sorterViewPr>
    <p:cViewPr>
      <p:scale>
        <a:sx n="95" d="100"/>
        <a:sy n="95" d="100"/>
      </p:scale>
      <p:origin x="0" y="9876"/>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slide" Target="slides/slide81.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slide" Target="slides/slide82.xml"/><Relationship Id="rId95" Type="http://schemas.openxmlformats.org/officeDocument/2006/relationships/slide" Target="slides/slide87.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108" indent="0" algn="ctr">
              <a:buNone/>
              <a:defRPr>
                <a:solidFill>
                  <a:schemeClr val="tx1">
                    <a:tint val="75000"/>
                  </a:schemeClr>
                </a:solidFill>
              </a:defRPr>
            </a:lvl2pPr>
            <a:lvl3pPr marL="790216" indent="0" algn="ctr">
              <a:buNone/>
              <a:defRPr>
                <a:solidFill>
                  <a:schemeClr val="tx1">
                    <a:tint val="75000"/>
                  </a:schemeClr>
                </a:solidFill>
              </a:defRPr>
            </a:lvl3pPr>
            <a:lvl4pPr marL="1185324" indent="0" algn="ctr">
              <a:buNone/>
              <a:defRPr>
                <a:solidFill>
                  <a:schemeClr val="tx1">
                    <a:tint val="75000"/>
                  </a:schemeClr>
                </a:solidFill>
              </a:defRPr>
            </a:lvl4pPr>
            <a:lvl5pPr marL="1580432" indent="0" algn="ctr">
              <a:buNone/>
              <a:defRPr>
                <a:solidFill>
                  <a:schemeClr val="tx1">
                    <a:tint val="75000"/>
                  </a:schemeClr>
                </a:solidFill>
              </a:defRPr>
            </a:lvl5pPr>
            <a:lvl6pPr marL="1975539" indent="0" algn="ctr">
              <a:buNone/>
              <a:defRPr>
                <a:solidFill>
                  <a:schemeClr val="tx1">
                    <a:tint val="75000"/>
                  </a:schemeClr>
                </a:solidFill>
              </a:defRPr>
            </a:lvl6pPr>
            <a:lvl7pPr marL="2370647" indent="0" algn="ctr">
              <a:buNone/>
              <a:defRPr>
                <a:solidFill>
                  <a:schemeClr val="tx1">
                    <a:tint val="75000"/>
                  </a:schemeClr>
                </a:solidFill>
              </a:defRPr>
            </a:lvl7pPr>
            <a:lvl8pPr marL="2765756" indent="0" algn="ctr">
              <a:buNone/>
              <a:defRPr>
                <a:solidFill>
                  <a:schemeClr val="tx1">
                    <a:tint val="75000"/>
                  </a:schemeClr>
                </a:solidFill>
              </a:defRPr>
            </a:lvl8pPr>
            <a:lvl9pPr marL="316086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576D81-C49C-40C2-886B-B6EAC289A20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61556-1250-44BE-9888-748F9D9AA9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76D81-C49C-40C2-886B-B6EAC289A20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61556-1250-44BE-9888-748F9D9AA9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4" y="154928"/>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8"/>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76D81-C49C-40C2-886B-B6EAC289A20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61556-1250-44BE-9888-748F9D9AA9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lvl1pPr>
            <a:lvl2pPr marL="395108" indent="0" algn="ctr">
              <a:buNone/>
              <a:defRPr/>
            </a:lvl2pPr>
            <a:lvl3pPr marL="790216" indent="0" algn="ctr">
              <a:buNone/>
              <a:defRPr/>
            </a:lvl3pPr>
            <a:lvl4pPr marL="1185324" indent="0" algn="ctr">
              <a:buNone/>
              <a:defRPr/>
            </a:lvl4pPr>
            <a:lvl5pPr marL="1580432" indent="0" algn="ctr">
              <a:buNone/>
              <a:defRPr/>
            </a:lvl5pPr>
            <a:lvl6pPr marL="1975539" indent="0" algn="ctr">
              <a:buNone/>
              <a:defRPr/>
            </a:lvl6pPr>
            <a:lvl7pPr marL="2370647" indent="0" algn="ctr">
              <a:buNone/>
              <a:defRPr/>
            </a:lvl7pPr>
            <a:lvl8pPr marL="2765756" indent="0" algn="ctr">
              <a:buNone/>
              <a:defRPr/>
            </a:lvl8pPr>
            <a:lvl9pPr marL="3160863"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5"/>
            <a:ext cx="7383780" cy="1126182"/>
          </a:xfrm>
        </p:spPr>
        <p:txBody>
          <a:bodyPr anchor="b"/>
          <a:lstStyle>
            <a:lvl1pPr marL="0" indent="0">
              <a:buNone/>
              <a:defRPr sz="1700"/>
            </a:lvl1pPr>
            <a:lvl2pPr marL="395108" indent="0">
              <a:buNone/>
              <a:defRPr sz="1600"/>
            </a:lvl2pPr>
            <a:lvl3pPr marL="790216" indent="0">
              <a:buNone/>
              <a:defRPr sz="1400"/>
            </a:lvl3pPr>
            <a:lvl4pPr marL="1185324" indent="0">
              <a:buNone/>
              <a:defRPr sz="1200"/>
            </a:lvl4pPr>
            <a:lvl5pPr marL="1580432" indent="0">
              <a:buNone/>
              <a:defRPr sz="1200"/>
            </a:lvl5pPr>
            <a:lvl6pPr marL="1975539" indent="0">
              <a:buNone/>
              <a:defRPr sz="1200"/>
            </a:lvl6pPr>
            <a:lvl7pPr marL="2370647" indent="0">
              <a:buNone/>
              <a:defRPr sz="1200"/>
            </a:lvl7pPr>
            <a:lvl8pPr marL="2765756" indent="0">
              <a:buNone/>
              <a:defRPr sz="1200"/>
            </a:lvl8pPr>
            <a:lvl9pPr marL="3160863" indent="0">
              <a:buNone/>
              <a:defRPr sz="12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340" y="1201262"/>
            <a:ext cx="3836670" cy="3397616"/>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5790" y="1201262"/>
            <a:ext cx="3836670" cy="3397616"/>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6" y="1152401"/>
            <a:ext cx="3838179" cy="480266"/>
          </a:xfrm>
        </p:spPr>
        <p:txBody>
          <a:bodyPr anchor="b"/>
          <a:lstStyle>
            <a:lvl1pPr marL="0" indent="0">
              <a:buNone/>
              <a:defRPr sz="2100" b="1"/>
            </a:lvl1pPr>
            <a:lvl2pPr marL="395108" indent="0">
              <a:buNone/>
              <a:defRPr sz="1700" b="1"/>
            </a:lvl2pPr>
            <a:lvl3pPr marL="790216" indent="0">
              <a:buNone/>
              <a:defRPr sz="1600" b="1"/>
            </a:lvl3pPr>
            <a:lvl4pPr marL="1185324" indent="0">
              <a:buNone/>
              <a:defRPr sz="1400" b="1"/>
            </a:lvl4pPr>
            <a:lvl5pPr marL="1580432" indent="0">
              <a:buNone/>
              <a:defRPr sz="1400" b="1"/>
            </a:lvl5pPr>
            <a:lvl6pPr marL="1975539" indent="0">
              <a:buNone/>
              <a:defRPr sz="1400" b="1"/>
            </a:lvl6pPr>
            <a:lvl7pPr marL="2370647" indent="0">
              <a:buNone/>
              <a:defRPr sz="1400" b="1"/>
            </a:lvl7pPr>
            <a:lvl8pPr marL="2765756" indent="0">
              <a:buNone/>
              <a:defRPr sz="1400" b="1"/>
            </a:lvl8pPr>
            <a:lvl9pPr marL="316086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6"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108" indent="0">
              <a:buNone/>
              <a:defRPr sz="1700" b="1"/>
            </a:lvl2pPr>
            <a:lvl3pPr marL="790216" indent="0">
              <a:buNone/>
              <a:defRPr sz="1600" b="1"/>
            </a:lvl3pPr>
            <a:lvl4pPr marL="1185324" indent="0">
              <a:buNone/>
              <a:defRPr sz="1400" b="1"/>
            </a:lvl4pPr>
            <a:lvl5pPr marL="1580432" indent="0">
              <a:buNone/>
              <a:defRPr sz="1400" b="1"/>
            </a:lvl5pPr>
            <a:lvl6pPr marL="1975539" indent="0">
              <a:buNone/>
              <a:defRPr sz="1400" b="1"/>
            </a:lvl6pPr>
            <a:lvl7pPr marL="2370647" indent="0">
              <a:buNone/>
              <a:defRPr sz="1400" b="1"/>
            </a:lvl7pPr>
            <a:lvl8pPr marL="2765756" indent="0">
              <a:buNone/>
              <a:defRPr sz="1400" b="1"/>
            </a:lvl8pPr>
            <a:lvl9pPr marL="316086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7" y="204983"/>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303"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7" y="1077328"/>
            <a:ext cx="2857897" cy="3521555"/>
          </a:xfrm>
        </p:spPr>
        <p:txBody>
          <a:bodyPr/>
          <a:lstStyle>
            <a:lvl1pPr marL="0" indent="0">
              <a:buNone/>
              <a:defRPr sz="1200"/>
            </a:lvl1pPr>
            <a:lvl2pPr marL="395108" indent="0">
              <a:buNone/>
              <a:defRPr sz="1000"/>
            </a:lvl2pPr>
            <a:lvl3pPr marL="790216" indent="0">
              <a:buNone/>
              <a:defRPr sz="900"/>
            </a:lvl3pPr>
            <a:lvl4pPr marL="1185324" indent="0">
              <a:buNone/>
              <a:defRPr sz="800"/>
            </a:lvl4pPr>
            <a:lvl5pPr marL="1580432" indent="0">
              <a:buNone/>
              <a:defRPr sz="800"/>
            </a:lvl5pPr>
            <a:lvl6pPr marL="1975539" indent="0">
              <a:buNone/>
              <a:defRPr sz="800"/>
            </a:lvl6pPr>
            <a:lvl7pPr marL="2370647" indent="0">
              <a:buNone/>
              <a:defRPr sz="800"/>
            </a:lvl7pPr>
            <a:lvl8pPr marL="2765756" indent="0">
              <a:buNone/>
              <a:defRPr sz="800"/>
            </a:lvl8pPr>
            <a:lvl9pPr marL="3160863" indent="0">
              <a:buNone/>
              <a:defRPr sz="8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576D81-C49C-40C2-886B-B6EAC289A20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61556-1250-44BE-9888-748F9D9AA9AF}"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7"/>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108" indent="0">
              <a:buNone/>
              <a:defRPr sz="2400"/>
            </a:lvl2pPr>
            <a:lvl3pPr marL="790216" indent="0">
              <a:buNone/>
              <a:defRPr sz="2100"/>
            </a:lvl3pPr>
            <a:lvl4pPr marL="1185324" indent="0">
              <a:buNone/>
              <a:defRPr sz="1700"/>
            </a:lvl4pPr>
            <a:lvl5pPr marL="1580432" indent="0">
              <a:buNone/>
              <a:defRPr sz="1700"/>
            </a:lvl5pPr>
            <a:lvl6pPr marL="1975539" indent="0">
              <a:buNone/>
              <a:defRPr sz="1700"/>
            </a:lvl6pPr>
            <a:lvl7pPr marL="2370647" indent="0">
              <a:buNone/>
              <a:defRPr sz="1700"/>
            </a:lvl7pPr>
            <a:lvl8pPr marL="2765756" indent="0">
              <a:buNone/>
              <a:defRPr sz="1700"/>
            </a:lvl8pPr>
            <a:lvl9pPr marL="3160863" indent="0">
              <a:buNone/>
              <a:defRPr sz="1700"/>
            </a:lvl9pPr>
          </a:lstStyle>
          <a:p>
            <a:pPr lvl="0"/>
            <a:endParaRPr lang="en-US" noProof="0" smtClean="0"/>
          </a:p>
        </p:txBody>
      </p:sp>
      <p:sp>
        <p:nvSpPr>
          <p:cNvPr id="4" name="Text Placeholder 3"/>
          <p:cNvSpPr>
            <a:spLocks noGrp="1"/>
          </p:cNvSpPr>
          <p:nvPr>
            <p:ph type="body" sz="half" idx="2"/>
          </p:nvPr>
        </p:nvSpPr>
        <p:spPr>
          <a:xfrm>
            <a:off x="1702674" y="4029237"/>
            <a:ext cx="5212080" cy="604205"/>
          </a:xfrm>
        </p:spPr>
        <p:txBody>
          <a:bodyPr/>
          <a:lstStyle>
            <a:lvl1pPr marL="0" indent="0">
              <a:buNone/>
              <a:defRPr sz="1200"/>
            </a:lvl1pPr>
            <a:lvl2pPr marL="395108" indent="0">
              <a:buNone/>
              <a:defRPr sz="1000"/>
            </a:lvl2pPr>
            <a:lvl3pPr marL="790216" indent="0">
              <a:buNone/>
              <a:defRPr sz="900"/>
            </a:lvl3pPr>
            <a:lvl4pPr marL="1185324" indent="0">
              <a:buNone/>
              <a:defRPr sz="800"/>
            </a:lvl4pPr>
            <a:lvl5pPr marL="1580432" indent="0">
              <a:buNone/>
              <a:defRPr sz="800"/>
            </a:lvl5pPr>
            <a:lvl6pPr marL="1975539" indent="0">
              <a:buNone/>
              <a:defRPr sz="800"/>
            </a:lvl6pPr>
            <a:lvl7pPr marL="2370647" indent="0">
              <a:buNone/>
              <a:defRPr sz="800"/>
            </a:lvl7pPr>
            <a:lvl8pPr marL="2765756" indent="0">
              <a:buNone/>
              <a:defRPr sz="800"/>
            </a:lvl8pPr>
            <a:lvl9pPr marL="3160863" indent="0">
              <a:buNone/>
              <a:defRPr sz="8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930" y="206169"/>
            <a:ext cx="1954530" cy="43927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340" y="206169"/>
            <a:ext cx="5718810"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9" y="902141"/>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41"/>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3"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3"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5"/>
            <a:ext cx="7383780" cy="1126182"/>
          </a:xfrm>
        </p:spPr>
        <p:txBody>
          <a:bodyPr anchor="b"/>
          <a:lstStyle>
            <a:lvl1pPr marL="0" indent="0">
              <a:buNone/>
              <a:defRPr sz="1700">
                <a:solidFill>
                  <a:schemeClr val="tx1">
                    <a:tint val="75000"/>
                  </a:schemeClr>
                </a:solidFill>
              </a:defRPr>
            </a:lvl1pPr>
            <a:lvl2pPr marL="395108" indent="0">
              <a:buNone/>
              <a:defRPr sz="1600">
                <a:solidFill>
                  <a:schemeClr val="tx1">
                    <a:tint val="75000"/>
                  </a:schemeClr>
                </a:solidFill>
              </a:defRPr>
            </a:lvl2pPr>
            <a:lvl3pPr marL="790216" indent="0">
              <a:buNone/>
              <a:defRPr sz="1400">
                <a:solidFill>
                  <a:schemeClr val="tx1">
                    <a:tint val="75000"/>
                  </a:schemeClr>
                </a:solidFill>
              </a:defRPr>
            </a:lvl3pPr>
            <a:lvl4pPr marL="1185324" indent="0">
              <a:buNone/>
              <a:defRPr sz="1200">
                <a:solidFill>
                  <a:schemeClr val="tx1">
                    <a:tint val="75000"/>
                  </a:schemeClr>
                </a:solidFill>
              </a:defRPr>
            </a:lvl4pPr>
            <a:lvl5pPr marL="1580432" indent="0">
              <a:buNone/>
              <a:defRPr sz="1200">
                <a:solidFill>
                  <a:schemeClr val="tx1">
                    <a:tint val="75000"/>
                  </a:schemeClr>
                </a:solidFill>
              </a:defRPr>
            </a:lvl5pPr>
            <a:lvl6pPr marL="1975539" indent="0">
              <a:buNone/>
              <a:defRPr sz="1200">
                <a:solidFill>
                  <a:schemeClr val="tx1">
                    <a:tint val="75000"/>
                  </a:schemeClr>
                </a:solidFill>
              </a:defRPr>
            </a:lvl6pPr>
            <a:lvl7pPr marL="2370647" indent="0">
              <a:buNone/>
              <a:defRPr sz="1200">
                <a:solidFill>
                  <a:schemeClr val="tx1">
                    <a:tint val="75000"/>
                  </a:schemeClr>
                </a:solidFill>
              </a:defRPr>
            </a:lvl7pPr>
            <a:lvl8pPr marL="2765756" indent="0">
              <a:buNone/>
              <a:defRPr sz="1200">
                <a:solidFill>
                  <a:schemeClr val="tx1">
                    <a:tint val="75000"/>
                  </a:schemeClr>
                </a:solidFill>
              </a:defRPr>
            </a:lvl8pPr>
            <a:lvl9pPr marL="3160863"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576D81-C49C-40C2-886B-B6EAC289A209}" type="datetimeFigureOut">
              <a:rPr lang="en-US" smtClean="0"/>
              <a:pPr/>
              <a:t>8/20/2012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861556-1250-44BE-9888-748F9D9AA9AF}"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4" y="204980"/>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300"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4" y="1077325"/>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7"/>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4"/>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4" y="154928"/>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8"/>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C183695-0D8A-4FA6-8C73-522F64768A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F5C4C43-2A18-45BE-A1E8-50445F1EF1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7"/>
            <a:ext cx="738378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2C7F94-B4E1-4AD0-9CA6-F677329D2F3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340" y="1201266"/>
            <a:ext cx="383667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5790" y="1201266"/>
            <a:ext cx="383667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16FF93-9FB8-4760-AC4D-B3C41B54E1B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3" y="1152401"/>
            <a:ext cx="3838179"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343" y="1632667"/>
            <a:ext cx="3838179"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5" y="1152401"/>
            <a:ext cx="3839686"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2775" y="1632667"/>
            <a:ext cx="3839686"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A20104C-E9D4-4A4C-9C30-A9B82557B2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76944F7-A868-4E12-A073-240FBE030C1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9" y="902143"/>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43"/>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576D81-C49C-40C2-886B-B6EAC289A209}"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61556-1250-44BE-9888-748F9D9AA9AF}"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FC1B424-0984-493C-968C-CA3CC8E3074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5" y="204980"/>
            <a:ext cx="2857897"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6300" y="204978"/>
            <a:ext cx="485616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5" y="1077326"/>
            <a:ext cx="2857897"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5604BD2-36BD-42F6-A40C-2C92F3B84FF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6"/>
            <a:ext cx="521208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02674" y="4029231"/>
            <a:ext cx="521208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B42B2E-3631-453C-8B16-93BB28AC986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8F6EFB-9C80-4409-9087-43E77AD768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930" y="206170"/>
            <a:ext cx="1954530" cy="43927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340" y="206170"/>
            <a:ext cx="5718810"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E3EFA59-27CF-4B5A-8230-6B08AFB28E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8AD894-88BF-4344-9A2C-45E55689348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35994AB-19B7-4708-BB58-1CC3FEB3298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7"/>
            <a:ext cx="738378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4AB367D-E733-42FD-9C83-EF2541E1EE3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340" y="1201265"/>
            <a:ext cx="383667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5790" y="1201265"/>
            <a:ext cx="383667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3C98FD8-62F5-4C7E-BB0B-65D54CA70DD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2" y="1152401"/>
            <a:ext cx="3838179"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342" y="1632667"/>
            <a:ext cx="3838179"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5" y="1152401"/>
            <a:ext cx="3839686"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2775" y="1632667"/>
            <a:ext cx="3839686"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FAD8837-6B27-4B2E-82CD-E474777FB19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6" y="1152401"/>
            <a:ext cx="3838179" cy="480266"/>
          </a:xfrm>
        </p:spPr>
        <p:txBody>
          <a:bodyPr anchor="b"/>
          <a:lstStyle>
            <a:lvl1pPr marL="0" indent="0">
              <a:buNone/>
              <a:defRPr sz="2100" b="1"/>
            </a:lvl1pPr>
            <a:lvl2pPr marL="395108" indent="0">
              <a:buNone/>
              <a:defRPr sz="1700" b="1"/>
            </a:lvl2pPr>
            <a:lvl3pPr marL="790216" indent="0">
              <a:buNone/>
              <a:defRPr sz="1600" b="1"/>
            </a:lvl3pPr>
            <a:lvl4pPr marL="1185324" indent="0">
              <a:buNone/>
              <a:defRPr sz="1400" b="1"/>
            </a:lvl4pPr>
            <a:lvl5pPr marL="1580432" indent="0">
              <a:buNone/>
              <a:defRPr sz="1400" b="1"/>
            </a:lvl5pPr>
            <a:lvl6pPr marL="1975539" indent="0">
              <a:buNone/>
              <a:defRPr sz="1400" b="1"/>
            </a:lvl6pPr>
            <a:lvl7pPr marL="2370647" indent="0">
              <a:buNone/>
              <a:defRPr sz="1400" b="1"/>
            </a:lvl7pPr>
            <a:lvl8pPr marL="2765756" indent="0">
              <a:buNone/>
              <a:defRPr sz="1400" b="1"/>
            </a:lvl8pPr>
            <a:lvl9pPr marL="3160863"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6"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108" indent="0">
              <a:buNone/>
              <a:defRPr sz="1700" b="1"/>
            </a:lvl2pPr>
            <a:lvl3pPr marL="790216" indent="0">
              <a:buNone/>
              <a:defRPr sz="1600" b="1"/>
            </a:lvl3pPr>
            <a:lvl4pPr marL="1185324" indent="0">
              <a:buNone/>
              <a:defRPr sz="1400" b="1"/>
            </a:lvl4pPr>
            <a:lvl5pPr marL="1580432" indent="0">
              <a:buNone/>
              <a:defRPr sz="1400" b="1"/>
            </a:lvl5pPr>
            <a:lvl6pPr marL="1975539" indent="0">
              <a:buNone/>
              <a:defRPr sz="1400" b="1"/>
            </a:lvl6pPr>
            <a:lvl7pPr marL="2370647" indent="0">
              <a:buNone/>
              <a:defRPr sz="1400" b="1"/>
            </a:lvl7pPr>
            <a:lvl8pPr marL="2765756" indent="0">
              <a:buNone/>
              <a:defRPr sz="1400" b="1"/>
            </a:lvl8pPr>
            <a:lvl9pPr marL="3160863"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576D81-C49C-40C2-886B-B6EAC289A209}" type="datetimeFigureOut">
              <a:rPr lang="en-US" smtClean="0"/>
              <a:pPr/>
              <a:t>8/20/2012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861556-1250-44BE-9888-748F9D9AA9AF}"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21AAB79-0066-457E-9784-824478C66D9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B08D9B2-6C7F-40CD-9899-0BE232940FB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4" y="204979"/>
            <a:ext cx="2857897"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6299" y="204978"/>
            <a:ext cx="485616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4" y="1077325"/>
            <a:ext cx="2857897"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1EC41E8-0AF1-4A9D-ACBC-95F94F732CC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6"/>
            <a:ext cx="521208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02674" y="4029231"/>
            <a:ext cx="521208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173D05E-CD13-4B73-B795-933830E13A9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C46DF9B-9A27-4678-901C-54577DE72A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930" y="206170"/>
            <a:ext cx="1954530" cy="43927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340" y="206170"/>
            <a:ext cx="5718810"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B10FF4-272B-4E48-ACC6-C9FB0CD5A4F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DF04DF3-40D4-4C1D-815F-E2683F3B97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51B2AA-CFF0-4171-9EE1-181978F0CE6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7"/>
            <a:ext cx="7383780" cy="102250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239B18E-FCAE-4871-BA5C-17B3A721EA2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4340" y="1201263"/>
            <a:ext cx="383667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5790" y="1201263"/>
            <a:ext cx="3836670" cy="33976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9745EF1-1E38-4053-A39A-F4F06133A7E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576D81-C49C-40C2-886B-B6EAC289A209}" type="datetimeFigureOut">
              <a:rPr lang="en-US" smtClean="0"/>
              <a:pPr/>
              <a:t>8/20/2012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861556-1250-44BE-9888-748F9D9AA9AF}"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5" y="1152401"/>
            <a:ext cx="3839686" cy="4802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2775" y="1632667"/>
            <a:ext cx="3839686" cy="29662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A3581C3-3752-4C5E-B222-BF26C2CC26E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3496BF8-4FC7-4B3D-BFCE-D517674E9E9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695A516-0D1F-4DA3-81BC-F023086D800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2" y="204977"/>
            <a:ext cx="2857897" cy="87234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396297" y="204978"/>
            <a:ext cx="4856163" cy="4393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2" y="1077323"/>
            <a:ext cx="2857897" cy="352155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981D651-E452-4A16-84E8-752A83A7391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6"/>
            <a:ext cx="5212080" cy="30889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02674" y="4029231"/>
            <a:ext cx="5212080" cy="60420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7A92D57-E02A-4ADA-9A6E-929A776B289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0F07CD9-B9A4-45DC-A0FA-BDA281514A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7930" y="206170"/>
            <a:ext cx="1954530" cy="439270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4340" y="206170"/>
            <a:ext cx="5718810" cy="43927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A5F1FE-0C44-4F38-9363-9565C945360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576D81-C49C-40C2-886B-B6EAC289A209}" type="datetimeFigureOut">
              <a:rPr lang="en-US" smtClean="0"/>
              <a:pPr/>
              <a:t>8/20/2012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861556-1250-44BE-9888-748F9D9AA9AF}"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7" y="204983"/>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303"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7" y="1077328"/>
            <a:ext cx="2857897" cy="3521555"/>
          </a:xfrm>
        </p:spPr>
        <p:txBody>
          <a:bodyPr/>
          <a:lstStyle>
            <a:lvl1pPr marL="0" indent="0">
              <a:buNone/>
              <a:defRPr sz="1200"/>
            </a:lvl1pPr>
            <a:lvl2pPr marL="395108" indent="0">
              <a:buNone/>
              <a:defRPr sz="1000"/>
            </a:lvl2pPr>
            <a:lvl3pPr marL="790216" indent="0">
              <a:buNone/>
              <a:defRPr sz="900"/>
            </a:lvl3pPr>
            <a:lvl4pPr marL="1185324" indent="0">
              <a:buNone/>
              <a:defRPr sz="800"/>
            </a:lvl4pPr>
            <a:lvl5pPr marL="1580432" indent="0">
              <a:buNone/>
              <a:defRPr sz="800"/>
            </a:lvl5pPr>
            <a:lvl6pPr marL="1975539" indent="0">
              <a:buNone/>
              <a:defRPr sz="800"/>
            </a:lvl6pPr>
            <a:lvl7pPr marL="2370647" indent="0">
              <a:buNone/>
              <a:defRPr sz="800"/>
            </a:lvl7pPr>
            <a:lvl8pPr marL="2765756" indent="0">
              <a:buNone/>
              <a:defRPr sz="800"/>
            </a:lvl8pPr>
            <a:lvl9pPr marL="316086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76D81-C49C-40C2-886B-B6EAC289A209}"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61556-1250-44BE-9888-748F9D9AA9AF}"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B9EFF-52DD-4082-AA06-343B011D197D}" type="datetimeFigureOut">
              <a:rPr lang="en-US" smtClean="0">
                <a:solidFill>
                  <a:prstClr val="black">
                    <a:tint val="75000"/>
                  </a:prstClr>
                </a:solidFill>
              </a:rPr>
              <a:pPr/>
              <a:t>8/20/2012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C5C89E-E0D0-48FD-963B-4530EABFE4DD}"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7"/>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108" indent="0">
              <a:buNone/>
              <a:defRPr sz="2400"/>
            </a:lvl2pPr>
            <a:lvl3pPr marL="790216" indent="0">
              <a:buNone/>
              <a:defRPr sz="2100"/>
            </a:lvl3pPr>
            <a:lvl4pPr marL="1185324" indent="0">
              <a:buNone/>
              <a:defRPr sz="1700"/>
            </a:lvl4pPr>
            <a:lvl5pPr marL="1580432" indent="0">
              <a:buNone/>
              <a:defRPr sz="1700"/>
            </a:lvl5pPr>
            <a:lvl6pPr marL="1975539" indent="0">
              <a:buNone/>
              <a:defRPr sz="1700"/>
            </a:lvl6pPr>
            <a:lvl7pPr marL="2370647" indent="0">
              <a:buNone/>
              <a:defRPr sz="1700"/>
            </a:lvl7pPr>
            <a:lvl8pPr marL="2765756" indent="0">
              <a:buNone/>
              <a:defRPr sz="1700"/>
            </a:lvl8pPr>
            <a:lvl9pPr marL="3160863" indent="0">
              <a:buNone/>
              <a:defRPr sz="1700"/>
            </a:lvl9pPr>
          </a:lstStyle>
          <a:p>
            <a:endParaRPr lang="en-US"/>
          </a:p>
        </p:txBody>
      </p:sp>
      <p:sp>
        <p:nvSpPr>
          <p:cNvPr id="4" name="Text Placeholder 3"/>
          <p:cNvSpPr>
            <a:spLocks noGrp="1"/>
          </p:cNvSpPr>
          <p:nvPr>
            <p:ph type="body" sz="half" idx="2"/>
          </p:nvPr>
        </p:nvSpPr>
        <p:spPr>
          <a:xfrm>
            <a:off x="1702674" y="4029237"/>
            <a:ext cx="5212080" cy="604205"/>
          </a:xfrm>
        </p:spPr>
        <p:txBody>
          <a:bodyPr/>
          <a:lstStyle>
            <a:lvl1pPr marL="0" indent="0">
              <a:buNone/>
              <a:defRPr sz="1200"/>
            </a:lvl1pPr>
            <a:lvl2pPr marL="395108" indent="0">
              <a:buNone/>
              <a:defRPr sz="1000"/>
            </a:lvl2pPr>
            <a:lvl3pPr marL="790216" indent="0">
              <a:buNone/>
              <a:defRPr sz="900"/>
            </a:lvl3pPr>
            <a:lvl4pPr marL="1185324" indent="0">
              <a:buNone/>
              <a:defRPr sz="800"/>
            </a:lvl4pPr>
            <a:lvl5pPr marL="1580432" indent="0">
              <a:buNone/>
              <a:defRPr sz="800"/>
            </a:lvl5pPr>
            <a:lvl6pPr marL="1975539" indent="0">
              <a:buNone/>
              <a:defRPr sz="800"/>
            </a:lvl6pPr>
            <a:lvl7pPr marL="2370647" indent="0">
              <a:buNone/>
              <a:defRPr sz="800"/>
            </a:lvl7pPr>
            <a:lvl8pPr marL="2765756" indent="0">
              <a:buNone/>
              <a:defRPr sz="800"/>
            </a:lvl8pPr>
            <a:lvl9pPr marL="3160863"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576D81-C49C-40C2-886B-B6EAC289A209}" type="datetimeFigureOut">
              <a:rPr lang="en-US" smtClean="0"/>
              <a:pPr/>
              <a:t>8/20/2012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861556-1250-44BE-9888-748F9D9AA9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21" tIns="39511" rIns="79021" bIns="395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21" tIns="39511" rIns="79021" bIns="395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84"/>
            <a:ext cx="2026920" cy="274097"/>
          </a:xfrm>
          <a:prstGeom prst="rect">
            <a:avLst/>
          </a:prstGeom>
        </p:spPr>
        <p:txBody>
          <a:bodyPr vert="horz" lIns="79021" tIns="39511" rIns="79021" bIns="39511" rtlCol="0" anchor="ctr"/>
          <a:lstStyle>
            <a:lvl1pPr algn="l">
              <a:defRPr sz="1000">
                <a:solidFill>
                  <a:schemeClr val="tx1">
                    <a:tint val="75000"/>
                  </a:schemeClr>
                </a:solidFill>
              </a:defRPr>
            </a:lvl1pPr>
          </a:lstStyle>
          <a:p>
            <a:fld id="{BA576D81-C49C-40C2-886B-B6EAC289A209}" type="datetimeFigureOut">
              <a:rPr lang="en-US" smtClean="0"/>
              <a:pPr/>
              <a:t>8/20/2012</a:t>
            </a:fld>
            <a:endParaRPr lang="en-US"/>
          </a:p>
        </p:txBody>
      </p:sp>
      <p:sp>
        <p:nvSpPr>
          <p:cNvPr id="5" name="Footer Placeholder 4"/>
          <p:cNvSpPr>
            <a:spLocks noGrp="1"/>
          </p:cNvSpPr>
          <p:nvPr>
            <p:ph type="ftr" sz="quarter" idx="3"/>
          </p:nvPr>
        </p:nvSpPr>
        <p:spPr>
          <a:xfrm>
            <a:off x="2967990" y="4771684"/>
            <a:ext cx="2750820" cy="274097"/>
          </a:xfrm>
          <a:prstGeom prst="rect">
            <a:avLst/>
          </a:prstGeom>
        </p:spPr>
        <p:txBody>
          <a:bodyPr vert="horz" lIns="79021" tIns="39511" rIns="79021" bIns="39511"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25540" y="4771684"/>
            <a:ext cx="2026920" cy="274097"/>
          </a:xfrm>
          <a:prstGeom prst="rect">
            <a:avLst/>
          </a:prstGeom>
        </p:spPr>
        <p:txBody>
          <a:bodyPr vert="horz" lIns="79021" tIns="39511" rIns="79021" bIns="39511" rtlCol="0" anchor="ctr"/>
          <a:lstStyle>
            <a:lvl1pPr algn="r">
              <a:defRPr sz="1000">
                <a:solidFill>
                  <a:schemeClr val="tx1">
                    <a:tint val="75000"/>
                  </a:schemeClr>
                </a:solidFill>
              </a:defRPr>
            </a:lvl1pPr>
          </a:lstStyle>
          <a:p>
            <a:fld id="{7D861556-1250-44BE-9888-748F9D9AA9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90216" rtl="0" eaLnBrk="1" latinLnBrk="0" hangingPunct="1">
        <a:spcBef>
          <a:spcPct val="0"/>
        </a:spcBef>
        <a:buNone/>
        <a:defRPr sz="3800" kern="1200">
          <a:solidFill>
            <a:schemeClr val="tx1"/>
          </a:solidFill>
          <a:latin typeface="+mj-lt"/>
          <a:ea typeface="+mj-ea"/>
          <a:cs typeface="+mj-cs"/>
        </a:defRPr>
      </a:lvl1pPr>
    </p:titleStyle>
    <p:bodyStyle>
      <a:lvl1pPr marL="296332" indent="-296332" algn="l" defTabSz="790216"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049" indent="-246942" algn="l" defTabSz="790216"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7770" indent="-197554" algn="l" defTabSz="790216"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2878" indent="-197554" algn="l" defTabSz="790216"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7986" indent="-197554" algn="l" defTabSz="790216"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094" indent="-197554" algn="l" defTabSz="790216"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8200" indent="-197554" algn="l" defTabSz="790216"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3310" indent="-197554" algn="l" defTabSz="790216"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8418" indent="-197554" algn="l" defTabSz="790216"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216" rtl="0" eaLnBrk="1" latinLnBrk="0" hangingPunct="1">
        <a:defRPr sz="1600" kern="1200">
          <a:solidFill>
            <a:schemeClr val="tx1"/>
          </a:solidFill>
          <a:latin typeface="+mn-lt"/>
          <a:ea typeface="+mn-ea"/>
          <a:cs typeface="+mn-cs"/>
        </a:defRPr>
      </a:lvl1pPr>
      <a:lvl2pPr marL="395108" algn="l" defTabSz="790216" rtl="0" eaLnBrk="1" latinLnBrk="0" hangingPunct="1">
        <a:defRPr sz="1600" kern="1200">
          <a:solidFill>
            <a:schemeClr val="tx1"/>
          </a:solidFill>
          <a:latin typeface="+mn-lt"/>
          <a:ea typeface="+mn-ea"/>
          <a:cs typeface="+mn-cs"/>
        </a:defRPr>
      </a:lvl2pPr>
      <a:lvl3pPr marL="790216" algn="l" defTabSz="790216" rtl="0" eaLnBrk="1" latinLnBrk="0" hangingPunct="1">
        <a:defRPr sz="1600" kern="1200">
          <a:solidFill>
            <a:schemeClr val="tx1"/>
          </a:solidFill>
          <a:latin typeface="+mn-lt"/>
          <a:ea typeface="+mn-ea"/>
          <a:cs typeface="+mn-cs"/>
        </a:defRPr>
      </a:lvl3pPr>
      <a:lvl4pPr marL="1185324" algn="l" defTabSz="790216" rtl="0" eaLnBrk="1" latinLnBrk="0" hangingPunct="1">
        <a:defRPr sz="1600" kern="1200">
          <a:solidFill>
            <a:schemeClr val="tx1"/>
          </a:solidFill>
          <a:latin typeface="+mn-lt"/>
          <a:ea typeface="+mn-ea"/>
          <a:cs typeface="+mn-cs"/>
        </a:defRPr>
      </a:lvl4pPr>
      <a:lvl5pPr marL="1580432" algn="l" defTabSz="790216" rtl="0" eaLnBrk="1" latinLnBrk="0" hangingPunct="1">
        <a:defRPr sz="1600" kern="1200">
          <a:solidFill>
            <a:schemeClr val="tx1"/>
          </a:solidFill>
          <a:latin typeface="+mn-lt"/>
          <a:ea typeface="+mn-ea"/>
          <a:cs typeface="+mn-cs"/>
        </a:defRPr>
      </a:lvl5pPr>
      <a:lvl6pPr marL="1975539" algn="l" defTabSz="790216" rtl="0" eaLnBrk="1" latinLnBrk="0" hangingPunct="1">
        <a:defRPr sz="1600" kern="1200">
          <a:solidFill>
            <a:schemeClr val="tx1"/>
          </a:solidFill>
          <a:latin typeface="+mn-lt"/>
          <a:ea typeface="+mn-ea"/>
          <a:cs typeface="+mn-cs"/>
        </a:defRPr>
      </a:lvl6pPr>
      <a:lvl7pPr marL="2370647" algn="l" defTabSz="790216" rtl="0" eaLnBrk="1" latinLnBrk="0" hangingPunct="1">
        <a:defRPr sz="1600" kern="1200">
          <a:solidFill>
            <a:schemeClr val="tx1"/>
          </a:solidFill>
          <a:latin typeface="+mn-lt"/>
          <a:ea typeface="+mn-ea"/>
          <a:cs typeface="+mn-cs"/>
        </a:defRPr>
      </a:lvl7pPr>
      <a:lvl8pPr marL="2765756" algn="l" defTabSz="790216" rtl="0" eaLnBrk="1" latinLnBrk="0" hangingPunct="1">
        <a:defRPr sz="1600" kern="1200">
          <a:solidFill>
            <a:schemeClr val="tx1"/>
          </a:solidFill>
          <a:latin typeface="+mn-lt"/>
          <a:ea typeface="+mn-ea"/>
          <a:cs typeface="+mn-cs"/>
        </a:defRPr>
      </a:lvl8pPr>
      <a:lvl9pPr marL="3160863" algn="l" defTabSz="790216"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34340" y="206169"/>
            <a:ext cx="7818120" cy="858044"/>
          </a:xfrm>
          <a:prstGeom prst="rect">
            <a:avLst/>
          </a:prstGeom>
          <a:noFill/>
          <a:ln w="9525">
            <a:noFill/>
            <a:miter lim="800000"/>
            <a:headEnd/>
            <a:tailEnd/>
          </a:ln>
        </p:spPr>
        <p:txBody>
          <a:bodyPr vert="horz" wrap="square" lIns="79021" tIns="39511" rIns="79021" bIns="39511"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34340" y="1201262"/>
            <a:ext cx="7818120" cy="3397616"/>
          </a:xfrm>
          <a:prstGeom prst="rect">
            <a:avLst/>
          </a:prstGeom>
          <a:noFill/>
          <a:ln w="9525">
            <a:noFill/>
            <a:miter lim="800000"/>
            <a:headEnd/>
            <a:tailEnd/>
          </a:ln>
        </p:spPr>
        <p:txBody>
          <a:bodyPr vert="horz" wrap="square" lIns="79021" tIns="39511" rIns="79021" bIns="39511"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500" b="1">
          <a:solidFill>
            <a:schemeClr val="tx2"/>
          </a:solidFill>
          <a:latin typeface="+mj-lt"/>
          <a:ea typeface="+mj-ea"/>
          <a:cs typeface="+mj-cs"/>
        </a:defRPr>
      </a:lvl1pPr>
      <a:lvl2pPr algn="ctr" rtl="0" eaLnBrk="0" fontAlgn="base" hangingPunct="0">
        <a:spcBef>
          <a:spcPct val="0"/>
        </a:spcBef>
        <a:spcAft>
          <a:spcPct val="0"/>
        </a:spcAft>
        <a:defRPr sz="3500" b="1">
          <a:solidFill>
            <a:schemeClr val="tx2"/>
          </a:solidFill>
          <a:latin typeface="Comic Sans MS" pitchFamily="66" charset="0"/>
        </a:defRPr>
      </a:lvl2pPr>
      <a:lvl3pPr algn="ctr" rtl="0" eaLnBrk="0" fontAlgn="base" hangingPunct="0">
        <a:spcBef>
          <a:spcPct val="0"/>
        </a:spcBef>
        <a:spcAft>
          <a:spcPct val="0"/>
        </a:spcAft>
        <a:defRPr sz="3500" b="1">
          <a:solidFill>
            <a:schemeClr val="tx2"/>
          </a:solidFill>
          <a:latin typeface="Comic Sans MS" pitchFamily="66" charset="0"/>
        </a:defRPr>
      </a:lvl3pPr>
      <a:lvl4pPr algn="ctr" rtl="0" eaLnBrk="0" fontAlgn="base" hangingPunct="0">
        <a:spcBef>
          <a:spcPct val="0"/>
        </a:spcBef>
        <a:spcAft>
          <a:spcPct val="0"/>
        </a:spcAft>
        <a:defRPr sz="3500" b="1">
          <a:solidFill>
            <a:schemeClr val="tx2"/>
          </a:solidFill>
          <a:latin typeface="Comic Sans MS" pitchFamily="66" charset="0"/>
        </a:defRPr>
      </a:lvl4pPr>
      <a:lvl5pPr algn="ctr" rtl="0" eaLnBrk="0" fontAlgn="base" hangingPunct="0">
        <a:spcBef>
          <a:spcPct val="0"/>
        </a:spcBef>
        <a:spcAft>
          <a:spcPct val="0"/>
        </a:spcAft>
        <a:defRPr sz="3500" b="1">
          <a:solidFill>
            <a:schemeClr val="tx2"/>
          </a:solidFill>
          <a:latin typeface="Comic Sans MS" pitchFamily="66" charset="0"/>
        </a:defRPr>
      </a:lvl5pPr>
      <a:lvl6pPr marL="395108" algn="ctr" rtl="0" eaLnBrk="0" fontAlgn="base" hangingPunct="0">
        <a:spcBef>
          <a:spcPct val="0"/>
        </a:spcBef>
        <a:spcAft>
          <a:spcPct val="0"/>
        </a:spcAft>
        <a:defRPr sz="3500" b="1">
          <a:solidFill>
            <a:schemeClr val="tx2"/>
          </a:solidFill>
          <a:latin typeface="Comic Sans MS" pitchFamily="66" charset="0"/>
        </a:defRPr>
      </a:lvl6pPr>
      <a:lvl7pPr marL="790216" algn="ctr" rtl="0" eaLnBrk="0" fontAlgn="base" hangingPunct="0">
        <a:spcBef>
          <a:spcPct val="0"/>
        </a:spcBef>
        <a:spcAft>
          <a:spcPct val="0"/>
        </a:spcAft>
        <a:defRPr sz="3500" b="1">
          <a:solidFill>
            <a:schemeClr val="tx2"/>
          </a:solidFill>
          <a:latin typeface="Comic Sans MS" pitchFamily="66" charset="0"/>
        </a:defRPr>
      </a:lvl7pPr>
      <a:lvl8pPr marL="1185324" algn="ctr" rtl="0" eaLnBrk="0" fontAlgn="base" hangingPunct="0">
        <a:spcBef>
          <a:spcPct val="0"/>
        </a:spcBef>
        <a:spcAft>
          <a:spcPct val="0"/>
        </a:spcAft>
        <a:defRPr sz="3500" b="1">
          <a:solidFill>
            <a:schemeClr val="tx2"/>
          </a:solidFill>
          <a:latin typeface="Comic Sans MS" pitchFamily="66" charset="0"/>
        </a:defRPr>
      </a:lvl8pPr>
      <a:lvl9pPr marL="1580432" algn="ctr" rtl="0" eaLnBrk="0" fontAlgn="base" hangingPunct="0">
        <a:spcBef>
          <a:spcPct val="0"/>
        </a:spcBef>
        <a:spcAft>
          <a:spcPct val="0"/>
        </a:spcAft>
        <a:defRPr sz="3500" b="1">
          <a:solidFill>
            <a:schemeClr val="tx2"/>
          </a:solidFill>
          <a:latin typeface="Comic Sans MS" pitchFamily="66" charset="0"/>
        </a:defRPr>
      </a:lvl9pPr>
    </p:titleStyle>
    <p:bodyStyle>
      <a:lvl1pPr marL="296332" indent="-296332" algn="ctr" rtl="0" eaLnBrk="0" fontAlgn="base" hangingPunct="0">
        <a:spcBef>
          <a:spcPct val="20000"/>
        </a:spcBef>
        <a:spcAft>
          <a:spcPct val="0"/>
        </a:spcAft>
        <a:defRPr sz="3100" b="1">
          <a:solidFill>
            <a:schemeClr val="tx1"/>
          </a:solidFill>
          <a:latin typeface="+mn-lt"/>
          <a:ea typeface="+mn-ea"/>
          <a:cs typeface="+mn-cs"/>
        </a:defRPr>
      </a:lvl1pPr>
      <a:lvl2pPr marL="642049" indent="-246942" algn="ctr" rtl="0" eaLnBrk="0" fontAlgn="base" hangingPunct="0">
        <a:spcBef>
          <a:spcPct val="20000"/>
        </a:spcBef>
        <a:spcAft>
          <a:spcPct val="0"/>
        </a:spcAft>
        <a:defRPr sz="2800">
          <a:solidFill>
            <a:schemeClr val="tx1"/>
          </a:solidFill>
          <a:latin typeface="+mn-lt"/>
        </a:defRPr>
      </a:lvl2pPr>
      <a:lvl3pPr marL="987770" indent="-197554" algn="ctr" rtl="0" eaLnBrk="0" fontAlgn="base" hangingPunct="0">
        <a:spcBef>
          <a:spcPct val="20000"/>
        </a:spcBef>
        <a:spcAft>
          <a:spcPct val="0"/>
        </a:spcAft>
        <a:defRPr sz="2800">
          <a:solidFill>
            <a:schemeClr val="tx1"/>
          </a:solidFill>
          <a:latin typeface="+mn-lt"/>
        </a:defRPr>
      </a:lvl3pPr>
      <a:lvl4pPr marL="1382878" indent="-197554" algn="ctr" rtl="0" eaLnBrk="0" fontAlgn="base" hangingPunct="0">
        <a:spcBef>
          <a:spcPct val="20000"/>
        </a:spcBef>
        <a:spcAft>
          <a:spcPct val="0"/>
        </a:spcAft>
        <a:defRPr sz="2800">
          <a:solidFill>
            <a:schemeClr val="tx1"/>
          </a:solidFill>
          <a:latin typeface="+mn-lt"/>
        </a:defRPr>
      </a:lvl4pPr>
      <a:lvl5pPr marL="1777986" indent="-197554" algn="ctr" rtl="0" eaLnBrk="0" fontAlgn="base" hangingPunct="0">
        <a:spcBef>
          <a:spcPct val="20000"/>
        </a:spcBef>
        <a:spcAft>
          <a:spcPct val="0"/>
        </a:spcAft>
        <a:defRPr sz="2800">
          <a:solidFill>
            <a:schemeClr val="tx1"/>
          </a:solidFill>
          <a:latin typeface="+mn-lt"/>
        </a:defRPr>
      </a:lvl5pPr>
      <a:lvl6pPr marL="2173094" indent="-197554" algn="ctr" rtl="0" eaLnBrk="0" fontAlgn="base" hangingPunct="0">
        <a:spcBef>
          <a:spcPct val="20000"/>
        </a:spcBef>
        <a:spcAft>
          <a:spcPct val="0"/>
        </a:spcAft>
        <a:defRPr sz="2800">
          <a:solidFill>
            <a:schemeClr val="tx1"/>
          </a:solidFill>
          <a:latin typeface="+mn-lt"/>
        </a:defRPr>
      </a:lvl6pPr>
      <a:lvl7pPr marL="2568200" indent="-197554" algn="ctr" rtl="0" eaLnBrk="0" fontAlgn="base" hangingPunct="0">
        <a:spcBef>
          <a:spcPct val="20000"/>
        </a:spcBef>
        <a:spcAft>
          <a:spcPct val="0"/>
        </a:spcAft>
        <a:defRPr sz="2800">
          <a:solidFill>
            <a:schemeClr val="tx1"/>
          </a:solidFill>
          <a:latin typeface="+mn-lt"/>
        </a:defRPr>
      </a:lvl7pPr>
      <a:lvl8pPr marL="2963310" indent="-197554" algn="ctr" rtl="0" eaLnBrk="0" fontAlgn="base" hangingPunct="0">
        <a:spcBef>
          <a:spcPct val="20000"/>
        </a:spcBef>
        <a:spcAft>
          <a:spcPct val="0"/>
        </a:spcAft>
        <a:defRPr sz="2800">
          <a:solidFill>
            <a:schemeClr val="tx1"/>
          </a:solidFill>
          <a:latin typeface="+mn-lt"/>
        </a:defRPr>
      </a:lvl8pPr>
      <a:lvl9pPr marL="3358418" indent="-197554" algn="ctr" rtl="0" eaLnBrk="0" fontAlgn="base" hangingPunct="0">
        <a:spcBef>
          <a:spcPct val="20000"/>
        </a:spcBef>
        <a:spcAft>
          <a:spcPct val="0"/>
        </a:spcAft>
        <a:defRPr sz="2800">
          <a:solidFill>
            <a:schemeClr val="tx1"/>
          </a:solidFill>
          <a:latin typeface="+mn-lt"/>
        </a:defRPr>
      </a:lvl9pPr>
    </p:bodyStyle>
    <p:otherStyle>
      <a:defPPr>
        <a:defRPr lang="en-US"/>
      </a:defPPr>
      <a:lvl1pPr marL="0" algn="l" defTabSz="790216" rtl="0" eaLnBrk="1" latinLnBrk="0" hangingPunct="1">
        <a:defRPr sz="1600" kern="1200">
          <a:solidFill>
            <a:schemeClr val="tx1"/>
          </a:solidFill>
          <a:latin typeface="+mn-lt"/>
          <a:ea typeface="+mn-ea"/>
          <a:cs typeface="+mn-cs"/>
        </a:defRPr>
      </a:lvl1pPr>
      <a:lvl2pPr marL="395108" algn="l" defTabSz="790216" rtl="0" eaLnBrk="1" latinLnBrk="0" hangingPunct="1">
        <a:defRPr sz="1600" kern="1200">
          <a:solidFill>
            <a:schemeClr val="tx1"/>
          </a:solidFill>
          <a:latin typeface="+mn-lt"/>
          <a:ea typeface="+mn-ea"/>
          <a:cs typeface="+mn-cs"/>
        </a:defRPr>
      </a:lvl2pPr>
      <a:lvl3pPr marL="790216" algn="l" defTabSz="790216" rtl="0" eaLnBrk="1" latinLnBrk="0" hangingPunct="1">
        <a:defRPr sz="1600" kern="1200">
          <a:solidFill>
            <a:schemeClr val="tx1"/>
          </a:solidFill>
          <a:latin typeface="+mn-lt"/>
          <a:ea typeface="+mn-ea"/>
          <a:cs typeface="+mn-cs"/>
        </a:defRPr>
      </a:lvl3pPr>
      <a:lvl4pPr marL="1185324" algn="l" defTabSz="790216" rtl="0" eaLnBrk="1" latinLnBrk="0" hangingPunct="1">
        <a:defRPr sz="1600" kern="1200">
          <a:solidFill>
            <a:schemeClr val="tx1"/>
          </a:solidFill>
          <a:latin typeface="+mn-lt"/>
          <a:ea typeface="+mn-ea"/>
          <a:cs typeface="+mn-cs"/>
        </a:defRPr>
      </a:lvl4pPr>
      <a:lvl5pPr marL="1580432" algn="l" defTabSz="790216" rtl="0" eaLnBrk="1" latinLnBrk="0" hangingPunct="1">
        <a:defRPr sz="1600" kern="1200">
          <a:solidFill>
            <a:schemeClr val="tx1"/>
          </a:solidFill>
          <a:latin typeface="+mn-lt"/>
          <a:ea typeface="+mn-ea"/>
          <a:cs typeface="+mn-cs"/>
        </a:defRPr>
      </a:lvl5pPr>
      <a:lvl6pPr marL="1975539" algn="l" defTabSz="790216" rtl="0" eaLnBrk="1" latinLnBrk="0" hangingPunct="1">
        <a:defRPr sz="1600" kern="1200">
          <a:solidFill>
            <a:schemeClr val="tx1"/>
          </a:solidFill>
          <a:latin typeface="+mn-lt"/>
          <a:ea typeface="+mn-ea"/>
          <a:cs typeface="+mn-cs"/>
        </a:defRPr>
      </a:lvl6pPr>
      <a:lvl7pPr marL="2370647" algn="l" defTabSz="790216" rtl="0" eaLnBrk="1" latinLnBrk="0" hangingPunct="1">
        <a:defRPr sz="1600" kern="1200">
          <a:solidFill>
            <a:schemeClr val="tx1"/>
          </a:solidFill>
          <a:latin typeface="+mn-lt"/>
          <a:ea typeface="+mn-ea"/>
          <a:cs typeface="+mn-cs"/>
        </a:defRPr>
      </a:lvl7pPr>
      <a:lvl8pPr marL="2765756" algn="l" defTabSz="790216" rtl="0" eaLnBrk="1" latinLnBrk="0" hangingPunct="1">
        <a:defRPr sz="1600" kern="1200">
          <a:solidFill>
            <a:schemeClr val="tx1"/>
          </a:solidFill>
          <a:latin typeface="+mn-lt"/>
          <a:ea typeface="+mn-ea"/>
          <a:cs typeface="+mn-cs"/>
        </a:defRPr>
      </a:lvl8pPr>
      <a:lvl9pPr marL="3160863" algn="l" defTabSz="790216"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81"/>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pPr defTabSz="790499"/>
            <a:fld id="{4A8B9EFF-52DD-4082-AA06-343B011D197D}" type="datetimeFigureOut">
              <a:rPr lang="en-US" smtClean="0">
                <a:solidFill>
                  <a:prstClr val="black">
                    <a:tint val="75000"/>
                  </a:prstClr>
                </a:solidFill>
              </a:rPr>
              <a:pPr defTabSz="790499"/>
              <a:t>8/20/2012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71681"/>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pPr defTabSz="790499"/>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71681"/>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pPr defTabSz="790499"/>
            <a:fld id="{B8C5C89E-E0D0-48FD-963B-4530EABFE4DD}" type="slidenum">
              <a:rPr lang="en-US" smtClean="0">
                <a:solidFill>
                  <a:prstClr val="black">
                    <a:tint val="75000"/>
                  </a:prstClr>
                </a:solidFill>
              </a:rPr>
              <a:pPr defTabSz="790499"/>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340" y="206170"/>
            <a:ext cx="7818120" cy="858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4340" y="1201266"/>
            <a:ext cx="7818120" cy="33976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34340" y="4688256"/>
            <a:ext cx="2026920" cy="357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2967990" y="4688256"/>
            <a:ext cx="2750820" cy="357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225540" y="4688256"/>
            <a:ext cx="2026920" cy="357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80FE7F0C-C855-4793-96F3-05E2B973BFAF}" type="slidenum">
              <a:rPr lang="en-US" smtClean="0">
                <a:solidFill>
                  <a:srgbClr val="000000"/>
                </a:solidFill>
              </a:rPr>
              <a:pPr defTabSz="914400"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340" y="206170"/>
            <a:ext cx="7818120" cy="858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4340" y="1201265"/>
            <a:ext cx="7818120" cy="33976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34340" y="4688256"/>
            <a:ext cx="2026920" cy="357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2967990" y="4688256"/>
            <a:ext cx="2750820" cy="357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225540" y="4688256"/>
            <a:ext cx="2026920" cy="357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D581A26B-C373-4647-B01B-3BA840E2882D}" type="slidenum">
              <a:rPr lang="en-US" smtClean="0">
                <a:solidFill>
                  <a:srgbClr val="000000"/>
                </a:solidFill>
              </a:rPr>
              <a:pPr defTabSz="914400"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4340" y="206170"/>
            <a:ext cx="7818120" cy="8580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34340" y="1201263"/>
            <a:ext cx="7818120" cy="339761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34340" y="4688256"/>
            <a:ext cx="2026920" cy="357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2967990" y="4688256"/>
            <a:ext cx="2750820" cy="357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225540" y="4688256"/>
            <a:ext cx="2026920" cy="3575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AC46ED0A-574B-4DD5-A98B-657C99FE4AF1}" type="slidenum">
              <a:rPr lang="en-US" smtClean="0">
                <a:solidFill>
                  <a:srgbClr val="000000"/>
                </a:solidFill>
              </a:rPr>
              <a:pPr defTabSz="914400"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pPr defTabSz="790499"/>
            <a:fld id="{4A8B9EFF-52DD-4082-AA06-343B011D197D}" type="datetimeFigureOut">
              <a:rPr lang="en-US" smtClean="0">
                <a:solidFill>
                  <a:prstClr val="black">
                    <a:tint val="75000"/>
                  </a:prstClr>
                </a:solidFill>
              </a:rPr>
              <a:pPr defTabSz="790499"/>
              <a:t>8/20/2012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pPr defTabSz="790499"/>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pPr defTabSz="790499"/>
            <a:fld id="{B8C5C89E-E0D0-48FD-963B-4530EABFE4DD}" type="slidenum">
              <a:rPr lang="en-US" smtClean="0">
                <a:solidFill>
                  <a:prstClr val="black">
                    <a:tint val="75000"/>
                  </a:prstClr>
                </a:solidFill>
              </a:rPr>
              <a:pPr defTabSz="790499"/>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pPr defTabSz="790499"/>
            <a:fld id="{4A8B9EFF-52DD-4082-AA06-343B011D197D}" type="datetimeFigureOut">
              <a:rPr lang="en-US" smtClean="0">
                <a:solidFill>
                  <a:prstClr val="black">
                    <a:tint val="75000"/>
                  </a:prstClr>
                </a:solidFill>
              </a:rPr>
              <a:pPr defTabSz="790499"/>
              <a:t>8/20/2012</a:t>
            </a:fld>
            <a:endParaRPr lang="en-US">
              <a:solidFill>
                <a:prstClr val="black">
                  <a:tint val="75000"/>
                </a:prstClr>
              </a:solidFill>
            </a:endParaRPr>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pPr defTabSz="790499"/>
            <a:endParaRPr lang="en-US">
              <a:solidFill>
                <a:prstClr val="black">
                  <a:tint val="75000"/>
                </a:prstClr>
              </a:solidFill>
            </a:endParaRPr>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pPr defTabSz="790499"/>
            <a:fld id="{B8C5C89E-E0D0-48FD-963B-4530EABFE4DD}" type="slidenum">
              <a:rPr lang="en-US" smtClean="0">
                <a:solidFill>
                  <a:prstClr val="black">
                    <a:tint val="75000"/>
                  </a:prstClr>
                </a:solidFill>
              </a:rPr>
              <a:pPr defTabSz="790499"/>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7.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3.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4.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7.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8.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9.xml"/></Relationships>
</file>

<file path=ppt/slides/_rels/slide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10.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11.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12.xml"/></Relationships>
</file>

<file path=ppt/slides/_rels/slide7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14.xml"/></Relationships>
</file>

<file path=ppt/slides/_rels/slide8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4.xml"/><Relationship Id="rId1" Type="http://schemas.openxmlformats.org/officeDocument/2006/relationships/themeOverride" Target="../theme/themeOverride15.xml"/></Relationships>
</file>

<file path=ppt/slides/_rels/slide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Today is the day You have made</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I will rejoice and be glad in it</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(repeat)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And I won't worry about tomorrow</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I'm trusting in what You say</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Today is the day</a:t>
            </a:r>
          </a:p>
        </p:txBody>
      </p:sp>
      <p:sp>
        <p:nvSpPr>
          <p:cNvPr id="3" name="Rectangle 3"/>
          <p:cNvSpPr>
            <a:spLocks noChangeArrowheads="1"/>
          </p:cNvSpPr>
          <p:nvPr/>
        </p:nvSpPr>
        <p:spPr bwMode="auto">
          <a:xfrm>
            <a:off x="301630" y="4588155"/>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smtClean="0">
                <a:solidFill>
                  <a:srgbClr val="FFFFFF"/>
                </a:solidFill>
                <a:sym typeface="Arial" charset="0"/>
              </a:rPr>
              <a:t>Paul Baloche, Lincoln Brewster</a:t>
            </a:r>
          </a:p>
        </p:txBody>
      </p:sp>
      <p:sp>
        <p:nvSpPr>
          <p:cNvPr id="4" name="Rectangle 4"/>
          <p:cNvSpPr>
            <a:spLocks noChangeArrowheads="1"/>
          </p:cNvSpPr>
          <p:nvPr/>
        </p:nvSpPr>
        <p:spPr bwMode="auto">
          <a:xfrm>
            <a:off x="301630" y="4766915"/>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smtClean="0">
                <a:solidFill>
                  <a:srgbClr val="FFFFFF"/>
                </a:solidFill>
                <a:sym typeface="Arial" charset="0"/>
              </a:rPr>
              <a:t>2008 Leadworship Songs, Integrity's Praise! Music, Integrity's Hosanna! Music</a:t>
            </a:r>
          </a:p>
        </p:txBody>
      </p:sp>
      <p:sp>
        <p:nvSpPr>
          <p:cNvPr id="5" name="Rectangle 5"/>
          <p:cNvSpPr>
            <a:spLocks noChangeArrowheads="1"/>
          </p:cNvSpPr>
          <p:nvPr/>
        </p:nvSpPr>
        <p:spPr bwMode="auto">
          <a:xfrm>
            <a:off x="301630" y="4945674"/>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smtClean="0">
                <a:solidFill>
                  <a:srgbClr val="FFFFFF"/>
                </a:solidFill>
                <a:sym typeface="Arial" charset="0"/>
              </a:rPr>
              <a:t>CCLI 78316</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01630" y="238346"/>
            <a:ext cx="8068469" cy="595864"/>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3400" b="1" smtClean="0">
                <a:solidFill>
                  <a:srgbClr val="FFFFFF"/>
                </a:solidFill>
                <a:sym typeface="Arial" charset="0"/>
              </a:rPr>
              <a:t>Blessed Be Your Name</a:t>
            </a:r>
          </a:p>
        </p:txBody>
      </p:sp>
      <p:sp>
        <p:nvSpPr>
          <p:cNvPr id="43010"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Blessed be Your name in the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Land that is plentiful</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Where Your streams of abundance flow</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Your name</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Blessed be Your name when I'm</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Found in the desert place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Though I walk through the wilderness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Your name</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Every blessing You pour out</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I'll turn back to praise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When the darkness closes in Lord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Still I will say</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Blessed be the name of the Lord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Your name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the name of the Lord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Your glorious name</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Blessed be Your name when the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Sun's shining down on me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When the world's all as it should be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Your name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Blessed be Your name on the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Road marked with suffering</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Though there's pain in the offering</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Your name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Every blessing You pour out</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I'll turn back to praise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When the darkness closes in Lord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Still I will say</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Blessed be the name of the Lord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Your name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the name of the Lord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Your glorious name</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1630" y="238346"/>
            <a:ext cx="8068469" cy="595864"/>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3400" b="1" smtClean="0">
                <a:solidFill>
                  <a:srgbClr val="FFFFFF"/>
                </a:solidFill>
                <a:sym typeface="Arial" charset="0"/>
              </a:rPr>
              <a:t>Today Is The Day</a:t>
            </a:r>
          </a:p>
        </p:txBody>
      </p:sp>
      <p:sp>
        <p:nvSpPr>
          <p:cNvPr id="20482"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I'm casting my cares aside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I'm leaving my past behind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I'm setting my heart and mind on You</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Jesus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You give and take away</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You give and take away</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My heart will choose to say,</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"Lord, Blessed be Your name"</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Blessed be the name of the Lord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Your name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the name of the Lord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Blessed be Your glorious name</a:t>
            </a:r>
          </a:p>
        </p:txBody>
      </p:sp>
      <p:sp>
        <p:nvSpPr>
          <p:cNvPr id="63491" name="Rectangle 3"/>
          <p:cNvSpPr>
            <a:spLocks noChangeArrowheads="1"/>
          </p:cNvSpPr>
          <p:nvPr/>
        </p:nvSpPr>
        <p:spPr bwMode="auto">
          <a:xfrm>
            <a:off x="301630" y="4588155"/>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smtClean="0">
                <a:solidFill>
                  <a:srgbClr val="FFFFFF"/>
                </a:solidFill>
                <a:sym typeface="Arial" charset="0"/>
              </a:rPr>
              <a:t>Beth Redman, Matt Redman</a:t>
            </a:r>
          </a:p>
        </p:txBody>
      </p:sp>
      <p:sp>
        <p:nvSpPr>
          <p:cNvPr id="63492" name="Rectangle 4"/>
          <p:cNvSpPr>
            <a:spLocks noChangeArrowheads="1"/>
          </p:cNvSpPr>
          <p:nvPr/>
        </p:nvSpPr>
        <p:spPr bwMode="auto">
          <a:xfrm>
            <a:off x="301630" y="4766915"/>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smtClean="0">
                <a:solidFill>
                  <a:srgbClr val="FFFFFF"/>
                </a:solidFill>
                <a:sym typeface="Arial" charset="0"/>
              </a:rPr>
              <a:t>2002 Thankyou Music</a:t>
            </a:r>
          </a:p>
        </p:txBody>
      </p:sp>
      <p:sp>
        <p:nvSpPr>
          <p:cNvPr id="63493" name="Rectangle 5"/>
          <p:cNvSpPr>
            <a:spLocks noChangeArrowheads="1"/>
          </p:cNvSpPr>
          <p:nvPr/>
        </p:nvSpPr>
        <p:spPr bwMode="auto">
          <a:xfrm>
            <a:off x="301630" y="4945674"/>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smtClean="0">
                <a:solidFill>
                  <a:srgbClr val="FFFFFF"/>
                </a:solidFill>
                <a:sym typeface="Arial" charset="0"/>
              </a:rPr>
              <a:t>CCLI 78316</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301630" y="238346"/>
            <a:ext cx="8068469" cy="595864"/>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3400" b="1" smtClean="0">
                <a:solidFill>
                  <a:srgbClr val="FFFFFF"/>
                </a:solidFill>
                <a:sym typeface="Arial" charset="0"/>
              </a:rPr>
              <a:t>Rescue</a:t>
            </a:r>
          </a:p>
        </p:txBody>
      </p:sp>
      <p:sp>
        <p:nvSpPr>
          <p:cNvPr id="65538"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You are the source of life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 can't be left behind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No one else will do</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And I will take hold of You</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'Cause I need You, Jesus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To come to my rescue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Where else can I go</a:t>
            </a:r>
            <a:br>
              <a:rPr lang="en-US" sz="3400" dirty="0" smtClean="0">
                <a:solidFill>
                  <a:srgbClr val="FFFFFF"/>
                </a:solidFill>
                <a:effectLst>
                  <a:glow rad="139700">
                    <a:schemeClr val="accent4">
                      <a:satMod val="175000"/>
                      <a:alpha val="40000"/>
                    </a:schemeClr>
                  </a:glow>
                </a:effectLst>
                <a:sym typeface="Arial" charset="0"/>
              </a:rPr>
            </a:br>
            <a:endParaRPr lang="en-US" sz="3400" dirty="0" smtClean="0">
              <a:solidFill>
                <a:srgbClr val="FFFFFF"/>
              </a:solidFill>
              <a:effectLst>
                <a:glow rad="139700">
                  <a:schemeClr val="accent4">
                    <a:satMod val="175000"/>
                    <a:alpha val="40000"/>
                  </a:schemeClr>
                </a:glow>
              </a:effectLst>
              <a:sym typeface="Arial"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There's no other name by</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Which I am saved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Capture me with grace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 will follow You</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My heart is Yours for life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 need Your hand in mine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No one else will do</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Lord, I put my trust in You</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'Cause I need You, Jesus</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To come to my rescue</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Where else can I go</a:t>
            </a:r>
            <a:br>
              <a:rPr lang="en-US" sz="3400" dirty="0" smtClean="0">
                <a:solidFill>
                  <a:srgbClr val="FFFFFF"/>
                </a:solidFill>
                <a:effectLst>
                  <a:glow rad="139700">
                    <a:srgbClr val="000000">
                      <a:satMod val="175000"/>
                      <a:alpha val="40000"/>
                    </a:srgbClr>
                  </a:glow>
                </a:effectLst>
                <a:sym typeface="Arial" charset="0"/>
              </a:rPr>
            </a:br>
            <a:endParaRPr lang="en-US" sz="3400" dirty="0" smtClean="0">
              <a:solidFill>
                <a:srgbClr val="FFFFFF"/>
              </a:solidFill>
              <a:effectLst>
                <a:glow rad="139700">
                  <a:srgbClr val="000000">
                    <a:satMod val="175000"/>
                    <a:alpha val="40000"/>
                  </a:srgbClr>
                </a:glow>
              </a:effectLst>
              <a:sym typeface="Arial" charset="0"/>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There's no other name by</a:t>
            </a:r>
          </a:p>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Which I am saved</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Capture me with grace</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I will follow You</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This world has nothing for me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 will follow You]</a:t>
            </a:r>
          </a:p>
          <a:p>
            <a:pPr algn="ctr" defTabSz="914400" fontAlgn="base">
              <a:spcBef>
                <a:spcPct val="0"/>
              </a:spcBef>
              <a:spcAft>
                <a:spcPct val="0"/>
              </a:spcAft>
            </a:pPr>
            <a:endParaRPr lang="en-US" sz="3400" dirty="0" smtClean="0">
              <a:solidFill>
                <a:srgbClr val="FFFFFF"/>
              </a:solidFill>
              <a:effectLst>
                <a:glow rad="139700">
                  <a:schemeClr val="accent4">
                    <a:satMod val="175000"/>
                    <a:alpha val="40000"/>
                  </a:schemeClr>
                </a:glow>
              </a:effectLst>
              <a:sym typeface="Arial" charset="0"/>
            </a:endParaRP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(repeat)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I'm reaching my hand to Yours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Believing there's so much more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Knowing that all You have in</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Store for me is good, is good</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'Cause I need You, Jesus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To come to my rescue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Where else can I go</a:t>
            </a:r>
            <a:br>
              <a:rPr lang="en-US" sz="3400" dirty="0" smtClean="0">
                <a:solidFill>
                  <a:srgbClr val="FFFFFF"/>
                </a:solidFill>
                <a:effectLst>
                  <a:glow rad="139700">
                    <a:schemeClr val="accent4">
                      <a:satMod val="175000"/>
                      <a:alpha val="40000"/>
                    </a:schemeClr>
                  </a:glow>
                </a:effectLst>
                <a:sym typeface="Arial" charset="0"/>
              </a:rPr>
            </a:br>
            <a:endParaRPr lang="en-US" sz="3400" dirty="0" smtClean="0">
              <a:solidFill>
                <a:srgbClr val="FFFFFF"/>
              </a:solidFill>
              <a:effectLst>
                <a:glow rad="139700">
                  <a:schemeClr val="accent4">
                    <a:satMod val="175000"/>
                    <a:alpha val="40000"/>
                  </a:schemeClr>
                </a:glow>
              </a:effectLst>
              <a:sym typeface="Arial" charset="0"/>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There's no other name by</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Which I am saved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Capture me with grace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 will follow You</a:t>
            </a:r>
          </a:p>
        </p:txBody>
      </p:sp>
      <p:sp>
        <p:nvSpPr>
          <p:cNvPr id="81923" name="Rectangle 3"/>
          <p:cNvSpPr>
            <a:spLocks noChangeArrowheads="1"/>
          </p:cNvSpPr>
          <p:nvPr/>
        </p:nvSpPr>
        <p:spPr bwMode="auto">
          <a:xfrm>
            <a:off x="301630" y="4588155"/>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smtClean="0">
                <a:solidFill>
                  <a:srgbClr val="FFFFFF"/>
                </a:solidFill>
                <a:sym typeface="Arial" charset="0"/>
              </a:rPr>
              <a:t>Jared Anderson</a:t>
            </a:r>
          </a:p>
        </p:txBody>
      </p:sp>
      <p:sp>
        <p:nvSpPr>
          <p:cNvPr id="81924" name="Rectangle 4"/>
          <p:cNvSpPr>
            <a:spLocks noChangeArrowheads="1"/>
          </p:cNvSpPr>
          <p:nvPr/>
        </p:nvSpPr>
        <p:spPr bwMode="auto">
          <a:xfrm>
            <a:off x="301630" y="4766915"/>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smtClean="0">
                <a:solidFill>
                  <a:srgbClr val="FFFFFF"/>
                </a:solidFill>
                <a:sym typeface="Arial" charset="0"/>
              </a:rPr>
              <a:t>2003 Vertical Worship Songs</a:t>
            </a:r>
          </a:p>
        </p:txBody>
      </p:sp>
      <p:sp>
        <p:nvSpPr>
          <p:cNvPr id="81925" name="Rectangle 5"/>
          <p:cNvSpPr>
            <a:spLocks noChangeArrowheads="1"/>
          </p:cNvSpPr>
          <p:nvPr/>
        </p:nvSpPr>
        <p:spPr bwMode="auto">
          <a:xfrm>
            <a:off x="301630" y="4945674"/>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smtClean="0">
                <a:solidFill>
                  <a:srgbClr val="FFFFFF"/>
                </a:solidFill>
                <a:sym typeface="Arial" charset="0"/>
              </a:rPr>
              <a:t>CCLI 78316</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301629" y="238346"/>
            <a:ext cx="8068469" cy="595864"/>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3400" b="1" smtClean="0">
                <a:solidFill>
                  <a:srgbClr val="FFFFFF"/>
                </a:solidFill>
                <a:sym typeface="Arial" charset="0"/>
              </a:rPr>
              <a:t>Holy Holy Holy</a:t>
            </a:r>
          </a:p>
        </p:txBody>
      </p:sp>
      <p:sp>
        <p:nvSpPr>
          <p:cNvPr id="108546" name="Rectangle 2"/>
          <p:cNvSpPr>
            <a:spLocks noChangeArrowheads="1"/>
          </p:cNvSpPr>
          <p:nvPr/>
        </p:nvSpPr>
        <p:spPr bwMode="auto">
          <a:xfrm>
            <a:off x="301629" y="1191731"/>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Holy, holy, holy; Lord God Almighty</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Early in the morning our song</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Shall rise to Thee</a:t>
            </a:r>
            <a:br>
              <a:rPr lang="en-US" sz="3400" dirty="0" smtClean="0">
                <a:solidFill>
                  <a:srgbClr val="FFFFFF"/>
                </a:solidFill>
                <a:effectLst>
                  <a:glow rad="139700">
                    <a:schemeClr val="accent4">
                      <a:satMod val="175000"/>
                      <a:alpha val="40000"/>
                    </a:schemeClr>
                  </a:glow>
                </a:effectLst>
                <a:sym typeface="Arial" charset="0"/>
              </a:rPr>
            </a:br>
            <a:endParaRPr lang="en-US" sz="3400" dirty="0" smtClean="0">
              <a:solidFill>
                <a:srgbClr val="FFFFFF"/>
              </a:solidFill>
              <a:effectLst>
                <a:glow rad="139700">
                  <a:schemeClr val="accent4">
                    <a:satMod val="175000"/>
                    <a:alpha val="40000"/>
                  </a:schemeClr>
                </a:glow>
              </a:effectLst>
              <a:sym typeface="Arial"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01629" y="1191731"/>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Holy, holy, holy</a:t>
            </a:r>
          </a:p>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Merciful and mighty</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God in three Persons</a:t>
            </a:r>
          </a:p>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Blessed Trinity</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01629" y="1191731"/>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Holy, holy, holy</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Though the darkness hide Thee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Though the eye of sinful man</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Thy glory may not see</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01629" y="1191731"/>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Only Thou art holy</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There is none beside Thee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Perfect in power, in love and purity</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301629" y="1191731"/>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Holy, holy, holy; Lord God Almighty</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All Thy works shall praise Thy</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Name in earth and sky and sea</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Holy, holy, holy; merciful and mighty</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God in three Persons; blessed Trinity</a:t>
            </a:r>
          </a:p>
        </p:txBody>
      </p:sp>
      <p:sp>
        <p:nvSpPr>
          <p:cNvPr id="118787" name="Rectangle 3"/>
          <p:cNvSpPr>
            <a:spLocks noChangeArrowheads="1"/>
          </p:cNvSpPr>
          <p:nvPr/>
        </p:nvSpPr>
        <p:spPr bwMode="auto">
          <a:xfrm>
            <a:off x="301629" y="4588154"/>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200" smtClean="0">
                <a:solidFill>
                  <a:srgbClr val="FFFFFF"/>
                </a:solidFill>
                <a:sym typeface="Arial" charset="0"/>
              </a:rPr>
              <a:t>John Bacchus Dykes, Reginald Heber</a:t>
            </a:r>
          </a:p>
        </p:txBody>
      </p:sp>
      <p:sp>
        <p:nvSpPr>
          <p:cNvPr id="118788" name="Rectangle 4"/>
          <p:cNvSpPr>
            <a:spLocks noChangeArrowheads="1"/>
          </p:cNvSpPr>
          <p:nvPr/>
        </p:nvSpPr>
        <p:spPr bwMode="auto">
          <a:xfrm>
            <a:off x="301629" y="4766914"/>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200" smtClean="0">
                <a:solidFill>
                  <a:srgbClr val="FFFFFF"/>
                </a:solidFill>
                <a:sym typeface="Arial" charset="0"/>
              </a:rPr>
              <a:t>1826 Public Domain</a:t>
            </a:r>
          </a:p>
        </p:txBody>
      </p:sp>
      <p:sp>
        <p:nvSpPr>
          <p:cNvPr id="118789" name="Rectangle 5"/>
          <p:cNvSpPr>
            <a:spLocks noChangeArrowheads="1"/>
          </p:cNvSpPr>
          <p:nvPr/>
        </p:nvSpPr>
        <p:spPr bwMode="auto">
          <a:xfrm>
            <a:off x="301629" y="4945673"/>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200" smtClean="0">
                <a:solidFill>
                  <a:srgbClr val="FFFFFF"/>
                </a:solidFill>
                <a:sym typeface="Arial" charset="0"/>
              </a:rPr>
              <a:t>CCLI 78316</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301627" y="238346"/>
            <a:ext cx="8068469" cy="595864"/>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3400" b="1" smtClean="0">
                <a:solidFill>
                  <a:srgbClr val="FFFFFF"/>
                </a:solidFill>
                <a:sym typeface="Arial" charset="0"/>
              </a:rPr>
              <a:t>The Heart Of Worship</a:t>
            </a:r>
          </a:p>
        </p:txBody>
      </p:sp>
      <p:sp>
        <p:nvSpPr>
          <p:cNvPr id="114690"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When the music fades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All is stripped away,</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And I simply come;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Longing just to bring</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Something that's of worth</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That will bless Your heart.</a:t>
            </a: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I'll bring You more than a song</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For a song in itself</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Is not what You have required</a:t>
            </a:r>
            <a:br>
              <a:rPr lang="en-US" sz="3400" dirty="0" smtClean="0">
                <a:solidFill>
                  <a:srgbClr val="FFFFFF"/>
                </a:solidFill>
                <a:effectLst>
                  <a:glow rad="139700">
                    <a:schemeClr val="accent4">
                      <a:satMod val="175000"/>
                      <a:alpha val="40000"/>
                    </a:schemeClr>
                  </a:glow>
                </a:effectLst>
                <a:sym typeface="Arial" charset="0"/>
              </a:rPr>
            </a:br>
            <a:endParaRPr lang="en-US" sz="3400" dirty="0" smtClean="0">
              <a:solidFill>
                <a:srgbClr val="FFFFFF"/>
              </a:solidFill>
              <a:effectLst>
                <a:glow rad="139700">
                  <a:schemeClr val="accent4">
                    <a:satMod val="175000"/>
                    <a:alpha val="40000"/>
                  </a:schemeClr>
                </a:glow>
              </a:effectLst>
              <a:sym typeface="Arial" charset="0"/>
            </a:endParaRP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You search much deeper within</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Through the way things appear</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You're looking into my heart.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Today is the day You have made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 will rejoice and be glad in it</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(repeat)</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I'm coming back</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To the heart of worship</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And it's all about You</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All about You Jesus.</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I'm sorry, Lord</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For the thing I've made it</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When it's all about You</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All about You, Jesus.</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King of endless worth</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No one could express,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How much You deserve.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Though I'm weak and poor</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All I have is Yours,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Every single breath.</a:t>
            </a: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I'll bring You more than a song</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For a song in itself</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Is not what You have required</a:t>
            </a:r>
            <a:br>
              <a:rPr lang="en-US" sz="3400" dirty="0" smtClean="0">
                <a:solidFill>
                  <a:srgbClr val="FFFFFF"/>
                </a:solidFill>
                <a:effectLst>
                  <a:glow rad="139700">
                    <a:srgbClr val="000000">
                      <a:satMod val="175000"/>
                      <a:alpha val="40000"/>
                    </a:srgbClr>
                  </a:glow>
                </a:effectLst>
                <a:sym typeface="Arial" charset="0"/>
              </a:rPr>
            </a:br>
            <a:endParaRPr lang="en-US" sz="3400" dirty="0" smtClean="0">
              <a:solidFill>
                <a:srgbClr val="FFFFFF"/>
              </a:solidFill>
              <a:effectLst>
                <a:glow rad="139700">
                  <a:srgbClr val="000000">
                    <a:satMod val="175000"/>
                    <a:alpha val="40000"/>
                  </a:srgbClr>
                </a:glow>
              </a:effectLst>
              <a:sym typeface="Arial" charset="0"/>
            </a:endParaRPr>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You search much deeper within</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Through the way things appear</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You're looking into my heart.</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I'm coming back</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To the heart of worship</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And it's all about You</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All about You Jesus.</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I'm sorry, Lord</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For the thing I've made it</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When it's all about You</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All about You, Jesus.</a:t>
            </a:r>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I'm coming back</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To the heart of worship</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And it's all about You</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All about You Jesus.</a:t>
            </a: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01627" y="1191729"/>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I'm sorry, Lord</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For the thing I've made it</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When it's all about You</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All about You, Jesus.</a:t>
            </a:r>
          </a:p>
        </p:txBody>
      </p:sp>
      <p:sp>
        <p:nvSpPr>
          <p:cNvPr id="3" name="Rectangle 3"/>
          <p:cNvSpPr>
            <a:spLocks noChangeArrowheads="1"/>
          </p:cNvSpPr>
          <p:nvPr/>
        </p:nvSpPr>
        <p:spPr bwMode="auto">
          <a:xfrm>
            <a:off x="301627" y="4588152"/>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200" smtClean="0">
                <a:solidFill>
                  <a:srgbClr val="FFFFFF"/>
                </a:solidFill>
                <a:sym typeface="Arial" charset="0"/>
              </a:rPr>
              <a:t>Matt Redman</a:t>
            </a:r>
          </a:p>
        </p:txBody>
      </p:sp>
      <p:sp>
        <p:nvSpPr>
          <p:cNvPr id="4" name="Rectangle 4"/>
          <p:cNvSpPr>
            <a:spLocks noChangeArrowheads="1"/>
          </p:cNvSpPr>
          <p:nvPr/>
        </p:nvSpPr>
        <p:spPr bwMode="auto">
          <a:xfrm>
            <a:off x="301627" y="4766912"/>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200" smtClean="0">
                <a:solidFill>
                  <a:srgbClr val="FFFFFF"/>
                </a:solidFill>
                <a:sym typeface="Arial" charset="0"/>
              </a:rPr>
              <a:t>1999 Thankyou Music</a:t>
            </a:r>
          </a:p>
        </p:txBody>
      </p:sp>
      <p:sp>
        <p:nvSpPr>
          <p:cNvPr id="5" name="Rectangle 5"/>
          <p:cNvSpPr>
            <a:spLocks noChangeArrowheads="1"/>
          </p:cNvSpPr>
          <p:nvPr/>
        </p:nvSpPr>
        <p:spPr bwMode="auto">
          <a:xfrm>
            <a:off x="301627" y="4945671"/>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200" smtClean="0">
                <a:solidFill>
                  <a:srgbClr val="FFFFFF"/>
                </a:solidFill>
                <a:sym typeface="Arial" charset="0"/>
              </a:rPr>
              <a:t>CCLI 78316</a:t>
            </a:r>
          </a:p>
        </p:txBody>
      </p:sp>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And I won't worry about tomorrow</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I'm trusting in what You say</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Today is the day</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TBC Media\Desktop\UMHB.tif"/>
          <p:cNvPicPr>
            <a:picLocks noChangeAspect="1" noChangeArrowheads="1"/>
          </p:cNvPicPr>
          <p:nvPr/>
        </p:nvPicPr>
        <p:blipFill>
          <a:blip r:embed="rId2" cstate="print"/>
          <a:srcRect/>
          <a:stretch>
            <a:fillRect/>
          </a:stretch>
        </p:blipFill>
        <p:spPr bwMode="auto">
          <a:xfrm>
            <a:off x="0" y="2"/>
            <a:ext cx="8686800" cy="5148263"/>
          </a:xfrm>
          <a:prstGeom prst="rect">
            <a:avLst/>
          </a:prstGeom>
          <a:noFill/>
        </p:spPr>
      </p:pic>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1371635" y="1593451"/>
            <a:ext cx="7126246" cy="3554787"/>
          </a:xfrm>
          <a:prstGeom prst="rect">
            <a:avLst/>
          </a:prstGeom>
          <a:noFill/>
        </p:spPr>
        <p:txBody>
          <a:bodyPr wrap="none" lIns="91408" tIns="45704" rIns="91408" bIns="45704">
            <a:spAutoFit/>
          </a:bodyPr>
          <a:lstStyle/>
          <a:p>
            <a:pPr algn="ctr"/>
            <a:r>
              <a:rPr lang="en-US" sz="7500" cap="all"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Summer fun </a:t>
            </a:r>
          </a:p>
          <a:p>
            <a:pPr algn="ctr"/>
            <a:r>
              <a:rPr lang="en-US" sz="7500" cap="all"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This Wednesday</a:t>
            </a:r>
          </a:p>
          <a:p>
            <a:pPr algn="ctr"/>
            <a:r>
              <a:rPr lang="en-US" sz="7500" dirty="0" smtClean="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rPr>
              <a:t>6:30-close</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C:\Users\TBC Media\Desktop\_MG_9694.jpg"/>
          <p:cNvPicPr>
            <a:picLocks noChangeAspect="1" noChangeArrowheads="1"/>
          </p:cNvPicPr>
          <p:nvPr/>
        </p:nvPicPr>
        <p:blipFill>
          <a:blip r:embed="rId2" cstate="print"/>
          <a:srcRect/>
          <a:stretch>
            <a:fillRect/>
          </a:stretch>
        </p:blipFill>
        <p:spPr bwMode="auto">
          <a:xfrm>
            <a:off x="1447800" y="516731"/>
            <a:ext cx="5791200" cy="3872109"/>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ORA\MyComputers\Server Files\Markr Files\ProAndKingsPosterDarker.jpg"/>
          <p:cNvPicPr>
            <a:picLocks noChangeAspect="1" noChangeArrowheads="1"/>
          </p:cNvPicPr>
          <p:nvPr/>
        </p:nvPicPr>
        <p:blipFill>
          <a:blip r:embed="rId2" cstate="print"/>
          <a:srcRect/>
          <a:stretch>
            <a:fillRect/>
          </a:stretch>
        </p:blipFill>
        <p:spPr bwMode="auto">
          <a:xfrm>
            <a:off x="0" y="-1"/>
            <a:ext cx="8686800" cy="5148264"/>
          </a:xfrm>
          <a:prstGeom prst="rect">
            <a:avLst/>
          </a:prstGeom>
          <a:noFill/>
        </p:spPr>
      </p:pic>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BC Media\Desktop\moses ten commandments_wide_t_nt.jpg"/>
          <p:cNvPicPr>
            <a:picLocks noChangeAspect="1" noChangeArrowheads="1"/>
          </p:cNvPicPr>
          <p:nvPr/>
        </p:nvPicPr>
        <p:blipFill>
          <a:blip r:embed="rId2" cstate="print"/>
          <a:srcRect/>
          <a:stretch>
            <a:fillRect/>
          </a:stretch>
        </p:blipFill>
        <p:spPr bwMode="auto">
          <a:xfrm>
            <a:off x="0" y="0"/>
            <a:ext cx="8686800" cy="5148263"/>
          </a:xfrm>
          <a:prstGeom prst="rect">
            <a:avLst/>
          </a:prstGeom>
          <a:noFill/>
        </p:spPr>
      </p:pic>
      <p:sp>
        <p:nvSpPr>
          <p:cNvPr id="3" name="Rectangle 2"/>
          <p:cNvSpPr/>
          <p:nvPr/>
        </p:nvSpPr>
        <p:spPr>
          <a:xfrm>
            <a:off x="0" y="1026318"/>
            <a:ext cx="8686800" cy="2308324"/>
          </a:xfrm>
          <a:prstGeom prst="rect">
            <a:avLst/>
          </a:prstGeom>
          <a:solidFill>
            <a:srgbClr val="000000">
              <a:alpha val="45882"/>
            </a:srgbClr>
          </a:solidFill>
        </p:spPr>
        <p:txBody>
          <a:bodyPr wrap="square" lIns="91440" tIns="45720" rIns="91440" bIns="45720">
            <a:spAutoFit/>
          </a:bodyPr>
          <a:lstStyle/>
          <a:p>
            <a:pPr algn="ctr"/>
            <a:r>
              <a:rPr lang="en-US" sz="40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Trajan Pro" pitchFamily="18" charset="0"/>
              </a:rPr>
              <a:t> </a:t>
            </a:r>
            <a:r>
              <a:rPr lang="en-US" sz="20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Trajan Pro" pitchFamily="18" charset="0"/>
              </a:rPr>
              <a:t> </a:t>
            </a:r>
            <a:r>
              <a:rPr lang="en-US" sz="40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Trajan Pro" pitchFamily="18" charset="0"/>
              </a:rPr>
              <a:t>The </a:t>
            </a:r>
            <a:r>
              <a:rPr lang="en-US" sz="60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Trajan Pro" pitchFamily="18" charset="0"/>
              </a:rPr>
              <a:t>Prophet</a:t>
            </a:r>
            <a:r>
              <a:rPr lang="en-US" sz="54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Trajan Pro" pitchFamily="18" charset="0"/>
              </a:rPr>
              <a:t> </a:t>
            </a:r>
            <a:r>
              <a:rPr lang="en-US" sz="36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Trajan Pro" pitchFamily="18" charset="0"/>
              </a:rPr>
              <a:t>who</a:t>
            </a:r>
          </a:p>
          <a:p>
            <a:pPr algn="ctr"/>
            <a:r>
              <a:rPr lang="en-US" sz="40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Trajan Pro" pitchFamily="18" charset="0"/>
              </a:rPr>
              <a:t>Confronted</a:t>
            </a:r>
          </a:p>
          <a:p>
            <a:pPr algn="ctr"/>
            <a:r>
              <a:rPr lang="en-US" sz="4000" dirty="0" smtClean="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Trajan Pro" pitchFamily="18" charset="0"/>
              </a:rPr>
              <a:t>Pharaoh</a:t>
            </a:r>
            <a:endParaRPr lang="en-US" sz="4000" dirty="0">
              <a:ln w="18415" cmpd="sng">
                <a:solidFill>
                  <a:srgbClr val="FFFFFF"/>
                </a:solidFill>
                <a:prstDash val="solid"/>
              </a:ln>
              <a:solidFill>
                <a:srgbClr val="FFFFFF"/>
              </a:solidFill>
              <a:effectLst>
                <a:outerShdw blurRad="50800" dist="38100" dir="2700000" algn="tl" rotWithShape="0">
                  <a:prstClr val="black">
                    <a:alpha val="40000"/>
                  </a:prstClr>
                </a:outerShdw>
              </a:effectLst>
              <a:latin typeface="Trajan Pro" pitchFamily="18" charset="0"/>
            </a:endParaRP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idx="1"/>
          </p:nvPr>
        </p:nvSpPr>
        <p:spPr>
          <a:xfrm>
            <a:off x="457200" y="897731"/>
            <a:ext cx="3733800" cy="533400"/>
          </a:xfrm>
        </p:spPr>
        <p:txBody>
          <a:bodyPr>
            <a:noAutofit/>
          </a:bodyPr>
          <a:lstStyle/>
          <a:p>
            <a:pPr algn="l">
              <a:buNone/>
            </a:pPr>
            <a:r>
              <a:rPr lang="en-US" sz="3200" b="1" dirty="0" smtClean="0">
                <a:solidFill>
                  <a:schemeClr val="bg1"/>
                </a:solidFill>
                <a:effectLst>
                  <a:glow rad="101600">
                    <a:schemeClr val="tx1">
                      <a:alpha val="60000"/>
                    </a:schemeClr>
                  </a:glow>
                </a:effectLst>
                <a:latin typeface="Trajan Pro" pitchFamily="18" charset="0"/>
              </a:rPr>
              <a:t>Crying out to</a:t>
            </a:r>
          </a:p>
          <a:p>
            <a:pPr algn="l"/>
            <a:endParaRPr lang="en-US" sz="3200" b="1" dirty="0" smtClean="0">
              <a:solidFill>
                <a:schemeClr val="bg1"/>
              </a:solidFill>
              <a:effectLst>
                <a:glow rad="101600">
                  <a:schemeClr val="tx1">
                    <a:alpha val="60000"/>
                  </a:schemeClr>
                </a:glow>
              </a:effectLst>
              <a:latin typeface="Trajan Pro" pitchFamily="18" charset="0"/>
            </a:endParaRPr>
          </a:p>
          <a:p>
            <a:pPr algn="l">
              <a:buNone/>
            </a:pPr>
            <a:r>
              <a:rPr lang="en-US" sz="3200" b="1" dirty="0" smtClean="0">
                <a:solidFill>
                  <a:schemeClr val="bg1"/>
                </a:solidFill>
                <a:effectLst>
                  <a:glow rad="101600">
                    <a:schemeClr val="tx1">
                      <a:alpha val="60000"/>
                    </a:schemeClr>
                  </a:glow>
                </a:effectLst>
                <a:latin typeface="Trajan Pro" pitchFamily="18" charset="0"/>
              </a:rPr>
              <a:t>						</a:t>
            </a:r>
          </a:p>
        </p:txBody>
      </p:sp>
      <p:sp>
        <p:nvSpPr>
          <p:cNvPr id="3" name="Rectangle 2"/>
          <p:cNvSpPr/>
          <p:nvPr/>
        </p:nvSpPr>
        <p:spPr>
          <a:xfrm>
            <a:off x="1447800" y="1659731"/>
            <a:ext cx="5629233" cy="830997"/>
          </a:xfrm>
          <a:prstGeom prst="rect">
            <a:avLst/>
          </a:prstGeom>
        </p:spPr>
        <p:txBody>
          <a:bodyPr wrap="none">
            <a:spAutoFit/>
          </a:bodyPr>
          <a:lstStyle/>
          <a:p>
            <a:r>
              <a:rPr lang="en-US" sz="3200" b="1" dirty="0" smtClean="0">
                <a:solidFill>
                  <a:prstClr val="white"/>
                </a:solidFill>
                <a:effectLst>
                  <a:glow rad="101600">
                    <a:prstClr val="black">
                      <a:alpha val="60000"/>
                    </a:prstClr>
                  </a:glow>
                </a:effectLst>
                <a:latin typeface="Trajan Pro" pitchFamily="18" charset="0"/>
              </a:rPr>
              <a:t>And </a:t>
            </a:r>
            <a:r>
              <a:rPr lang="en-US" sz="4800" b="1" dirty="0" smtClean="0">
                <a:solidFill>
                  <a:prstClr val="white"/>
                </a:solidFill>
                <a:effectLst>
                  <a:glow rad="101600">
                    <a:prstClr val="black">
                      <a:alpha val="60000"/>
                    </a:prstClr>
                  </a:glow>
                </a:effectLst>
                <a:latin typeface="Trajan Pro" pitchFamily="18" charset="0"/>
              </a:rPr>
              <a:t>hearing </a:t>
            </a:r>
            <a:r>
              <a:rPr lang="en-US" sz="3200" b="1" dirty="0" smtClean="0">
                <a:solidFill>
                  <a:prstClr val="white"/>
                </a:solidFill>
                <a:effectLst>
                  <a:glow rad="101600">
                    <a:prstClr val="black">
                      <a:alpha val="60000"/>
                    </a:prstClr>
                  </a:glow>
                </a:effectLst>
                <a:latin typeface="Trajan Pro" pitchFamily="18" charset="0"/>
              </a:rPr>
              <a:t>from</a:t>
            </a:r>
          </a:p>
        </p:txBody>
      </p:sp>
      <p:sp>
        <p:nvSpPr>
          <p:cNvPr id="4" name="Rectangle 3"/>
          <p:cNvSpPr/>
          <p:nvPr/>
        </p:nvSpPr>
        <p:spPr>
          <a:xfrm>
            <a:off x="4648200" y="2574131"/>
            <a:ext cx="3532827" cy="830997"/>
          </a:xfrm>
          <a:prstGeom prst="rect">
            <a:avLst/>
          </a:prstGeom>
        </p:spPr>
        <p:txBody>
          <a:bodyPr wrap="none">
            <a:spAutoFit/>
          </a:bodyPr>
          <a:lstStyle/>
          <a:p>
            <a:r>
              <a:rPr lang="en-US" sz="3200" b="1" dirty="0" smtClean="0">
                <a:solidFill>
                  <a:prstClr val="white"/>
                </a:solidFill>
                <a:effectLst>
                  <a:glow rad="101600">
                    <a:prstClr val="black">
                      <a:alpha val="60000"/>
                    </a:prstClr>
                  </a:glow>
                </a:effectLst>
                <a:latin typeface="Trajan Pro" pitchFamily="18" charset="0"/>
              </a:rPr>
              <a:t>the </a:t>
            </a:r>
            <a:r>
              <a:rPr lang="en-US" sz="4800" b="1" dirty="0" smtClean="0">
                <a:solidFill>
                  <a:prstClr val="white"/>
                </a:solidFill>
                <a:effectLst>
                  <a:glow rad="101600">
                    <a:prstClr val="black">
                      <a:alpha val="60000"/>
                    </a:prstClr>
                  </a:glow>
                </a:effectLst>
                <a:latin typeface="Trajan Pro" pitchFamily="18" charset="0"/>
              </a:rPr>
              <a:t>father</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I'm putting my fears aside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I'm leaving my doubts behind</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I'm giving my hopes and dreams to You</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Jesus</a:t>
            </a:r>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2023088" y="1659731"/>
            <a:ext cx="4453912" cy="830997"/>
          </a:xfrm>
          <a:prstGeom prst="rect">
            <a:avLst/>
          </a:prstGeom>
        </p:spPr>
        <p:txBody>
          <a:bodyPr wrap="none">
            <a:spAutoFit/>
          </a:bodyPr>
          <a:lstStyle/>
          <a:p>
            <a:r>
              <a:rPr lang="en-US" sz="3200" b="1" dirty="0" smtClean="0">
                <a:solidFill>
                  <a:prstClr val="white"/>
                </a:solidFill>
                <a:effectLst>
                  <a:glow rad="101600">
                    <a:prstClr val="black">
                      <a:alpha val="60000"/>
                    </a:prstClr>
                  </a:glow>
                </a:effectLst>
                <a:latin typeface="Trajan Pro" pitchFamily="18" charset="0"/>
              </a:rPr>
              <a:t>Calling to </a:t>
            </a:r>
            <a:r>
              <a:rPr lang="en-US" sz="4800" b="1" dirty="0" smtClean="0">
                <a:solidFill>
                  <a:prstClr val="white"/>
                </a:solidFill>
                <a:effectLst>
                  <a:glow rad="101600">
                    <a:prstClr val="black">
                      <a:alpha val="60000"/>
                    </a:prstClr>
                  </a:glow>
                </a:effectLst>
                <a:latin typeface="Trajan Pro" pitchFamily="18" charset="0"/>
              </a:rPr>
              <a:t>God</a:t>
            </a:r>
            <a:endParaRPr lang="en-US" sz="3200" b="1" dirty="0" smtClean="0">
              <a:solidFill>
                <a:prstClr val="white"/>
              </a:solidFill>
              <a:effectLst>
                <a:glow rad="101600">
                  <a:prstClr val="black">
                    <a:alpha val="60000"/>
                  </a:prstClr>
                </a:glow>
              </a:effectLst>
              <a:latin typeface="Trajan Pro" pitchFamily="18" charset="0"/>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idx="1"/>
          </p:nvPr>
        </p:nvSpPr>
        <p:spPr>
          <a:xfrm>
            <a:off x="457200" y="897731"/>
            <a:ext cx="3733800" cy="533400"/>
          </a:xfrm>
        </p:spPr>
        <p:txBody>
          <a:bodyPr>
            <a:noAutofit/>
          </a:bodyPr>
          <a:lstStyle/>
          <a:p>
            <a:pPr algn="l">
              <a:buNone/>
            </a:pPr>
            <a:r>
              <a:rPr lang="en-US" sz="3200" b="1" dirty="0" smtClean="0">
                <a:solidFill>
                  <a:schemeClr val="bg1"/>
                </a:solidFill>
                <a:effectLst>
                  <a:glow rad="101600">
                    <a:schemeClr val="tx1">
                      <a:alpha val="60000"/>
                    </a:schemeClr>
                  </a:glow>
                </a:effectLst>
                <a:latin typeface="Trajan Pro" pitchFamily="18" charset="0"/>
              </a:rPr>
              <a:t>calling</a:t>
            </a:r>
          </a:p>
          <a:p>
            <a:pPr algn="l"/>
            <a:endParaRPr lang="en-US" sz="3200" b="1" dirty="0" smtClean="0">
              <a:solidFill>
                <a:schemeClr val="bg1"/>
              </a:solidFill>
              <a:effectLst>
                <a:glow rad="101600">
                  <a:schemeClr val="tx1">
                    <a:alpha val="60000"/>
                  </a:schemeClr>
                </a:glow>
              </a:effectLst>
              <a:latin typeface="Trajan Pro" pitchFamily="18" charset="0"/>
            </a:endParaRPr>
          </a:p>
          <a:p>
            <a:pPr algn="l">
              <a:buNone/>
            </a:pPr>
            <a:r>
              <a:rPr lang="en-US" sz="3200" b="1" dirty="0" smtClean="0">
                <a:solidFill>
                  <a:schemeClr val="bg1"/>
                </a:solidFill>
                <a:effectLst>
                  <a:glow rad="101600">
                    <a:schemeClr val="tx1">
                      <a:alpha val="60000"/>
                    </a:schemeClr>
                  </a:glow>
                </a:effectLst>
                <a:latin typeface="Trajan Pro" pitchFamily="18" charset="0"/>
              </a:rPr>
              <a:t>						</a:t>
            </a:r>
          </a:p>
        </p:txBody>
      </p:sp>
      <p:sp>
        <p:nvSpPr>
          <p:cNvPr id="3" name="Rectangle 2"/>
          <p:cNvSpPr/>
          <p:nvPr/>
        </p:nvSpPr>
        <p:spPr>
          <a:xfrm>
            <a:off x="990600" y="1278731"/>
            <a:ext cx="3076163" cy="830997"/>
          </a:xfrm>
          <a:prstGeom prst="rect">
            <a:avLst/>
          </a:prstGeom>
        </p:spPr>
        <p:txBody>
          <a:bodyPr wrap="none">
            <a:spAutoFit/>
          </a:bodyPr>
          <a:lstStyle/>
          <a:p>
            <a:r>
              <a:rPr lang="en-US" sz="3200" b="1" dirty="0" smtClean="0">
                <a:solidFill>
                  <a:prstClr val="white"/>
                </a:solidFill>
                <a:effectLst>
                  <a:glow rad="101600">
                    <a:prstClr val="black">
                      <a:alpha val="60000"/>
                    </a:prstClr>
                  </a:glow>
                </a:effectLst>
                <a:latin typeface="Trajan Pro" pitchFamily="18" charset="0"/>
              </a:rPr>
              <a:t>from </a:t>
            </a:r>
            <a:r>
              <a:rPr lang="en-US" sz="4800" b="1" dirty="0" smtClean="0">
                <a:solidFill>
                  <a:prstClr val="white"/>
                </a:solidFill>
                <a:effectLst>
                  <a:glow rad="101600">
                    <a:prstClr val="black">
                      <a:alpha val="60000"/>
                    </a:prstClr>
                  </a:glow>
                </a:effectLst>
                <a:latin typeface="Trajan Pro" pitchFamily="18" charset="0"/>
              </a:rPr>
              <a:t>God</a:t>
            </a:r>
            <a:endParaRPr lang="en-US" sz="3200" b="1" dirty="0" smtClean="0">
              <a:solidFill>
                <a:prstClr val="white"/>
              </a:solidFill>
              <a:effectLst>
                <a:glow rad="101600">
                  <a:prstClr val="black">
                    <a:alpha val="60000"/>
                  </a:prstClr>
                </a:glow>
              </a:effectLst>
              <a:latin typeface="Trajan Pro" pitchFamily="18" charset="0"/>
            </a:endParaRPr>
          </a:p>
        </p:txBody>
      </p:sp>
      <p:sp>
        <p:nvSpPr>
          <p:cNvPr id="4" name="Rectangle 3"/>
          <p:cNvSpPr/>
          <p:nvPr/>
        </p:nvSpPr>
        <p:spPr>
          <a:xfrm>
            <a:off x="304800" y="2345531"/>
            <a:ext cx="8155309" cy="830997"/>
          </a:xfrm>
          <a:prstGeom prst="rect">
            <a:avLst/>
          </a:prstGeom>
        </p:spPr>
        <p:txBody>
          <a:bodyPr wrap="none">
            <a:spAutoFit/>
          </a:bodyPr>
          <a:lstStyle/>
          <a:p>
            <a:r>
              <a:rPr lang="en-US" sz="3200" b="1" dirty="0" smtClean="0">
                <a:solidFill>
                  <a:prstClr val="white"/>
                </a:solidFill>
                <a:effectLst>
                  <a:glow rad="101600">
                    <a:prstClr val="black">
                      <a:alpha val="60000"/>
                    </a:prstClr>
                  </a:glow>
                </a:effectLst>
                <a:latin typeface="Trajan Pro" pitchFamily="18" charset="0"/>
              </a:rPr>
              <a:t>…the </a:t>
            </a:r>
            <a:r>
              <a:rPr lang="en-US" sz="4800" b="1" dirty="0" smtClean="0">
                <a:solidFill>
                  <a:prstClr val="white"/>
                </a:solidFill>
                <a:effectLst>
                  <a:glow rad="101600">
                    <a:prstClr val="black">
                      <a:alpha val="60000"/>
                    </a:prstClr>
                  </a:glow>
                </a:effectLst>
                <a:latin typeface="Trajan Pro" pitchFamily="18" charset="0"/>
              </a:rPr>
              <a:t>reluctant rescuer</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0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graphicFrame>
        <p:nvGraphicFramePr>
          <p:cNvPr id="110668" name="Group 76"/>
          <p:cNvGraphicFramePr>
            <a:graphicFrameLocks noGrp="1"/>
          </p:cNvGraphicFramePr>
          <p:nvPr/>
        </p:nvGraphicFramePr>
        <p:xfrm>
          <a:off x="217170" y="171609"/>
          <a:ext cx="8252460" cy="4765722"/>
        </p:xfrm>
        <a:graphic>
          <a:graphicData uri="http://schemas.openxmlformats.org/drawingml/2006/table">
            <a:tbl>
              <a:tblPr/>
              <a:tblGrid>
                <a:gridCol w="2750820"/>
                <a:gridCol w="2750820"/>
                <a:gridCol w="2750820"/>
              </a:tblGrid>
              <a:tr h="5148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Moses’ Objections</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God’s Responses</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73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1st Encounter</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5208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2nd Encounter</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5208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3rd Encounter</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73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4th Encounter</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5208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5th Encounter</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01408" name="Text Box 32"/>
          <p:cNvSpPr txBox="1">
            <a:spLocks noChangeArrowheads="1"/>
          </p:cNvSpPr>
          <p:nvPr/>
        </p:nvSpPr>
        <p:spPr bwMode="auto">
          <a:xfrm>
            <a:off x="3112770" y="972451"/>
            <a:ext cx="2461260" cy="34139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“Who am </a:t>
            </a:r>
            <a:r>
              <a:rPr lang="en-US" sz="1700" b="1" u="sng" dirty="0" smtClean="0">
                <a:solidFill>
                  <a:srgbClr val="FFFFFF"/>
                </a:solidFill>
                <a:latin typeface="Apple Chancery" pitchFamily="66" charset="0"/>
              </a:rPr>
              <a:t>I</a:t>
            </a:r>
            <a:r>
              <a:rPr lang="en-US" sz="1700" b="1" dirty="0" smtClean="0">
                <a:solidFill>
                  <a:srgbClr val="FFFFFF"/>
                </a:solidFill>
                <a:latin typeface="Apple Chancery" pitchFamily="66" charset="0"/>
              </a:rPr>
              <a:t>?”…3:11</a:t>
            </a:r>
          </a:p>
        </p:txBody>
      </p:sp>
      <p:sp>
        <p:nvSpPr>
          <p:cNvPr id="101409" name="Text Box 33"/>
          <p:cNvSpPr txBox="1">
            <a:spLocks noChangeArrowheads="1"/>
          </p:cNvSpPr>
          <p:nvPr/>
        </p:nvSpPr>
        <p:spPr bwMode="auto">
          <a:xfrm>
            <a:off x="5791200" y="846127"/>
            <a:ext cx="2606040" cy="60300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Promise of His </a:t>
            </a:r>
            <a:r>
              <a:rPr lang="en-US" sz="1700" b="1" u="sng" dirty="0" smtClean="0">
                <a:solidFill>
                  <a:srgbClr val="FFFFFF"/>
                </a:solidFill>
                <a:latin typeface="Apple Chancery" pitchFamily="66" charset="0"/>
              </a:rPr>
              <a:t>presence</a:t>
            </a:r>
            <a:r>
              <a:rPr lang="en-US" sz="1700" b="1" dirty="0" smtClean="0">
                <a:solidFill>
                  <a:srgbClr val="FFFFFF"/>
                </a:solidFill>
                <a:latin typeface="Apple Chancery" pitchFamily="66" charset="0"/>
              </a:rPr>
              <a:t> &amp; of </a:t>
            </a:r>
            <a:r>
              <a:rPr lang="en-US" sz="1700" b="1" u="sng" dirty="0" smtClean="0">
                <a:solidFill>
                  <a:srgbClr val="FFFFFF"/>
                </a:solidFill>
                <a:latin typeface="Apple Chancery" pitchFamily="66" charset="0"/>
              </a:rPr>
              <a:t>success</a:t>
            </a:r>
            <a:r>
              <a:rPr lang="en-US" sz="1700" b="1" dirty="0" smtClean="0">
                <a:solidFill>
                  <a:srgbClr val="FFFFFF"/>
                </a:solidFill>
                <a:latin typeface="Apple Chancery" pitchFamily="66" charset="0"/>
              </a:rPr>
              <a:t>…3:12</a:t>
            </a:r>
          </a:p>
        </p:txBody>
      </p:sp>
      <p:sp>
        <p:nvSpPr>
          <p:cNvPr id="101410" name="Text Box 34"/>
          <p:cNvSpPr txBox="1">
            <a:spLocks noChangeArrowheads="1"/>
          </p:cNvSpPr>
          <p:nvPr/>
        </p:nvSpPr>
        <p:spPr bwMode="auto">
          <a:xfrm>
            <a:off x="3112770" y="1818577"/>
            <a:ext cx="2461260" cy="34139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Who are </a:t>
            </a:r>
            <a:r>
              <a:rPr lang="en-US" sz="1700" b="1" u="sng" dirty="0" smtClean="0">
                <a:solidFill>
                  <a:srgbClr val="FFFFFF"/>
                </a:solidFill>
                <a:latin typeface="Apple Chancery" pitchFamily="66" charset="0"/>
              </a:rPr>
              <a:t>you</a:t>
            </a:r>
            <a:r>
              <a:rPr lang="en-US" sz="1700" b="1" dirty="0" smtClean="0">
                <a:solidFill>
                  <a:srgbClr val="FFFFFF"/>
                </a:solidFill>
                <a:latin typeface="Apple Chancery" pitchFamily="66" charset="0"/>
              </a:rPr>
              <a:t>?…3:13</a:t>
            </a:r>
          </a:p>
        </p:txBody>
      </p:sp>
      <p:sp>
        <p:nvSpPr>
          <p:cNvPr id="101411" name="Text Box 35"/>
          <p:cNvSpPr txBox="1">
            <a:spLocks noChangeArrowheads="1"/>
          </p:cNvSpPr>
          <p:nvPr/>
        </p:nvSpPr>
        <p:spPr bwMode="auto">
          <a:xfrm>
            <a:off x="5791200" y="1658888"/>
            <a:ext cx="2606040" cy="733809"/>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Divine </a:t>
            </a:r>
            <a:r>
              <a:rPr lang="en-US" sz="1700" b="1" u="sng" dirty="0" smtClean="0">
                <a:solidFill>
                  <a:srgbClr val="FFFFFF"/>
                </a:solidFill>
                <a:latin typeface="Apple Chancery" pitchFamily="66" charset="0"/>
              </a:rPr>
              <a:t>name</a:t>
            </a:r>
            <a:r>
              <a:rPr lang="en-US" sz="1700" b="1" dirty="0" smtClean="0">
                <a:solidFill>
                  <a:srgbClr val="FFFFFF"/>
                </a:solidFill>
                <a:latin typeface="Apple Chancery" pitchFamily="66" charset="0"/>
              </a:rPr>
              <a:t>…3:14-15</a:t>
            </a:r>
          </a:p>
          <a:p>
            <a:pPr algn="ctr" fontAlgn="base">
              <a:spcBef>
                <a:spcPct val="50000"/>
              </a:spcBef>
              <a:spcAft>
                <a:spcPct val="0"/>
              </a:spcAft>
            </a:pPr>
            <a:r>
              <a:rPr lang="en-US" sz="1700" b="1" dirty="0" smtClean="0">
                <a:solidFill>
                  <a:srgbClr val="FFFFFF"/>
                </a:solidFill>
                <a:latin typeface="Apple Chancery" pitchFamily="66" charset="0"/>
              </a:rPr>
              <a:t>Divine </a:t>
            </a:r>
            <a:r>
              <a:rPr lang="en-US" sz="1700" b="1" u="sng" dirty="0" smtClean="0">
                <a:solidFill>
                  <a:srgbClr val="FFFFFF"/>
                </a:solidFill>
                <a:latin typeface="Apple Chancery" pitchFamily="66" charset="0"/>
              </a:rPr>
              <a:t>results</a:t>
            </a:r>
            <a:r>
              <a:rPr lang="en-US" sz="1700" b="1" dirty="0" smtClean="0">
                <a:solidFill>
                  <a:srgbClr val="FFFFFF"/>
                </a:solidFill>
                <a:latin typeface="Apple Chancery" pitchFamily="66" charset="0"/>
              </a:rPr>
              <a:t>…3:16-22</a:t>
            </a:r>
          </a:p>
        </p:txBody>
      </p:sp>
      <p:sp>
        <p:nvSpPr>
          <p:cNvPr id="101412" name="Text Box 36"/>
          <p:cNvSpPr txBox="1">
            <a:spLocks noChangeArrowheads="1"/>
          </p:cNvSpPr>
          <p:nvPr/>
        </p:nvSpPr>
        <p:spPr bwMode="auto">
          <a:xfrm>
            <a:off x="3112770" y="2574132"/>
            <a:ext cx="2461260" cy="60300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“What if they don’t </a:t>
            </a:r>
            <a:r>
              <a:rPr lang="en-US" sz="1700" b="1" u="sng" dirty="0" smtClean="0">
                <a:solidFill>
                  <a:srgbClr val="FFFFFF"/>
                </a:solidFill>
                <a:latin typeface="Apple Chancery" pitchFamily="66" charset="0"/>
              </a:rPr>
              <a:t>believe</a:t>
            </a:r>
            <a:r>
              <a:rPr lang="en-US" sz="1700" b="1" dirty="0" smtClean="0">
                <a:solidFill>
                  <a:srgbClr val="FFFFFF"/>
                </a:solidFill>
                <a:latin typeface="Apple Chancery" pitchFamily="66" charset="0"/>
              </a:rPr>
              <a:t> me?”…4:1</a:t>
            </a:r>
          </a:p>
        </p:txBody>
      </p:sp>
      <p:sp>
        <p:nvSpPr>
          <p:cNvPr id="101413" name="Text Box 37"/>
          <p:cNvSpPr txBox="1">
            <a:spLocks noChangeArrowheads="1"/>
          </p:cNvSpPr>
          <p:nvPr/>
        </p:nvSpPr>
        <p:spPr bwMode="auto">
          <a:xfrm>
            <a:off x="5791200" y="2562214"/>
            <a:ext cx="2606040" cy="60300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3 Proofs of God’s </a:t>
            </a:r>
            <a:r>
              <a:rPr lang="en-US" sz="1700" b="1" u="sng" dirty="0" smtClean="0">
                <a:solidFill>
                  <a:srgbClr val="FFFFFF"/>
                </a:solidFill>
                <a:latin typeface="Apple Chancery" pitchFamily="66" charset="0"/>
              </a:rPr>
              <a:t>power</a:t>
            </a:r>
            <a:r>
              <a:rPr lang="en-US" sz="1700" b="1" dirty="0" smtClean="0">
                <a:solidFill>
                  <a:srgbClr val="FFFFFF"/>
                </a:solidFill>
                <a:latin typeface="Apple Chancery" pitchFamily="66" charset="0"/>
              </a:rPr>
              <a:t>…4:2-9</a:t>
            </a:r>
          </a:p>
        </p:txBody>
      </p:sp>
      <p:sp>
        <p:nvSpPr>
          <p:cNvPr id="101414" name="Text Box 38"/>
          <p:cNvSpPr txBox="1">
            <a:spLocks noChangeArrowheads="1"/>
          </p:cNvSpPr>
          <p:nvPr/>
        </p:nvSpPr>
        <p:spPr bwMode="auto">
          <a:xfrm>
            <a:off x="3112770" y="3420258"/>
            <a:ext cx="2461260" cy="34139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“I am not </a:t>
            </a:r>
            <a:r>
              <a:rPr lang="en-US" sz="1700" b="1" u="sng" dirty="0" smtClean="0">
                <a:solidFill>
                  <a:srgbClr val="FFFFFF"/>
                </a:solidFill>
                <a:latin typeface="Apple Chancery" pitchFamily="66" charset="0"/>
              </a:rPr>
              <a:t>eloquent</a:t>
            </a:r>
            <a:r>
              <a:rPr lang="en-US" sz="1700" b="1" dirty="0" smtClean="0">
                <a:solidFill>
                  <a:srgbClr val="FFFFFF"/>
                </a:solidFill>
                <a:latin typeface="Apple Chancery" pitchFamily="66" charset="0"/>
              </a:rPr>
              <a:t>!”…4:10</a:t>
            </a:r>
          </a:p>
        </p:txBody>
      </p:sp>
      <p:sp>
        <p:nvSpPr>
          <p:cNvPr id="101415" name="Text Box 39"/>
          <p:cNvSpPr txBox="1">
            <a:spLocks noChangeArrowheads="1"/>
          </p:cNvSpPr>
          <p:nvPr/>
        </p:nvSpPr>
        <p:spPr bwMode="auto">
          <a:xfrm>
            <a:off x="5791200" y="3420258"/>
            <a:ext cx="2606040" cy="603004"/>
          </a:xfrm>
          <a:prstGeom prst="rect">
            <a:avLst/>
          </a:prstGeom>
          <a:noFill/>
          <a:ln w="9525">
            <a:noFill/>
            <a:miter lim="800000"/>
            <a:headEnd/>
            <a:tailEnd/>
          </a:ln>
        </p:spPr>
        <p:txBody>
          <a:bodyPr lIns="79012" tIns="39506" rIns="79012" bIns="39506">
            <a:spAutoFit/>
          </a:bodyPr>
          <a:lstStyle/>
          <a:p>
            <a:pPr algn="ctr" fontAlgn="base">
              <a:spcBef>
                <a:spcPct val="0"/>
              </a:spcBef>
              <a:spcAft>
                <a:spcPct val="0"/>
              </a:spcAft>
            </a:pPr>
            <a:r>
              <a:rPr lang="en-US" sz="1700" b="1" u="sng" dirty="0" smtClean="0">
                <a:solidFill>
                  <a:srgbClr val="FFFFFF"/>
                </a:solidFill>
                <a:latin typeface="Apple Chancery" pitchFamily="66" charset="0"/>
              </a:rPr>
              <a:t>Reproof</a:t>
            </a:r>
            <a:r>
              <a:rPr lang="en-US" sz="1700" b="1" dirty="0" smtClean="0">
                <a:solidFill>
                  <a:srgbClr val="FFFFFF"/>
                </a:solidFill>
                <a:latin typeface="Apple Chancery" pitchFamily="66" charset="0"/>
              </a:rPr>
              <a:t> &amp; </a:t>
            </a:r>
            <a:r>
              <a:rPr lang="en-US" sz="1700" b="1" u="sng" dirty="0" smtClean="0">
                <a:solidFill>
                  <a:srgbClr val="FFFFFF"/>
                </a:solidFill>
                <a:latin typeface="Apple Chancery" pitchFamily="66" charset="0"/>
              </a:rPr>
              <a:t>Promise</a:t>
            </a:r>
            <a:endParaRPr lang="en-US" sz="1700" b="1" dirty="0" smtClean="0">
              <a:solidFill>
                <a:srgbClr val="FFFFFF"/>
              </a:solidFill>
              <a:latin typeface="Apple Chancery" pitchFamily="66" charset="0"/>
            </a:endParaRPr>
          </a:p>
          <a:p>
            <a:pPr algn="ctr" fontAlgn="base">
              <a:spcBef>
                <a:spcPct val="0"/>
              </a:spcBef>
              <a:spcAft>
                <a:spcPct val="0"/>
              </a:spcAft>
            </a:pPr>
            <a:r>
              <a:rPr lang="en-US" sz="1700" b="1" dirty="0" smtClean="0">
                <a:solidFill>
                  <a:srgbClr val="FFFFFF"/>
                </a:solidFill>
                <a:latin typeface="Apple Chancery" pitchFamily="66" charset="0"/>
              </a:rPr>
              <a:t>…4:11-12</a:t>
            </a:r>
          </a:p>
        </p:txBody>
      </p:sp>
      <p:sp>
        <p:nvSpPr>
          <p:cNvPr id="101416" name="Text Box 40"/>
          <p:cNvSpPr txBox="1">
            <a:spLocks noChangeArrowheads="1"/>
          </p:cNvSpPr>
          <p:nvPr/>
        </p:nvSpPr>
        <p:spPr bwMode="auto">
          <a:xfrm>
            <a:off x="3112770" y="4233016"/>
            <a:ext cx="2461260" cy="60300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You got the </a:t>
            </a:r>
            <a:r>
              <a:rPr lang="en-US" sz="1700" b="1" u="sng" dirty="0" smtClean="0">
                <a:solidFill>
                  <a:srgbClr val="FFFFFF"/>
                </a:solidFill>
                <a:latin typeface="Apple Chancery" pitchFamily="66" charset="0"/>
              </a:rPr>
              <a:t>wrong man</a:t>
            </a:r>
            <a:r>
              <a:rPr lang="en-US" sz="1700" b="1" dirty="0" smtClean="0">
                <a:solidFill>
                  <a:srgbClr val="FFFFFF"/>
                </a:solidFill>
                <a:latin typeface="Apple Chancery" pitchFamily="66" charset="0"/>
              </a:rPr>
              <a:t>!...4:13</a:t>
            </a:r>
          </a:p>
        </p:txBody>
      </p:sp>
      <p:sp>
        <p:nvSpPr>
          <p:cNvPr id="110633" name="Text Box 41"/>
          <p:cNvSpPr txBox="1">
            <a:spLocks noChangeArrowheads="1"/>
          </p:cNvSpPr>
          <p:nvPr/>
        </p:nvSpPr>
        <p:spPr bwMode="auto">
          <a:xfrm>
            <a:off x="5791200" y="4278302"/>
            <a:ext cx="2606040" cy="603004"/>
          </a:xfrm>
          <a:prstGeom prst="rect">
            <a:avLst/>
          </a:prstGeom>
          <a:noFill/>
          <a:ln w="9525">
            <a:noFill/>
            <a:miter lim="800000"/>
            <a:headEnd/>
            <a:tailEnd/>
          </a:ln>
        </p:spPr>
        <p:txBody>
          <a:bodyPr lIns="79012" tIns="39506" rIns="79012" bIns="39506">
            <a:spAutoFit/>
          </a:bodyPr>
          <a:lstStyle/>
          <a:p>
            <a:pPr algn="ctr" fontAlgn="base">
              <a:spcBef>
                <a:spcPct val="0"/>
              </a:spcBef>
              <a:spcAft>
                <a:spcPct val="0"/>
              </a:spcAft>
            </a:pPr>
            <a:r>
              <a:rPr lang="en-US" sz="1700" b="1" u="sng" dirty="0" smtClean="0">
                <a:solidFill>
                  <a:srgbClr val="FFFFFF"/>
                </a:solidFill>
                <a:latin typeface="Apple Chancery" pitchFamily="66" charset="0"/>
              </a:rPr>
              <a:t>Anger</a:t>
            </a:r>
            <a:r>
              <a:rPr lang="en-US" sz="1700" b="1" dirty="0" smtClean="0">
                <a:solidFill>
                  <a:srgbClr val="FFFFFF"/>
                </a:solidFill>
                <a:latin typeface="Apple Chancery" pitchFamily="66" charset="0"/>
              </a:rPr>
              <a:t> &amp; </a:t>
            </a:r>
            <a:r>
              <a:rPr lang="en-US" sz="1700" b="1" u="sng" dirty="0" smtClean="0">
                <a:solidFill>
                  <a:srgbClr val="FFFFFF"/>
                </a:solidFill>
                <a:latin typeface="Apple Chancery" pitchFamily="66" charset="0"/>
              </a:rPr>
              <a:t>Aaron</a:t>
            </a:r>
          </a:p>
          <a:p>
            <a:pPr algn="ctr" fontAlgn="base">
              <a:spcBef>
                <a:spcPct val="0"/>
              </a:spcBef>
              <a:spcAft>
                <a:spcPct val="0"/>
              </a:spcAft>
            </a:pPr>
            <a:r>
              <a:rPr lang="en-US" sz="1700" b="1" dirty="0" smtClean="0">
                <a:solidFill>
                  <a:srgbClr val="FFFFFF"/>
                </a:solidFill>
                <a:latin typeface="Apple Chancery" pitchFamily="66" charset="0"/>
              </a:rPr>
              <a:t>…4:14-17</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chalkboard2"/>
          <p:cNvPicPr>
            <a:picLocks noChangeAspect="1" noChangeArrowheads="1"/>
          </p:cNvPicPr>
          <p:nvPr/>
        </p:nvPicPr>
        <p:blipFill>
          <a:blip r:embed="rId2" cstate="print"/>
          <a:srcRect/>
          <a:stretch>
            <a:fillRect/>
          </a:stretch>
        </p:blipFill>
        <p:spPr bwMode="auto">
          <a:xfrm>
            <a:off x="0" y="5"/>
            <a:ext cx="8686800" cy="5191165"/>
          </a:xfrm>
          <a:prstGeom prst="rect">
            <a:avLst/>
          </a:prstGeom>
          <a:noFill/>
          <a:ln w="9525">
            <a:noFill/>
            <a:miter lim="800000"/>
            <a:headEnd/>
            <a:tailEnd/>
          </a:ln>
        </p:spPr>
      </p:pic>
      <p:sp>
        <p:nvSpPr>
          <p:cNvPr id="169986" name="Rectangle 2"/>
          <p:cNvSpPr>
            <a:spLocks noGrp="1" noChangeArrowheads="1"/>
          </p:cNvSpPr>
          <p:nvPr>
            <p:ph type="title"/>
          </p:nvPr>
        </p:nvSpPr>
        <p:spPr>
          <a:xfrm>
            <a:off x="579120" y="572029"/>
            <a:ext cx="7456170" cy="858044"/>
          </a:xfrm>
          <a:effectLst>
            <a:outerShdw dist="35921" dir="2700000" algn="ctr" rotWithShape="0">
              <a:schemeClr val="tx1"/>
            </a:outerShdw>
          </a:effectLst>
        </p:spPr>
        <p:txBody>
          <a:bodyPr/>
          <a:lstStyle/>
          <a:p>
            <a:pPr>
              <a:defRPr/>
            </a:pPr>
            <a:r>
              <a:rPr lang="en-US" sz="2900" u="sng" dirty="0" smtClean="0">
                <a:solidFill>
                  <a:schemeClr val="bg1"/>
                </a:solidFill>
              </a:rPr>
              <a:t>EXCUSES FOR MISSING SCHOOL</a:t>
            </a:r>
          </a:p>
        </p:txBody>
      </p:sp>
      <p:sp>
        <p:nvSpPr>
          <p:cNvPr id="169987" name="Rectangle 3"/>
          <p:cNvSpPr>
            <a:spLocks noGrp="1" noChangeArrowheads="1"/>
          </p:cNvSpPr>
          <p:nvPr>
            <p:ph type="body" idx="1"/>
          </p:nvPr>
        </p:nvSpPr>
        <p:spPr>
          <a:xfrm>
            <a:off x="651510" y="1201261"/>
            <a:ext cx="7383780" cy="1544479"/>
          </a:xfrm>
          <a:effectLst>
            <a:outerShdw dist="35921" dir="2700000" algn="ctr" rotWithShape="0">
              <a:schemeClr val="tx1"/>
            </a:outerShdw>
          </a:effectLst>
        </p:spPr>
        <p:txBody>
          <a:bodyPr/>
          <a:lstStyle/>
          <a:p>
            <a:pPr>
              <a:defRPr/>
            </a:pPr>
            <a:endParaRPr lang="en-US" smtClean="0"/>
          </a:p>
          <a:p>
            <a:pPr>
              <a:defRPr/>
            </a:pPr>
            <a:r>
              <a:rPr lang="en-US" smtClean="0">
                <a:solidFill>
                  <a:schemeClr val="bg1"/>
                </a:solidFill>
              </a:rPr>
              <a:t>Chris will not be in school cus he has an acre in his side.</a:t>
            </a:r>
          </a:p>
          <a:p>
            <a:pPr>
              <a:defRPr/>
            </a:pPr>
            <a:endParaRPr lang="en-US" smtClean="0">
              <a:solidFill>
                <a:schemeClr val="bg1"/>
              </a:solidFill>
            </a:endParaRP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chalkboard2"/>
          <p:cNvPicPr>
            <a:picLocks noChangeAspect="1" noChangeArrowheads="1"/>
          </p:cNvPicPr>
          <p:nvPr/>
        </p:nvPicPr>
        <p:blipFill>
          <a:blip r:embed="rId2" cstate="print"/>
          <a:srcRect/>
          <a:stretch>
            <a:fillRect/>
          </a:stretch>
        </p:blipFill>
        <p:spPr bwMode="auto">
          <a:xfrm>
            <a:off x="0" y="5"/>
            <a:ext cx="8686800" cy="5191165"/>
          </a:xfrm>
          <a:prstGeom prst="rect">
            <a:avLst/>
          </a:prstGeom>
          <a:noFill/>
          <a:ln w="9525">
            <a:noFill/>
            <a:miter lim="800000"/>
            <a:headEnd/>
            <a:tailEnd/>
          </a:ln>
        </p:spPr>
      </p:pic>
      <p:sp>
        <p:nvSpPr>
          <p:cNvPr id="173059" name="Rectangle 3"/>
          <p:cNvSpPr>
            <a:spLocks noGrp="1" noChangeArrowheads="1"/>
          </p:cNvSpPr>
          <p:nvPr>
            <p:ph type="body" idx="1"/>
          </p:nvPr>
        </p:nvSpPr>
        <p:spPr>
          <a:xfrm>
            <a:off x="723900" y="1544483"/>
            <a:ext cx="7166610" cy="1430073"/>
          </a:xfrm>
          <a:effectLst>
            <a:outerShdw dist="35921" dir="2700000" algn="ctr" rotWithShape="0">
              <a:schemeClr val="tx1"/>
            </a:outerShdw>
          </a:effectLst>
        </p:spPr>
        <p:txBody>
          <a:bodyPr/>
          <a:lstStyle/>
          <a:p>
            <a:pPr>
              <a:defRPr/>
            </a:pPr>
            <a:r>
              <a:rPr lang="en-US" smtClean="0">
                <a:solidFill>
                  <a:schemeClr val="bg1"/>
                </a:solidFill>
              </a:rPr>
              <a:t>My son is under the doctor’s care and should not take P.E. today. Please execute him.</a:t>
            </a:r>
          </a:p>
        </p:txBody>
      </p:sp>
      <p:sp>
        <p:nvSpPr>
          <p:cNvPr id="173063" name="Rectangle 7"/>
          <p:cNvSpPr>
            <a:spLocks noGrp="1" noChangeArrowheads="1"/>
          </p:cNvSpPr>
          <p:nvPr>
            <p:ph type="title"/>
          </p:nvPr>
        </p:nvSpPr>
        <p:spPr>
          <a:xfrm>
            <a:off x="579120" y="572029"/>
            <a:ext cx="7528560" cy="858044"/>
          </a:xfrm>
          <a:effectLst>
            <a:outerShdw dist="35921" dir="2700000" algn="ctr" rotWithShape="0">
              <a:schemeClr val="tx1"/>
            </a:outerShdw>
          </a:effectLst>
        </p:spPr>
        <p:txBody>
          <a:bodyPr/>
          <a:lstStyle/>
          <a:p>
            <a:pPr>
              <a:defRPr/>
            </a:pPr>
            <a:r>
              <a:rPr lang="en-US" sz="2900" u="sng" dirty="0" smtClean="0">
                <a:solidFill>
                  <a:schemeClr val="bg1"/>
                </a:solidFill>
              </a:rPr>
              <a:t>EXCUSES FOR MISSING SCHOOL</a:t>
            </a:r>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chalkboard2"/>
          <p:cNvPicPr>
            <a:picLocks noChangeAspect="1" noChangeArrowheads="1"/>
          </p:cNvPicPr>
          <p:nvPr/>
        </p:nvPicPr>
        <p:blipFill>
          <a:blip r:embed="rId2" cstate="print"/>
          <a:srcRect/>
          <a:stretch>
            <a:fillRect/>
          </a:stretch>
        </p:blipFill>
        <p:spPr bwMode="auto">
          <a:xfrm>
            <a:off x="0" y="5"/>
            <a:ext cx="8686800" cy="5191165"/>
          </a:xfrm>
          <a:prstGeom prst="rect">
            <a:avLst/>
          </a:prstGeom>
          <a:noFill/>
          <a:ln w="9525">
            <a:noFill/>
            <a:miter lim="800000"/>
            <a:headEnd/>
            <a:tailEnd/>
          </a:ln>
        </p:spPr>
      </p:pic>
      <p:sp>
        <p:nvSpPr>
          <p:cNvPr id="174083" name="Rectangle 3"/>
          <p:cNvSpPr>
            <a:spLocks noGrp="1" noChangeArrowheads="1"/>
          </p:cNvSpPr>
          <p:nvPr>
            <p:ph type="body" idx="1"/>
          </p:nvPr>
        </p:nvSpPr>
        <p:spPr>
          <a:xfrm>
            <a:off x="651510" y="1601682"/>
            <a:ext cx="7383780" cy="1487276"/>
          </a:xfrm>
          <a:effectLst>
            <a:outerShdw dist="35921" dir="2700000" algn="ctr" rotWithShape="0">
              <a:schemeClr val="tx1"/>
            </a:outerShdw>
          </a:effectLst>
        </p:spPr>
        <p:txBody>
          <a:bodyPr/>
          <a:lstStyle/>
          <a:p>
            <a:pPr>
              <a:defRPr/>
            </a:pPr>
            <a:r>
              <a:rPr lang="en-US" smtClean="0">
                <a:solidFill>
                  <a:schemeClr val="bg1"/>
                </a:solidFill>
              </a:rPr>
              <a:t>Please excuse Mary for being absent. She was sick and I had her shot.</a:t>
            </a:r>
          </a:p>
          <a:p>
            <a:pPr>
              <a:defRPr/>
            </a:pPr>
            <a:endParaRPr lang="en-US" smtClean="0">
              <a:solidFill>
                <a:schemeClr val="bg1"/>
              </a:solidFill>
            </a:endParaRPr>
          </a:p>
        </p:txBody>
      </p:sp>
      <p:sp>
        <p:nvSpPr>
          <p:cNvPr id="174085" name="Rectangle 5"/>
          <p:cNvSpPr>
            <a:spLocks noChangeArrowheads="1"/>
          </p:cNvSpPr>
          <p:nvPr/>
        </p:nvSpPr>
        <p:spPr bwMode="auto">
          <a:xfrm>
            <a:off x="579120" y="572029"/>
            <a:ext cx="7456170" cy="858044"/>
          </a:xfrm>
          <a:prstGeom prst="rect">
            <a:avLst/>
          </a:prstGeom>
          <a:noFill/>
          <a:ln w="9525">
            <a:noFill/>
            <a:miter lim="800000"/>
            <a:headEnd/>
            <a:tailEnd/>
          </a:ln>
          <a:effectLst>
            <a:outerShdw dist="35921" dir="2700000" algn="ctr" rotWithShape="0">
              <a:schemeClr val="tx1"/>
            </a:outerShdw>
          </a:effectLst>
        </p:spPr>
        <p:txBody>
          <a:bodyPr lIns="79031" tIns="39516" rIns="79031" bIns="39516" anchor="ctr"/>
          <a:lstStyle/>
          <a:p>
            <a:pPr algn="ctr" eaLnBrk="0" hangingPunct="0">
              <a:defRPr/>
            </a:pPr>
            <a:r>
              <a:rPr lang="en-US" sz="2900" b="1" u="sng" dirty="0">
                <a:solidFill>
                  <a:schemeClr val="bg1"/>
                </a:solidFill>
                <a:latin typeface="Comic Sans MS" pitchFamily="66" charset="0"/>
              </a:rPr>
              <a:t>EXCUSES FOR MISSING SCHOOL</a:t>
            </a:r>
          </a:p>
        </p:txBody>
      </p:sp>
    </p:spTree>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idx="1"/>
          </p:nvPr>
        </p:nvSpPr>
        <p:spPr>
          <a:xfrm>
            <a:off x="533400" y="897731"/>
            <a:ext cx="7818120" cy="2590800"/>
          </a:xfrm>
        </p:spPr>
        <p:txBody>
          <a:bodyPr/>
          <a:lstStyle/>
          <a:p>
            <a:pPr algn="l">
              <a:buNone/>
            </a:pPr>
            <a:r>
              <a:rPr lang="en-US" b="1" dirty="0" smtClean="0">
                <a:solidFill>
                  <a:schemeClr val="bg1"/>
                </a:solidFill>
                <a:effectLst>
                  <a:glow rad="101600">
                    <a:schemeClr val="tx1">
                      <a:alpha val="60000"/>
                    </a:schemeClr>
                  </a:glow>
                </a:effectLst>
                <a:latin typeface="Trajan Pro" pitchFamily="18" charset="0"/>
              </a:rPr>
              <a:t>“No man will be able to stand before you all the days of your life. Just as I have been with Moses, </a:t>
            </a:r>
            <a:r>
              <a:rPr lang="en-US" b="1" i="1" dirty="0" smtClean="0">
                <a:solidFill>
                  <a:schemeClr val="bg1"/>
                </a:solidFill>
                <a:effectLst>
                  <a:glow rad="101600">
                    <a:schemeClr val="tx1">
                      <a:alpha val="60000"/>
                    </a:schemeClr>
                  </a:glow>
                </a:effectLst>
                <a:latin typeface="Trajan Pro" pitchFamily="18" charset="0"/>
              </a:rPr>
              <a:t>I will be with you</a:t>
            </a:r>
            <a:r>
              <a:rPr lang="en-US" b="1" dirty="0" smtClean="0">
                <a:solidFill>
                  <a:schemeClr val="bg1"/>
                </a:solidFill>
                <a:effectLst>
                  <a:glow rad="101600">
                    <a:schemeClr val="tx1">
                      <a:alpha val="60000"/>
                    </a:schemeClr>
                  </a:glow>
                </a:effectLst>
                <a:latin typeface="Trajan Pro" pitchFamily="18" charset="0"/>
              </a:rPr>
              <a:t>; I will not fail you or forsake you.”</a:t>
            </a:r>
          </a:p>
        </p:txBody>
      </p:sp>
      <p:sp>
        <p:nvSpPr>
          <p:cNvPr id="5" name="Rectangle 4"/>
          <p:cNvSpPr/>
          <p:nvPr/>
        </p:nvSpPr>
        <p:spPr>
          <a:xfrm>
            <a:off x="2514600" y="4061400"/>
            <a:ext cx="3429000" cy="584775"/>
          </a:xfrm>
          <a:prstGeom prst="rect">
            <a:avLst/>
          </a:prstGeom>
        </p:spPr>
        <p:txBody>
          <a:bodyPr wrap="square">
            <a:spAutoFit/>
          </a:bodyPr>
          <a:lstStyle/>
          <a:p>
            <a:pPr algn="ctr"/>
            <a:r>
              <a:rPr lang="en-US" sz="3200" b="1" dirty="0" smtClean="0">
                <a:solidFill>
                  <a:schemeClr val="bg1"/>
                </a:solidFill>
                <a:effectLst>
                  <a:glow rad="101600">
                    <a:schemeClr val="tx1">
                      <a:alpha val="60000"/>
                    </a:schemeClr>
                  </a:glow>
                </a:effectLst>
                <a:latin typeface="Trajan Pro" pitchFamily="18" charset="0"/>
              </a:rPr>
              <a:t> Joshua 1:5</a:t>
            </a:r>
            <a:endParaRPr lang="en-US" sz="3200" dirty="0"/>
          </a:p>
        </p:txBody>
      </p:sp>
    </p:spTree>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idx="1"/>
          </p:nvPr>
        </p:nvSpPr>
        <p:spPr>
          <a:xfrm>
            <a:off x="563880" y="592931"/>
            <a:ext cx="7818120" cy="2590800"/>
          </a:xfrm>
        </p:spPr>
        <p:txBody>
          <a:bodyPr>
            <a:normAutofit/>
          </a:bodyPr>
          <a:lstStyle/>
          <a:p>
            <a:pPr algn="l">
              <a:buNone/>
            </a:pPr>
            <a:r>
              <a:rPr lang="en-US" b="1" dirty="0" smtClean="0">
                <a:solidFill>
                  <a:schemeClr val="bg1"/>
                </a:solidFill>
                <a:effectLst>
                  <a:glow rad="101600">
                    <a:schemeClr val="tx1">
                      <a:alpha val="60000"/>
                    </a:schemeClr>
                  </a:glow>
                </a:effectLst>
                <a:latin typeface="Trajan Pro" pitchFamily="18" charset="0"/>
              </a:rPr>
              <a:t>“Have I not commanded you?  Be strong and courageous!  Do not tremble or be dismayed, for the Lord your God is with you</a:t>
            </a:r>
            <a:br>
              <a:rPr lang="en-US" b="1" dirty="0" smtClean="0">
                <a:solidFill>
                  <a:schemeClr val="bg1"/>
                </a:solidFill>
                <a:effectLst>
                  <a:glow rad="101600">
                    <a:schemeClr val="tx1">
                      <a:alpha val="60000"/>
                    </a:schemeClr>
                  </a:glow>
                </a:effectLst>
                <a:latin typeface="Trajan Pro" pitchFamily="18" charset="0"/>
              </a:rPr>
            </a:br>
            <a:r>
              <a:rPr lang="en-US" b="1" dirty="0" smtClean="0">
                <a:solidFill>
                  <a:schemeClr val="bg1"/>
                </a:solidFill>
                <a:effectLst>
                  <a:glow rad="101600">
                    <a:schemeClr val="tx1">
                      <a:alpha val="60000"/>
                    </a:schemeClr>
                  </a:glow>
                </a:effectLst>
                <a:latin typeface="Trajan Pro" pitchFamily="18" charset="0"/>
              </a:rPr>
              <a:t>wherever you go.”				</a:t>
            </a:r>
          </a:p>
        </p:txBody>
      </p:sp>
      <p:sp>
        <p:nvSpPr>
          <p:cNvPr id="3" name="Rectangle 2"/>
          <p:cNvSpPr/>
          <p:nvPr/>
        </p:nvSpPr>
        <p:spPr>
          <a:xfrm>
            <a:off x="3016710" y="4021931"/>
            <a:ext cx="2545890" cy="584775"/>
          </a:xfrm>
          <a:prstGeom prst="rect">
            <a:avLst/>
          </a:prstGeom>
        </p:spPr>
        <p:txBody>
          <a:bodyPr wrap="none">
            <a:spAutoFit/>
          </a:bodyPr>
          <a:lstStyle/>
          <a:p>
            <a:r>
              <a:rPr lang="en-US" sz="3200" b="1" dirty="0" smtClean="0">
                <a:solidFill>
                  <a:schemeClr val="bg1"/>
                </a:solidFill>
                <a:effectLst>
                  <a:glow rad="101600">
                    <a:schemeClr val="tx1">
                      <a:alpha val="60000"/>
                    </a:schemeClr>
                  </a:glow>
                </a:effectLst>
                <a:latin typeface="Trajan Pro" pitchFamily="18" charset="0"/>
              </a:rPr>
              <a:t>Joshua 1:9</a:t>
            </a:r>
            <a:endParaRPr lang="en-US" sz="3200" dirty="0"/>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90114" name="Rectangle 2"/>
          <p:cNvSpPr>
            <a:spLocks noGrp="1" noChangeArrowheads="1"/>
          </p:cNvSpPr>
          <p:nvPr>
            <p:ph idx="1"/>
          </p:nvPr>
        </p:nvSpPr>
        <p:spPr>
          <a:xfrm>
            <a:off x="228600" y="516731"/>
            <a:ext cx="8229600" cy="4290219"/>
          </a:xfrm>
        </p:spPr>
        <p:txBody>
          <a:bodyPr>
            <a:noAutofit/>
          </a:bodyPr>
          <a:lstStyle/>
          <a:p>
            <a:pPr algn="l">
              <a:buNone/>
            </a:pPr>
            <a:r>
              <a:rPr lang="en-US" b="1" dirty="0" smtClean="0">
                <a:solidFill>
                  <a:schemeClr val="bg1"/>
                </a:solidFill>
                <a:effectLst>
                  <a:glow rad="101600">
                    <a:schemeClr val="tx1">
                      <a:alpha val="60000"/>
                    </a:schemeClr>
                  </a:glow>
                </a:effectLst>
                <a:latin typeface="Trajan Pro" pitchFamily="18" charset="0"/>
              </a:rPr>
              <a:t>“Go therefore and make disciples of all the nations, baptizing them in the name of the Father and the Son and the Holy Spirit, teaching them to observe all that I commanded you; and lo, I am with you always, even to the end of the age.” </a:t>
            </a:r>
          </a:p>
          <a:p>
            <a:pPr algn="l">
              <a:buNone/>
            </a:pPr>
            <a:r>
              <a:rPr lang="en-US" b="1" dirty="0" smtClean="0">
                <a:solidFill>
                  <a:schemeClr val="bg1"/>
                </a:solidFill>
                <a:effectLst>
                  <a:glow rad="101600">
                    <a:schemeClr val="tx1">
                      <a:alpha val="60000"/>
                    </a:schemeClr>
                  </a:glow>
                </a:effectLst>
                <a:latin typeface="Trajan Pro" pitchFamily="18" charset="0"/>
              </a:rPr>
              <a:t>                         </a:t>
            </a:r>
          </a:p>
          <a:p>
            <a:pPr algn="l">
              <a:buNone/>
            </a:pPr>
            <a:r>
              <a:rPr lang="en-US" b="1" dirty="0" smtClean="0">
                <a:solidFill>
                  <a:schemeClr val="bg1"/>
                </a:solidFill>
                <a:effectLst>
                  <a:glow rad="101600">
                    <a:schemeClr val="tx1">
                      <a:alpha val="60000"/>
                    </a:schemeClr>
                  </a:glow>
                </a:effectLst>
                <a:latin typeface="Trajan Pro" pitchFamily="18" charset="0"/>
              </a:rPr>
              <a:t>                    Matthew 28: 19-20</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I'm reaching my hand to Yours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Believing there's so much more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Knowing that all You have in</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Store for me is good is good</a:t>
            </a:r>
          </a:p>
        </p:txBody>
      </p:sp>
    </p:spTree>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idx="1"/>
          </p:nvPr>
        </p:nvSpPr>
        <p:spPr>
          <a:xfrm>
            <a:off x="457200" y="897731"/>
            <a:ext cx="7818120" cy="2209800"/>
          </a:xfrm>
        </p:spPr>
        <p:txBody>
          <a:bodyPr>
            <a:noAutofit/>
          </a:bodyPr>
          <a:lstStyle/>
          <a:p>
            <a:pPr algn="l">
              <a:buNone/>
            </a:pPr>
            <a:r>
              <a:rPr lang="en-US" sz="3200" b="1" dirty="0" smtClean="0">
                <a:solidFill>
                  <a:schemeClr val="bg1"/>
                </a:solidFill>
                <a:effectLst>
                  <a:glow rad="101600">
                    <a:schemeClr val="tx1">
                      <a:alpha val="60000"/>
                    </a:schemeClr>
                  </a:glow>
                </a:effectLst>
                <a:latin typeface="Trajan Pro" pitchFamily="18" charset="0"/>
              </a:rPr>
              <a:t>“ I will never desert you, nor will I ever forsake You…”</a:t>
            </a:r>
          </a:p>
          <a:p>
            <a:pPr algn="l"/>
            <a:endParaRPr lang="en-US" sz="3200" b="1" dirty="0" smtClean="0">
              <a:solidFill>
                <a:schemeClr val="bg1"/>
              </a:solidFill>
              <a:effectLst>
                <a:glow rad="101600">
                  <a:schemeClr val="tx1">
                    <a:alpha val="60000"/>
                  </a:schemeClr>
                </a:glow>
              </a:effectLst>
              <a:latin typeface="Trajan Pro" pitchFamily="18" charset="0"/>
            </a:endParaRPr>
          </a:p>
          <a:p>
            <a:pPr algn="l">
              <a:buNone/>
            </a:pPr>
            <a:r>
              <a:rPr lang="en-US" sz="3200" b="1" dirty="0" smtClean="0">
                <a:solidFill>
                  <a:schemeClr val="bg1"/>
                </a:solidFill>
                <a:effectLst>
                  <a:glow rad="101600">
                    <a:schemeClr val="tx1">
                      <a:alpha val="60000"/>
                    </a:schemeClr>
                  </a:glow>
                </a:effectLst>
                <a:latin typeface="Trajan Pro" pitchFamily="18" charset="0"/>
              </a:rPr>
              <a:t>						</a:t>
            </a:r>
          </a:p>
        </p:txBody>
      </p:sp>
      <p:sp>
        <p:nvSpPr>
          <p:cNvPr id="3" name="Rectangle 2"/>
          <p:cNvSpPr/>
          <p:nvPr/>
        </p:nvSpPr>
        <p:spPr>
          <a:xfrm>
            <a:off x="2514600" y="4046756"/>
            <a:ext cx="3532570" cy="584775"/>
          </a:xfrm>
          <a:prstGeom prst="rect">
            <a:avLst/>
          </a:prstGeom>
        </p:spPr>
        <p:txBody>
          <a:bodyPr wrap="none">
            <a:spAutoFit/>
          </a:bodyPr>
          <a:lstStyle/>
          <a:p>
            <a:r>
              <a:rPr lang="en-US" sz="3200" b="1" dirty="0" smtClean="0">
                <a:solidFill>
                  <a:schemeClr val="bg1"/>
                </a:solidFill>
                <a:effectLst>
                  <a:glow rad="101600">
                    <a:schemeClr val="tx1">
                      <a:alpha val="60000"/>
                    </a:schemeClr>
                  </a:glow>
                </a:effectLst>
                <a:latin typeface="Trajan Pro" pitchFamily="18" charset="0"/>
              </a:rPr>
              <a:t>Hebrews 13: 5b</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111111"/>
        </a:solidFill>
        <a:effectLst/>
      </p:bgPr>
    </p:bg>
    <p:spTree>
      <p:nvGrpSpPr>
        <p:cNvPr id="1" name=""/>
        <p:cNvGrpSpPr/>
        <p:nvPr/>
      </p:nvGrpSpPr>
      <p:grpSpPr>
        <a:xfrm>
          <a:off x="0" y="0"/>
          <a:ext cx="0" cy="0"/>
          <a:chOff x="0" y="0"/>
          <a:chExt cx="0" cy="0"/>
        </a:xfrm>
      </p:grpSpPr>
      <p:graphicFrame>
        <p:nvGraphicFramePr>
          <p:cNvPr id="110668" name="Group 76"/>
          <p:cNvGraphicFramePr>
            <a:graphicFrameLocks noGrp="1"/>
          </p:cNvGraphicFramePr>
          <p:nvPr/>
        </p:nvGraphicFramePr>
        <p:xfrm>
          <a:off x="217170" y="171609"/>
          <a:ext cx="8252460" cy="4765722"/>
        </p:xfrm>
        <a:graphic>
          <a:graphicData uri="http://schemas.openxmlformats.org/drawingml/2006/table">
            <a:tbl>
              <a:tblPr/>
              <a:tblGrid>
                <a:gridCol w="2750820"/>
                <a:gridCol w="2750820"/>
                <a:gridCol w="2750820"/>
              </a:tblGrid>
              <a:tr h="5148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Moses’ Objections</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God’s Responses</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73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1st Encounter</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5208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2nd Encounter</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5208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3rd Encounter</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473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4th Encounter</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5208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500" b="1" i="0" u="none" strike="noStrike" cap="none" normalizeH="0" baseline="0" smtClean="0">
                        <a:ln>
                          <a:noFill/>
                        </a:ln>
                        <a:solidFill>
                          <a:schemeClr val="bg1"/>
                        </a:solidFill>
                        <a:effectLst/>
                        <a:latin typeface="Apple Chancery" pitchFamily="66"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smtClean="0">
                          <a:ln>
                            <a:noFill/>
                          </a:ln>
                          <a:solidFill>
                            <a:schemeClr val="bg1"/>
                          </a:solidFill>
                          <a:effectLst/>
                          <a:latin typeface="Apple Chancery" pitchFamily="66" charset="0"/>
                        </a:rPr>
                        <a:t>5th Encounter</a:t>
                      </a: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smtClean="0">
                        <a:ln>
                          <a:noFill/>
                        </a:ln>
                        <a:solidFill>
                          <a:schemeClr val="bg1"/>
                        </a:solidFill>
                        <a:effectLst/>
                        <a:latin typeface="Comic Sans MS" pitchFamily="66" charset="0"/>
                      </a:endParaRPr>
                    </a:p>
                  </a:txBody>
                  <a:tcPr marL="86868" marR="86868" marT="34322" marB="343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01408" name="Text Box 32"/>
          <p:cNvSpPr txBox="1">
            <a:spLocks noChangeArrowheads="1"/>
          </p:cNvSpPr>
          <p:nvPr/>
        </p:nvSpPr>
        <p:spPr bwMode="auto">
          <a:xfrm>
            <a:off x="3112770" y="972451"/>
            <a:ext cx="2461260" cy="34139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“Who am </a:t>
            </a:r>
            <a:r>
              <a:rPr lang="en-US" sz="1700" b="1" u="sng" dirty="0" smtClean="0">
                <a:solidFill>
                  <a:srgbClr val="FFFFFF"/>
                </a:solidFill>
                <a:latin typeface="Apple Chancery" pitchFamily="66" charset="0"/>
              </a:rPr>
              <a:t>I</a:t>
            </a:r>
            <a:r>
              <a:rPr lang="en-US" sz="1700" b="1" dirty="0" smtClean="0">
                <a:solidFill>
                  <a:srgbClr val="FFFFFF"/>
                </a:solidFill>
                <a:latin typeface="Apple Chancery" pitchFamily="66" charset="0"/>
              </a:rPr>
              <a:t>?”…3:11</a:t>
            </a:r>
          </a:p>
        </p:txBody>
      </p:sp>
      <p:sp>
        <p:nvSpPr>
          <p:cNvPr id="101409" name="Text Box 33"/>
          <p:cNvSpPr txBox="1">
            <a:spLocks noChangeArrowheads="1"/>
          </p:cNvSpPr>
          <p:nvPr/>
        </p:nvSpPr>
        <p:spPr bwMode="auto">
          <a:xfrm>
            <a:off x="5791200" y="846127"/>
            <a:ext cx="2606040" cy="60300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Promise of His </a:t>
            </a:r>
            <a:r>
              <a:rPr lang="en-US" sz="1700" b="1" u="sng" dirty="0" smtClean="0">
                <a:solidFill>
                  <a:srgbClr val="FFFFFF"/>
                </a:solidFill>
                <a:latin typeface="Apple Chancery" pitchFamily="66" charset="0"/>
              </a:rPr>
              <a:t>presence</a:t>
            </a:r>
            <a:r>
              <a:rPr lang="en-US" sz="1700" b="1" dirty="0" smtClean="0">
                <a:solidFill>
                  <a:srgbClr val="FFFFFF"/>
                </a:solidFill>
                <a:latin typeface="Apple Chancery" pitchFamily="66" charset="0"/>
              </a:rPr>
              <a:t> &amp; of </a:t>
            </a:r>
            <a:r>
              <a:rPr lang="en-US" sz="1700" b="1" u="sng" dirty="0" smtClean="0">
                <a:solidFill>
                  <a:srgbClr val="FFFFFF"/>
                </a:solidFill>
                <a:latin typeface="Apple Chancery" pitchFamily="66" charset="0"/>
              </a:rPr>
              <a:t>success</a:t>
            </a:r>
            <a:r>
              <a:rPr lang="en-US" sz="1700" b="1" dirty="0" smtClean="0">
                <a:solidFill>
                  <a:srgbClr val="FFFFFF"/>
                </a:solidFill>
                <a:latin typeface="Apple Chancery" pitchFamily="66" charset="0"/>
              </a:rPr>
              <a:t>…3:12</a:t>
            </a:r>
          </a:p>
        </p:txBody>
      </p:sp>
      <p:sp>
        <p:nvSpPr>
          <p:cNvPr id="101410" name="Text Box 34"/>
          <p:cNvSpPr txBox="1">
            <a:spLocks noChangeArrowheads="1"/>
          </p:cNvSpPr>
          <p:nvPr/>
        </p:nvSpPr>
        <p:spPr bwMode="auto">
          <a:xfrm>
            <a:off x="3112770" y="1818577"/>
            <a:ext cx="2461260" cy="34139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Who are </a:t>
            </a:r>
            <a:r>
              <a:rPr lang="en-US" sz="1700" b="1" u="sng" dirty="0" smtClean="0">
                <a:solidFill>
                  <a:srgbClr val="FFFFFF"/>
                </a:solidFill>
                <a:latin typeface="Apple Chancery" pitchFamily="66" charset="0"/>
              </a:rPr>
              <a:t>you</a:t>
            </a:r>
            <a:r>
              <a:rPr lang="en-US" sz="1700" b="1" dirty="0" smtClean="0">
                <a:solidFill>
                  <a:srgbClr val="FFFFFF"/>
                </a:solidFill>
                <a:latin typeface="Apple Chancery" pitchFamily="66" charset="0"/>
              </a:rPr>
              <a:t>?…3:13</a:t>
            </a:r>
          </a:p>
        </p:txBody>
      </p:sp>
      <p:sp>
        <p:nvSpPr>
          <p:cNvPr id="101411" name="Text Box 35"/>
          <p:cNvSpPr txBox="1">
            <a:spLocks noChangeArrowheads="1"/>
          </p:cNvSpPr>
          <p:nvPr/>
        </p:nvSpPr>
        <p:spPr bwMode="auto">
          <a:xfrm>
            <a:off x="5791200" y="1658888"/>
            <a:ext cx="2606040" cy="733809"/>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Divine </a:t>
            </a:r>
            <a:r>
              <a:rPr lang="en-US" sz="1700" b="1" u="sng" dirty="0" smtClean="0">
                <a:solidFill>
                  <a:srgbClr val="FFFFFF"/>
                </a:solidFill>
                <a:latin typeface="Apple Chancery" pitchFamily="66" charset="0"/>
              </a:rPr>
              <a:t>name</a:t>
            </a:r>
            <a:r>
              <a:rPr lang="en-US" sz="1700" b="1" dirty="0" smtClean="0">
                <a:solidFill>
                  <a:srgbClr val="FFFFFF"/>
                </a:solidFill>
                <a:latin typeface="Apple Chancery" pitchFamily="66" charset="0"/>
              </a:rPr>
              <a:t>…3:14-15</a:t>
            </a:r>
          </a:p>
          <a:p>
            <a:pPr algn="ctr" fontAlgn="base">
              <a:spcBef>
                <a:spcPct val="50000"/>
              </a:spcBef>
              <a:spcAft>
                <a:spcPct val="0"/>
              </a:spcAft>
            </a:pPr>
            <a:r>
              <a:rPr lang="en-US" sz="1700" b="1" dirty="0" smtClean="0">
                <a:solidFill>
                  <a:srgbClr val="FFFFFF"/>
                </a:solidFill>
                <a:latin typeface="Apple Chancery" pitchFamily="66" charset="0"/>
              </a:rPr>
              <a:t>Divine </a:t>
            </a:r>
            <a:r>
              <a:rPr lang="en-US" sz="1700" b="1" u="sng" dirty="0" smtClean="0">
                <a:solidFill>
                  <a:srgbClr val="FFFFFF"/>
                </a:solidFill>
                <a:latin typeface="Apple Chancery" pitchFamily="66" charset="0"/>
              </a:rPr>
              <a:t>results</a:t>
            </a:r>
            <a:r>
              <a:rPr lang="en-US" sz="1700" b="1" dirty="0" smtClean="0">
                <a:solidFill>
                  <a:srgbClr val="FFFFFF"/>
                </a:solidFill>
                <a:latin typeface="Apple Chancery" pitchFamily="66" charset="0"/>
              </a:rPr>
              <a:t>…3:16-22</a:t>
            </a:r>
          </a:p>
        </p:txBody>
      </p:sp>
      <p:sp>
        <p:nvSpPr>
          <p:cNvPr id="101412" name="Text Box 36"/>
          <p:cNvSpPr txBox="1">
            <a:spLocks noChangeArrowheads="1"/>
          </p:cNvSpPr>
          <p:nvPr/>
        </p:nvSpPr>
        <p:spPr bwMode="auto">
          <a:xfrm>
            <a:off x="3112770" y="2574132"/>
            <a:ext cx="2461260" cy="60300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“What if they don’t </a:t>
            </a:r>
            <a:r>
              <a:rPr lang="en-US" sz="1700" b="1" u="sng" dirty="0" smtClean="0">
                <a:solidFill>
                  <a:srgbClr val="FFFFFF"/>
                </a:solidFill>
                <a:latin typeface="Apple Chancery" pitchFamily="66" charset="0"/>
              </a:rPr>
              <a:t>believe</a:t>
            </a:r>
            <a:r>
              <a:rPr lang="en-US" sz="1700" b="1" dirty="0" smtClean="0">
                <a:solidFill>
                  <a:srgbClr val="FFFFFF"/>
                </a:solidFill>
                <a:latin typeface="Apple Chancery" pitchFamily="66" charset="0"/>
              </a:rPr>
              <a:t> me?”…4:1</a:t>
            </a:r>
          </a:p>
        </p:txBody>
      </p:sp>
      <p:sp>
        <p:nvSpPr>
          <p:cNvPr id="101413" name="Text Box 37"/>
          <p:cNvSpPr txBox="1">
            <a:spLocks noChangeArrowheads="1"/>
          </p:cNvSpPr>
          <p:nvPr/>
        </p:nvSpPr>
        <p:spPr bwMode="auto">
          <a:xfrm>
            <a:off x="5791200" y="2562214"/>
            <a:ext cx="2606040" cy="60300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3 Proofs of God’s </a:t>
            </a:r>
            <a:r>
              <a:rPr lang="en-US" sz="1700" b="1" u="sng" dirty="0" smtClean="0">
                <a:solidFill>
                  <a:srgbClr val="FFFFFF"/>
                </a:solidFill>
                <a:latin typeface="Apple Chancery" pitchFamily="66" charset="0"/>
              </a:rPr>
              <a:t>power</a:t>
            </a:r>
            <a:r>
              <a:rPr lang="en-US" sz="1700" b="1" dirty="0" smtClean="0">
                <a:solidFill>
                  <a:srgbClr val="FFFFFF"/>
                </a:solidFill>
                <a:latin typeface="Apple Chancery" pitchFamily="66" charset="0"/>
              </a:rPr>
              <a:t>…4:2-9</a:t>
            </a:r>
          </a:p>
        </p:txBody>
      </p:sp>
      <p:sp>
        <p:nvSpPr>
          <p:cNvPr id="101414" name="Text Box 38"/>
          <p:cNvSpPr txBox="1">
            <a:spLocks noChangeArrowheads="1"/>
          </p:cNvSpPr>
          <p:nvPr/>
        </p:nvSpPr>
        <p:spPr bwMode="auto">
          <a:xfrm>
            <a:off x="3112770" y="3420258"/>
            <a:ext cx="2461260" cy="34139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“I am not </a:t>
            </a:r>
            <a:r>
              <a:rPr lang="en-US" sz="1700" b="1" u="sng" dirty="0" smtClean="0">
                <a:solidFill>
                  <a:srgbClr val="FFFFFF"/>
                </a:solidFill>
                <a:latin typeface="Apple Chancery" pitchFamily="66" charset="0"/>
              </a:rPr>
              <a:t>eloquent</a:t>
            </a:r>
            <a:r>
              <a:rPr lang="en-US" sz="1700" b="1" dirty="0" smtClean="0">
                <a:solidFill>
                  <a:srgbClr val="FFFFFF"/>
                </a:solidFill>
                <a:latin typeface="Apple Chancery" pitchFamily="66" charset="0"/>
              </a:rPr>
              <a:t>!”…4:10</a:t>
            </a:r>
          </a:p>
        </p:txBody>
      </p:sp>
      <p:sp>
        <p:nvSpPr>
          <p:cNvPr id="101415" name="Text Box 39"/>
          <p:cNvSpPr txBox="1">
            <a:spLocks noChangeArrowheads="1"/>
          </p:cNvSpPr>
          <p:nvPr/>
        </p:nvSpPr>
        <p:spPr bwMode="auto">
          <a:xfrm>
            <a:off x="5791200" y="3420258"/>
            <a:ext cx="2606040" cy="603004"/>
          </a:xfrm>
          <a:prstGeom prst="rect">
            <a:avLst/>
          </a:prstGeom>
          <a:noFill/>
          <a:ln w="9525">
            <a:noFill/>
            <a:miter lim="800000"/>
            <a:headEnd/>
            <a:tailEnd/>
          </a:ln>
        </p:spPr>
        <p:txBody>
          <a:bodyPr lIns="79012" tIns="39506" rIns="79012" bIns="39506">
            <a:spAutoFit/>
          </a:bodyPr>
          <a:lstStyle/>
          <a:p>
            <a:pPr algn="ctr" fontAlgn="base">
              <a:spcBef>
                <a:spcPct val="0"/>
              </a:spcBef>
              <a:spcAft>
                <a:spcPct val="0"/>
              </a:spcAft>
            </a:pPr>
            <a:r>
              <a:rPr lang="en-US" sz="1700" b="1" u="sng" dirty="0" smtClean="0">
                <a:solidFill>
                  <a:srgbClr val="FFFFFF"/>
                </a:solidFill>
                <a:latin typeface="Apple Chancery" pitchFamily="66" charset="0"/>
              </a:rPr>
              <a:t>Reproof</a:t>
            </a:r>
            <a:r>
              <a:rPr lang="en-US" sz="1700" b="1" dirty="0" smtClean="0">
                <a:solidFill>
                  <a:srgbClr val="FFFFFF"/>
                </a:solidFill>
                <a:latin typeface="Apple Chancery" pitchFamily="66" charset="0"/>
              </a:rPr>
              <a:t> &amp; </a:t>
            </a:r>
            <a:r>
              <a:rPr lang="en-US" sz="1700" b="1" u="sng" dirty="0" smtClean="0">
                <a:solidFill>
                  <a:srgbClr val="FFFFFF"/>
                </a:solidFill>
                <a:latin typeface="Apple Chancery" pitchFamily="66" charset="0"/>
              </a:rPr>
              <a:t>Promise</a:t>
            </a:r>
            <a:endParaRPr lang="en-US" sz="1700" b="1" dirty="0" smtClean="0">
              <a:solidFill>
                <a:srgbClr val="FFFFFF"/>
              </a:solidFill>
              <a:latin typeface="Apple Chancery" pitchFamily="66" charset="0"/>
            </a:endParaRPr>
          </a:p>
          <a:p>
            <a:pPr algn="ctr" fontAlgn="base">
              <a:spcBef>
                <a:spcPct val="0"/>
              </a:spcBef>
              <a:spcAft>
                <a:spcPct val="0"/>
              </a:spcAft>
            </a:pPr>
            <a:r>
              <a:rPr lang="en-US" sz="1700" b="1" dirty="0" smtClean="0">
                <a:solidFill>
                  <a:srgbClr val="FFFFFF"/>
                </a:solidFill>
                <a:latin typeface="Apple Chancery" pitchFamily="66" charset="0"/>
              </a:rPr>
              <a:t>…4:11-12</a:t>
            </a:r>
          </a:p>
        </p:txBody>
      </p:sp>
      <p:sp>
        <p:nvSpPr>
          <p:cNvPr id="101416" name="Text Box 40"/>
          <p:cNvSpPr txBox="1">
            <a:spLocks noChangeArrowheads="1"/>
          </p:cNvSpPr>
          <p:nvPr/>
        </p:nvSpPr>
        <p:spPr bwMode="auto">
          <a:xfrm>
            <a:off x="3112770" y="4233016"/>
            <a:ext cx="2461260" cy="603004"/>
          </a:xfrm>
          <a:prstGeom prst="rect">
            <a:avLst/>
          </a:prstGeom>
          <a:noFill/>
          <a:ln w="9525">
            <a:noFill/>
            <a:miter lim="800000"/>
            <a:headEnd/>
            <a:tailEnd/>
          </a:ln>
        </p:spPr>
        <p:txBody>
          <a:bodyPr lIns="79012" tIns="39506" rIns="79012" bIns="39506">
            <a:spAutoFit/>
          </a:bodyPr>
          <a:lstStyle/>
          <a:p>
            <a:pPr algn="ctr" fontAlgn="base">
              <a:spcBef>
                <a:spcPct val="50000"/>
              </a:spcBef>
              <a:spcAft>
                <a:spcPct val="0"/>
              </a:spcAft>
            </a:pPr>
            <a:r>
              <a:rPr lang="en-US" sz="1700" b="1" dirty="0" smtClean="0">
                <a:solidFill>
                  <a:srgbClr val="FFFFFF"/>
                </a:solidFill>
                <a:latin typeface="Apple Chancery" pitchFamily="66" charset="0"/>
              </a:rPr>
              <a:t>You got the </a:t>
            </a:r>
            <a:r>
              <a:rPr lang="en-US" sz="1700" b="1" u="sng" dirty="0" smtClean="0">
                <a:solidFill>
                  <a:srgbClr val="FFFFFF"/>
                </a:solidFill>
                <a:latin typeface="Apple Chancery" pitchFamily="66" charset="0"/>
              </a:rPr>
              <a:t>wrong man</a:t>
            </a:r>
            <a:r>
              <a:rPr lang="en-US" sz="1700" b="1" dirty="0" smtClean="0">
                <a:solidFill>
                  <a:srgbClr val="FFFFFF"/>
                </a:solidFill>
                <a:latin typeface="Apple Chancery" pitchFamily="66" charset="0"/>
              </a:rPr>
              <a:t>!...4:13</a:t>
            </a:r>
          </a:p>
        </p:txBody>
      </p:sp>
      <p:sp>
        <p:nvSpPr>
          <p:cNvPr id="110633" name="Text Box 41"/>
          <p:cNvSpPr txBox="1">
            <a:spLocks noChangeArrowheads="1"/>
          </p:cNvSpPr>
          <p:nvPr/>
        </p:nvSpPr>
        <p:spPr bwMode="auto">
          <a:xfrm>
            <a:off x="5791200" y="4278302"/>
            <a:ext cx="2606040" cy="603004"/>
          </a:xfrm>
          <a:prstGeom prst="rect">
            <a:avLst/>
          </a:prstGeom>
          <a:noFill/>
          <a:ln w="9525">
            <a:noFill/>
            <a:miter lim="800000"/>
            <a:headEnd/>
            <a:tailEnd/>
          </a:ln>
        </p:spPr>
        <p:txBody>
          <a:bodyPr lIns="79012" tIns="39506" rIns="79012" bIns="39506">
            <a:spAutoFit/>
          </a:bodyPr>
          <a:lstStyle/>
          <a:p>
            <a:pPr algn="ctr" fontAlgn="base">
              <a:spcBef>
                <a:spcPct val="0"/>
              </a:spcBef>
              <a:spcAft>
                <a:spcPct val="0"/>
              </a:spcAft>
            </a:pPr>
            <a:r>
              <a:rPr lang="en-US" sz="1700" b="1" u="sng" dirty="0" smtClean="0">
                <a:solidFill>
                  <a:srgbClr val="FFFFFF"/>
                </a:solidFill>
                <a:latin typeface="Apple Chancery" pitchFamily="66" charset="0"/>
              </a:rPr>
              <a:t>Anger</a:t>
            </a:r>
            <a:r>
              <a:rPr lang="en-US" sz="1700" b="1" dirty="0" smtClean="0">
                <a:solidFill>
                  <a:srgbClr val="FFFFFF"/>
                </a:solidFill>
                <a:latin typeface="Apple Chancery" pitchFamily="66" charset="0"/>
              </a:rPr>
              <a:t> &amp; </a:t>
            </a:r>
            <a:r>
              <a:rPr lang="en-US" sz="1700" b="1" u="sng" dirty="0" smtClean="0">
                <a:solidFill>
                  <a:srgbClr val="FFFFFF"/>
                </a:solidFill>
                <a:latin typeface="Apple Chancery" pitchFamily="66" charset="0"/>
              </a:rPr>
              <a:t>Aaron</a:t>
            </a:r>
          </a:p>
          <a:p>
            <a:pPr algn="ctr" fontAlgn="base">
              <a:spcBef>
                <a:spcPct val="0"/>
              </a:spcBef>
              <a:spcAft>
                <a:spcPct val="0"/>
              </a:spcAft>
            </a:pPr>
            <a:r>
              <a:rPr lang="en-US" sz="1700" b="1" dirty="0" smtClean="0">
                <a:solidFill>
                  <a:srgbClr val="FFFFFF"/>
                </a:solidFill>
                <a:latin typeface="Apple Chancery" pitchFamily="66" charset="0"/>
              </a:rPr>
              <a:t>…4:14-17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0633"/>
                                        </p:tgtEl>
                                        <p:attrNameLst>
                                          <p:attrName>style.visibility</p:attrName>
                                        </p:attrNameLst>
                                      </p:cBhvr>
                                      <p:to>
                                        <p:strVal val="visible"/>
                                      </p:to>
                                    </p:set>
                                    <p:anim calcmode="discrete" valueType="clr">
                                      <p:cBhvr override="childStyle">
                                        <p:cTn id="7" dur="80"/>
                                        <p:tgtEl>
                                          <p:spTgt spid="1106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0633"/>
                                        </p:tgtEl>
                                        <p:attrNameLst>
                                          <p:attrName>fillcolor</p:attrName>
                                        </p:attrNameLst>
                                      </p:cBhvr>
                                      <p:tavLst>
                                        <p:tav tm="0">
                                          <p:val>
                                            <p:clrVal>
                                              <a:schemeClr val="accent2"/>
                                            </p:clrVal>
                                          </p:val>
                                        </p:tav>
                                        <p:tav tm="50000">
                                          <p:val>
                                            <p:clrVal>
                                              <a:schemeClr val="hlink"/>
                                            </p:clrVal>
                                          </p:val>
                                        </p:tav>
                                      </p:tavLst>
                                    </p:anim>
                                    <p:set>
                                      <p:cBhvr>
                                        <p:cTn id="9" dur="80"/>
                                        <p:tgtEl>
                                          <p:spTgt spid="11063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33"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2362200" y="1812131"/>
            <a:ext cx="3802323" cy="923330"/>
          </a:xfrm>
          <a:prstGeom prst="rect">
            <a:avLst/>
          </a:prstGeom>
        </p:spPr>
        <p:txBody>
          <a:bodyPr wrap="none">
            <a:spAutoFit/>
          </a:bodyPr>
          <a:lstStyle/>
          <a:p>
            <a:r>
              <a:rPr lang="en-US" sz="5400" b="1" dirty="0" smtClean="0">
                <a:solidFill>
                  <a:prstClr val="white"/>
                </a:solidFill>
                <a:effectLst>
                  <a:glow rad="101600">
                    <a:prstClr val="black">
                      <a:alpha val="60000"/>
                    </a:prstClr>
                  </a:glow>
                </a:effectLst>
                <a:latin typeface="Trajan Pro" pitchFamily="18" charset="0"/>
              </a:rPr>
              <a:t>G</a:t>
            </a:r>
            <a:r>
              <a:rPr lang="en-US" sz="4800" b="1" dirty="0" smtClean="0">
                <a:solidFill>
                  <a:prstClr val="white"/>
                </a:solidFill>
                <a:effectLst>
                  <a:glow rad="101600">
                    <a:prstClr val="black">
                      <a:alpha val="60000"/>
                    </a:prstClr>
                  </a:glow>
                </a:effectLst>
                <a:latin typeface="Trajan Pro" pitchFamily="18" charset="0"/>
              </a:rPr>
              <a:t>od </a:t>
            </a:r>
            <a:r>
              <a:rPr lang="en-US" sz="3200" b="1" dirty="0" err="1" smtClean="0">
                <a:solidFill>
                  <a:prstClr val="white"/>
                </a:solidFill>
                <a:effectLst>
                  <a:glow rad="101600">
                    <a:prstClr val="black">
                      <a:alpha val="60000"/>
                    </a:prstClr>
                  </a:glow>
                </a:effectLst>
                <a:latin typeface="Trajan Pro" pitchFamily="18" charset="0"/>
              </a:rPr>
              <a:t>vs</a:t>
            </a:r>
            <a:r>
              <a:rPr lang="en-US" sz="3200" b="1" dirty="0" smtClean="0">
                <a:solidFill>
                  <a:prstClr val="white"/>
                </a:solidFill>
                <a:effectLst>
                  <a:glow rad="101600">
                    <a:prstClr val="black">
                      <a:alpha val="60000"/>
                    </a:prstClr>
                  </a:glow>
                </a:effectLst>
                <a:latin typeface="Trajan Pro" pitchFamily="18" charset="0"/>
              </a:rPr>
              <a:t> gods</a:t>
            </a:r>
          </a:p>
        </p:txBody>
      </p:sp>
      <p:sp>
        <p:nvSpPr>
          <p:cNvPr id="4" name="Rectangle 3"/>
          <p:cNvSpPr/>
          <p:nvPr/>
        </p:nvSpPr>
        <p:spPr>
          <a:xfrm>
            <a:off x="2650198" y="3945731"/>
            <a:ext cx="3293402" cy="954107"/>
          </a:xfrm>
          <a:prstGeom prst="rect">
            <a:avLst/>
          </a:prstGeom>
        </p:spPr>
        <p:txBody>
          <a:bodyPr wrap="none">
            <a:spAutoFit/>
          </a:bodyPr>
          <a:lstStyle/>
          <a:p>
            <a:pPr algn="ctr"/>
            <a:r>
              <a:rPr lang="en-US" sz="2800" b="1" dirty="0" smtClean="0">
                <a:solidFill>
                  <a:prstClr val="white"/>
                </a:solidFill>
                <a:effectLst>
                  <a:glow rad="101600">
                    <a:prstClr val="black">
                      <a:alpha val="60000"/>
                    </a:prstClr>
                  </a:glow>
                </a:effectLst>
                <a:latin typeface="Trajan Pro" pitchFamily="18" charset="0"/>
              </a:rPr>
              <a:t>The purpose of</a:t>
            </a:r>
          </a:p>
          <a:p>
            <a:pPr algn="ctr"/>
            <a:r>
              <a:rPr lang="en-US" sz="2800" b="1" dirty="0" smtClean="0">
                <a:solidFill>
                  <a:prstClr val="white"/>
                </a:solidFill>
                <a:effectLst>
                  <a:glow rad="101600">
                    <a:prstClr val="black">
                      <a:alpha val="60000"/>
                    </a:prstClr>
                  </a:glow>
                </a:effectLst>
                <a:latin typeface="Trajan Pro" pitchFamily="18" charset="0"/>
              </a:rPr>
              <a:t>the plagues</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2362200" y="135731"/>
            <a:ext cx="3802323" cy="923330"/>
          </a:xfrm>
          <a:prstGeom prst="rect">
            <a:avLst/>
          </a:prstGeom>
        </p:spPr>
        <p:txBody>
          <a:bodyPr wrap="none">
            <a:spAutoFit/>
          </a:bodyPr>
          <a:lstStyle/>
          <a:p>
            <a:r>
              <a:rPr lang="en-US" sz="5400" b="1" dirty="0" smtClean="0">
                <a:solidFill>
                  <a:prstClr val="white"/>
                </a:solidFill>
                <a:effectLst>
                  <a:glow rad="101600">
                    <a:prstClr val="black">
                      <a:alpha val="60000"/>
                    </a:prstClr>
                  </a:glow>
                </a:effectLst>
                <a:latin typeface="Trajan Pro" pitchFamily="18" charset="0"/>
              </a:rPr>
              <a:t>G</a:t>
            </a:r>
            <a:r>
              <a:rPr lang="en-US" sz="4800" b="1" dirty="0" smtClean="0">
                <a:solidFill>
                  <a:prstClr val="white"/>
                </a:solidFill>
                <a:effectLst>
                  <a:glow rad="101600">
                    <a:prstClr val="black">
                      <a:alpha val="60000"/>
                    </a:prstClr>
                  </a:glow>
                </a:effectLst>
                <a:latin typeface="Trajan Pro" pitchFamily="18" charset="0"/>
              </a:rPr>
              <a:t>od </a:t>
            </a:r>
            <a:r>
              <a:rPr lang="en-US" sz="3200" b="1" dirty="0" err="1" smtClean="0">
                <a:solidFill>
                  <a:prstClr val="white"/>
                </a:solidFill>
                <a:effectLst>
                  <a:glow rad="101600">
                    <a:prstClr val="black">
                      <a:alpha val="60000"/>
                    </a:prstClr>
                  </a:glow>
                </a:effectLst>
                <a:latin typeface="Trajan Pro" pitchFamily="18" charset="0"/>
              </a:rPr>
              <a:t>vs</a:t>
            </a:r>
            <a:r>
              <a:rPr lang="en-US" sz="3200" b="1" dirty="0" smtClean="0">
                <a:solidFill>
                  <a:prstClr val="white"/>
                </a:solidFill>
                <a:effectLst>
                  <a:glow rad="101600">
                    <a:prstClr val="black">
                      <a:alpha val="60000"/>
                    </a:prstClr>
                  </a:glow>
                </a:effectLst>
                <a:latin typeface="Trajan Pro" pitchFamily="18" charset="0"/>
              </a:rPr>
              <a:t> gods</a:t>
            </a:r>
          </a:p>
        </p:txBody>
      </p:sp>
      <p:sp>
        <p:nvSpPr>
          <p:cNvPr id="4" name="Rectangle 3"/>
          <p:cNvSpPr/>
          <p:nvPr/>
        </p:nvSpPr>
        <p:spPr>
          <a:xfrm>
            <a:off x="2650198" y="3945731"/>
            <a:ext cx="3293402" cy="954107"/>
          </a:xfrm>
          <a:prstGeom prst="rect">
            <a:avLst/>
          </a:prstGeom>
        </p:spPr>
        <p:txBody>
          <a:bodyPr wrap="none">
            <a:spAutoFit/>
          </a:bodyPr>
          <a:lstStyle/>
          <a:p>
            <a:pPr algn="ctr"/>
            <a:r>
              <a:rPr lang="en-US" sz="2800" b="1" dirty="0" smtClean="0">
                <a:solidFill>
                  <a:prstClr val="white"/>
                </a:solidFill>
                <a:effectLst>
                  <a:glow rad="101600">
                    <a:prstClr val="black">
                      <a:alpha val="60000"/>
                    </a:prstClr>
                  </a:glow>
                </a:effectLst>
                <a:latin typeface="Trajan Pro" pitchFamily="18" charset="0"/>
              </a:rPr>
              <a:t>The purpose of</a:t>
            </a:r>
          </a:p>
          <a:p>
            <a:pPr algn="ctr"/>
            <a:r>
              <a:rPr lang="en-US" sz="2800" b="1" dirty="0" smtClean="0">
                <a:solidFill>
                  <a:prstClr val="white"/>
                </a:solidFill>
                <a:effectLst>
                  <a:glow rad="101600">
                    <a:prstClr val="black">
                      <a:alpha val="60000"/>
                    </a:prstClr>
                  </a:glow>
                </a:effectLst>
                <a:latin typeface="Trajan Pro" pitchFamily="18" charset="0"/>
              </a:rPr>
              <a:t>the plagues</a:t>
            </a:r>
          </a:p>
        </p:txBody>
      </p:sp>
      <p:sp>
        <p:nvSpPr>
          <p:cNvPr id="5" name="Rectangle 4"/>
          <p:cNvSpPr/>
          <p:nvPr/>
        </p:nvSpPr>
        <p:spPr>
          <a:xfrm>
            <a:off x="1447800" y="1964531"/>
            <a:ext cx="5726183" cy="954107"/>
          </a:xfrm>
          <a:prstGeom prst="rect">
            <a:avLst/>
          </a:prstGeom>
        </p:spPr>
        <p:txBody>
          <a:bodyPr wrap="none">
            <a:spAutoFit/>
          </a:bodyPr>
          <a:lstStyle/>
          <a:p>
            <a:pPr algn="ctr"/>
            <a:r>
              <a:rPr lang="en-US" sz="2800" b="1" dirty="0" smtClean="0">
                <a:solidFill>
                  <a:prstClr val="white"/>
                </a:solidFill>
                <a:effectLst>
                  <a:glow rad="101600">
                    <a:prstClr val="black">
                      <a:alpha val="60000"/>
                    </a:prstClr>
                  </a:glow>
                </a:effectLst>
                <a:latin typeface="Trajan Pro" pitchFamily="18" charset="0"/>
              </a:rPr>
              <a:t>For God to </a:t>
            </a:r>
            <a:r>
              <a:rPr lang="en-US" sz="2800" b="1" u="sng" dirty="0" smtClean="0">
                <a:solidFill>
                  <a:prstClr val="white"/>
                </a:solidFill>
                <a:effectLst>
                  <a:glow rad="101600">
                    <a:prstClr val="black">
                      <a:alpha val="60000"/>
                    </a:prstClr>
                  </a:glow>
                </a:effectLst>
                <a:latin typeface="Trajan Pro" pitchFamily="18" charset="0"/>
              </a:rPr>
              <a:t>free</a:t>
            </a:r>
            <a:r>
              <a:rPr lang="en-US" sz="2800" b="1" dirty="0" smtClean="0">
                <a:solidFill>
                  <a:prstClr val="white"/>
                </a:solidFill>
                <a:effectLst>
                  <a:glow rad="101600">
                    <a:prstClr val="black">
                      <a:alpha val="60000"/>
                    </a:prstClr>
                  </a:glow>
                </a:effectLst>
                <a:latin typeface="Trajan Pro" pitchFamily="18" charset="0"/>
              </a:rPr>
              <a:t> his people</a:t>
            </a:r>
          </a:p>
          <a:p>
            <a:pPr algn="ctr"/>
            <a:r>
              <a:rPr lang="en-US" sz="2800" b="1" dirty="0" smtClean="0">
                <a:solidFill>
                  <a:prstClr val="white"/>
                </a:solidFill>
                <a:effectLst>
                  <a:glow rad="101600">
                    <a:prstClr val="black">
                      <a:alpha val="60000"/>
                    </a:prstClr>
                  </a:glow>
                </a:effectLst>
                <a:latin typeface="Trajan Pro" pitchFamily="18" charset="0"/>
              </a:rPr>
              <a:t>From </a:t>
            </a:r>
            <a:r>
              <a:rPr lang="en-US" sz="2800" b="1" u="sng" dirty="0" smtClean="0">
                <a:solidFill>
                  <a:prstClr val="white"/>
                </a:solidFill>
                <a:effectLst>
                  <a:glow rad="101600">
                    <a:prstClr val="black">
                      <a:alpha val="60000"/>
                    </a:prstClr>
                  </a:glow>
                </a:effectLst>
                <a:latin typeface="Trajan Pro" pitchFamily="18" charset="0"/>
              </a:rPr>
              <a:t>bondage</a:t>
            </a:r>
          </a:p>
        </p:txBody>
      </p:sp>
      <p:sp>
        <p:nvSpPr>
          <p:cNvPr id="6" name="Right Arrow 5"/>
          <p:cNvSpPr/>
          <p:nvPr/>
        </p:nvSpPr>
        <p:spPr>
          <a:xfrm>
            <a:off x="990600" y="2040731"/>
            <a:ext cx="381000" cy="304800"/>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2362200" y="135731"/>
            <a:ext cx="3802323" cy="923330"/>
          </a:xfrm>
          <a:prstGeom prst="rect">
            <a:avLst/>
          </a:prstGeom>
        </p:spPr>
        <p:txBody>
          <a:bodyPr wrap="none">
            <a:spAutoFit/>
          </a:bodyPr>
          <a:lstStyle/>
          <a:p>
            <a:r>
              <a:rPr lang="en-US" sz="5400" b="1" dirty="0" smtClean="0">
                <a:solidFill>
                  <a:prstClr val="white"/>
                </a:solidFill>
                <a:effectLst>
                  <a:glow rad="101600">
                    <a:prstClr val="black">
                      <a:alpha val="60000"/>
                    </a:prstClr>
                  </a:glow>
                </a:effectLst>
                <a:latin typeface="Trajan Pro" pitchFamily="18" charset="0"/>
              </a:rPr>
              <a:t>G</a:t>
            </a:r>
            <a:r>
              <a:rPr lang="en-US" sz="4800" b="1" dirty="0" smtClean="0">
                <a:solidFill>
                  <a:prstClr val="white"/>
                </a:solidFill>
                <a:effectLst>
                  <a:glow rad="101600">
                    <a:prstClr val="black">
                      <a:alpha val="60000"/>
                    </a:prstClr>
                  </a:glow>
                </a:effectLst>
                <a:latin typeface="Trajan Pro" pitchFamily="18" charset="0"/>
              </a:rPr>
              <a:t>od </a:t>
            </a:r>
            <a:r>
              <a:rPr lang="en-US" sz="3200" b="1" dirty="0" err="1" smtClean="0">
                <a:solidFill>
                  <a:prstClr val="white"/>
                </a:solidFill>
                <a:effectLst>
                  <a:glow rad="101600">
                    <a:prstClr val="black">
                      <a:alpha val="60000"/>
                    </a:prstClr>
                  </a:glow>
                </a:effectLst>
                <a:latin typeface="Trajan Pro" pitchFamily="18" charset="0"/>
              </a:rPr>
              <a:t>vs</a:t>
            </a:r>
            <a:r>
              <a:rPr lang="en-US" sz="3200" b="1" dirty="0" smtClean="0">
                <a:solidFill>
                  <a:prstClr val="white"/>
                </a:solidFill>
                <a:effectLst>
                  <a:glow rad="101600">
                    <a:prstClr val="black">
                      <a:alpha val="60000"/>
                    </a:prstClr>
                  </a:glow>
                </a:effectLst>
                <a:latin typeface="Trajan Pro" pitchFamily="18" charset="0"/>
              </a:rPr>
              <a:t> gods</a:t>
            </a:r>
          </a:p>
        </p:txBody>
      </p:sp>
      <p:sp>
        <p:nvSpPr>
          <p:cNvPr id="4" name="Rectangle 3"/>
          <p:cNvSpPr/>
          <p:nvPr/>
        </p:nvSpPr>
        <p:spPr>
          <a:xfrm>
            <a:off x="2650198" y="3945731"/>
            <a:ext cx="3293402" cy="954107"/>
          </a:xfrm>
          <a:prstGeom prst="rect">
            <a:avLst/>
          </a:prstGeom>
        </p:spPr>
        <p:txBody>
          <a:bodyPr wrap="none">
            <a:spAutoFit/>
          </a:bodyPr>
          <a:lstStyle/>
          <a:p>
            <a:pPr algn="ctr"/>
            <a:r>
              <a:rPr lang="en-US" sz="2800" b="1" dirty="0" smtClean="0">
                <a:solidFill>
                  <a:prstClr val="white"/>
                </a:solidFill>
                <a:effectLst>
                  <a:glow rad="101600">
                    <a:prstClr val="black">
                      <a:alpha val="60000"/>
                    </a:prstClr>
                  </a:glow>
                </a:effectLst>
                <a:latin typeface="Trajan Pro" pitchFamily="18" charset="0"/>
              </a:rPr>
              <a:t>The purpose of</a:t>
            </a:r>
          </a:p>
          <a:p>
            <a:pPr algn="ctr"/>
            <a:r>
              <a:rPr lang="en-US" sz="2800" b="1" dirty="0" smtClean="0">
                <a:solidFill>
                  <a:prstClr val="white"/>
                </a:solidFill>
                <a:effectLst>
                  <a:glow rad="101600">
                    <a:prstClr val="black">
                      <a:alpha val="60000"/>
                    </a:prstClr>
                  </a:glow>
                </a:effectLst>
                <a:latin typeface="Trajan Pro" pitchFamily="18" charset="0"/>
              </a:rPr>
              <a:t>the plagues</a:t>
            </a:r>
          </a:p>
        </p:txBody>
      </p:sp>
      <p:sp>
        <p:nvSpPr>
          <p:cNvPr id="5" name="Rectangle 4"/>
          <p:cNvSpPr/>
          <p:nvPr/>
        </p:nvSpPr>
        <p:spPr>
          <a:xfrm>
            <a:off x="1708611" y="1964531"/>
            <a:ext cx="5204566" cy="954107"/>
          </a:xfrm>
          <a:prstGeom prst="rect">
            <a:avLst/>
          </a:prstGeom>
        </p:spPr>
        <p:txBody>
          <a:bodyPr wrap="none">
            <a:spAutoFit/>
          </a:bodyPr>
          <a:lstStyle/>
          <a:p>
            <a:pPr algn="ctr"/>
            <a:r>
              <a:rPr lang="en-US" sz="2800" b="1" dirty="0" smtClean="0">
                <a:solidFill>
                  <a:prstClr val="white"/>
                </a:solidFill>
                <a:effectLst>
                  <a:glow rad="101600">
                    <a:prstClr val="black">
                      <a:alpha val="60000"/>
                    </a:prstClr>
                  </a:glow>
                </a:effectLst>
                <a:latin typeface="Trajan Pro" pitchFamily="18" charset="0"/>
              </a:rPr>
              <a:t>For Egypt to </a:t>
            </a:r>
            <a:r>
              <a:rPr lang="en-US" sz="2800" b="1" u="sng" dirty="0" smtClean="0">
                <a:solidFill>
                  <a:prstClr val="white"/>
                </a:solidFill>
                <a:effectLst>
                  <a:glow rad="101600">
                    <a:prstClr val="black">
                      <a:alpha val="60000"/>
                    </a:prstClr>
                  </a:glow>
                </a:effectLst>
                <a:latin typeface="Trajan Pro" pitchFamily="18" charset="0"/>
              </a:rPr>
              <a:t>know</a:t>
            </a:r>
            <a:r>
              <a:rPr lang="en-US" sz="2800" b="1" dirty="0" smtClean="0">
                <a:solidFill>
                  <a:prstClr val="white"/>
                </a:solidFill>
                <a:effectLst>
                  <a:glow rad="101600">
                    <a:prstClr val="black">
                      <a:alpha val="60000"/>
                    </a:prstClr>
                  </a:glow>
                </a:effectLst>
                <a:latin typeface="Trajan Pro" pitchFamily="18" charset="0"/>
              </a:rPr>
              <a:t> that</a:t>
            </a:r>
          </a:p>
          <a:p>
            <a:pPr algn="ctr"/>
            <a:r>
              <a:rPr lang="en-US" sz="2800" b="1" dirty="0" smtClean="0">
                <a:solidFill>
                  <a:prstClr val="white"/>
                </a:solidFill>
                <a:effectLst>
                  <a:glow rad="101600">
                    <a:prstClr val="black">
                      <a:alpha val="60000"/>
                    </a:prstClr>
                  </a:glow>
                </a:effectLst>
                <a:latin typeface="Trajan Pro" pitchFamily="18" charset="0"/>
              </a:rPr>
              <a:t>the Lord is </a:t>
            </a:r>
            <a:r>
              <a:rPr lang="en-US" sz="2800" b="1" u="sng" dirty="0" smtClean="0">
                <a:solidFill>
                  <a:prstClr val="white"/>
                </a:solidFill>
                <a:effectLst>
                  <a:glow rad="101600">
                    <a:prstClr val="black">
                      <a:alpha val="60000"/>
                    </a:prstClr>
                  </a:glow>
                </a:effectLst>
                <a:latin typeface="Trajan Pro" pitchFamily="18" charset="0"/>
              </a:rPr>
              <a:t>God</a:t>
            </a:r>
          </a:p>
        </p:txBody>
      </p:sp>
      <p:sp>
        <p:nvSpPr>
          <p:cNvPr id="6" name="Right Arrow 5"/>
          <p:cNvSpPr/>
          <p:nvPr/>
        </p:nvSpPr>
        <p:spPr>
          <a:xfrm>
            <a:off x="1295400" y="2040731"/>
            <a:ext cx="381000" cy="304800"/>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2362200" y="135731"/>
            <a:ext cx="3802323" cy="923330"/>
          </a:xfrm>
          <a:prstGeom prst="rect">
            <a:avLst/>
          </a:prstGeom>
        </p:spPr>
        <p:txBody>
          <a:bodyPr wrap="none">
            <a:spAutoFit/>
          </a:bodyPr>
          <a:lstStyle/>
          <a:p>
            <a:r>
              <a:rPr lang="en-US" sz="5400" b="1" dirty="0" smtClean="0">
                <a:solidFill>
                  <a:prstClr val="white"/>
                </a:solidFill>
                <a:effectLst>
                  <a:glow rad="101600">
                    <a:prstClr val="black">
                      <a:alpha val="60000"/>
                    </a:prstClr>
                  </a:glow>
                </a:effectLst>
                <a:latin typeface="Trajan Pro" pitchFamily="18" charset="0"/>
              </a:rPr>
              <a:t>G</a:t>
            </a:r>
            <a:r>
              <a:rPr lang="en-US" sz="4800" b="1" dirty="0" smtClean="0">
                <a:solidFill>
                  <a:prstClr val="white"/>
                </a:solidFill>
                <a:effectLst>
                  <a:glow rad="101600">
                    <a:prstClr val="black">
                      <a:alpha val="60000"/>
                    </a:prstClr>
                  </a:glow>
                </a:effectLst>
                <a:latin typeface="Trajan Pro" pitchFamily="18" charset="0"/>
              </a:rPr>
              <a:t>od </a:t>
            </a:r>
            <a:r>
              <a:rPr lang="en-US" sz="3200" b="1" dirty="0" err="1" smtClean="0">
                <a:solidFill>
                  <a:prstClr val="white"/>
                </a:solidFill>
                <a:effectLst>
                  <a:glow rad="101600">
                    <a:prstClr val="black">
                      <a:alpha val="60000"/>
                    </a:prstClr>
                  </a:glow>
                </a:effectLst>
                <a:latin typeface="Trajan Pro" pitchFamily="18" charset="0"/>
              </a:rPr>
              <a:t>vs</a:t>
            </a:r>
            <a:r>
              <a:rPr lang="en-US" sz="3200" b="1" dirty="0" smtClean="0">
                <a:solidFill>
                  <a:prstClr val="white"/>
                </a:solidFill>
                <a:effectLst>
                  <a:glow rad="101600">
                    <a:prstClr val="black">
                      <a:alpha val="60000"/>
                    </a:prstClr>
                  </a:glow>
                </a:effectLst>
                <a:latin typeface="Trajan Pro" pitchFamily="18" charset="0"/>
              </a:rPr>
              <a:t> gods</a:t>
            </a:r>
          </a:p>
        </p:txBody>
      </p:sp>
      <p:sp>
        <p:nvSpPr>
          <p:cNvPr id="4" name="Rectangle 3"/>
          <p:cNvSpPr/>
          <p:nvPr/>
        </p:nvSpPr>
        <p:spPr>
          <a:xfrm>
            <a:off x="2650198" y="3945731"/>
            <a:ext cx="3293402" cy="954107"/>
          </a:xfrm>
          <a:prstGeom prst="rect">
            <a:avLst/>
          </a:prstGeom>
        </p:spPr>
        <p:txBody>
          <a:bodyPr wrap="none">
            <a:spAutoFit/>
          </a:bodyPr>
          <a:lstStyle/>
          <a:p>
            <a:pPr algn="ctr"/>
            <a:r>
              <a:rPr lang="en-US" sz="2800" b="1" dirty="0" smtClean="0">
                <a:solidFill>
                  <a:prstClr val="white"/>
                </a:solidFill>
                <a:effectLst>
                  <a:glow rad="101600">
                    <a:prstClr val="black">
                      <a:alpha val="60000"/>
                    </a:prstClr>
                  </a:glow>
                </a:effectLst>
                <a:latin typeface="Trajan Pro" pitchFamily="18" charset="0"/>
              </a:rPr>
              <a:t>The purpose of</a:t>
            </a:r>
          </a:p>
          <a:p>
            <a:pPr algn="ctr"/>
            <a:r>
              <a:rPr lang="en-US" sz="2800" b="1" dirty="0" smtClean="0">
                <a:solidFill>
                  <a:prstClr val="white"/>
                </a:solidFill>
                <a:effectLst>
                  <a:glow rad="101600">
                    <a:prstClr val="black">
                      <a:alpha val="60000"/>
                    </a:prstClr>
                  </a:glow>
                </a:effectLst>
                <a:latin typeface="Trajan Pro" pitchFamily="18" charset="0"/>
              </a:rPr>
              <a:t>the plagues</a:t>
            </a:r>
          </a:p>
        </p:txBody>
      </p:sp>
      <p:sp>
        <p:nvSpPr>
          <p:cNvPr id="5" name="Rectangle 4"/>
          <p:cNvSpPr/>
          <p:nvPr/>
        </p:nvSpPr>
        <p:spPr>
          <a:xfrm>
            <a:off x="2065028" y="1964531"/>
            <a:ext cx="4491742" cy="954107"/>
          </a:xfrm>
          <a:prstGeom prst="rect">
            <a:avLst/>
          </a:prstGeom>
        </p:spPr>
        <p:txBody>
          <a:bodyPr wrap="none">
            <a:spAutoFit/>
          </a:bodyPr>
          <a:lstStyle/>
          <a:p>
            <a:pPr algn="ctr"/>
            <a:r>
              <a:rPr lang="en-US" sz="2800" b="1" dirty="0" smtClean="0">
                <a:solidFill>
                  <a:prstClr val="white"/>
                </a:solidFill>
                <a:effectLst>
                  <a:glow rad="101600">
                    <a:prstClr val="black">
                      <a:alpha val="60000"/>
                    </a:prstClr>
                  </a:glow>
                </a:effectLst>
                <a:latin typeface="Trajan Pro" pitchFamily="18" charset="0"/>
              </a:rPr>
              <a:t>To judge those with</a:t>
            </a:r>
          </a:p>
          <a:p>
            <a:pPr algn="ctr"/>
            <a:r>
              <a:rPr lang="en-US" sz="2800" b="1" u="sng" dirty="0" smtClean="0">
                <a:solidFill>
                  <a:prstClr val="white"/>
                </a:solidFill>
                <a:effectLst>
                  <a:glow rad="101600">
                    <a:prstClr val="black">
                      <a:alpha val="60000"/>
                    </a:prstClr>
                  </a:glow>
                </a:effectLst>
                <a:latin typeface="Trajan Pro" pitchFamily="18" charset="0"/>
              </a:rPr>
              <a:t>hardened</a:t>
            </a:r>
            <a:r>
              <a:rPr lang="en-US" sz="2800" b="1" dirty="0" smtClean="0">
                <a:solidFill>
                  <a:prstClr val="white"/>
                </a:solidFill>
                <a:effectLst>
                  <a:glow rad="101600">
                    <a:prstClr val="black">
                      <a:alpha val="60000"/>
                    </a:prstClr>
                  </a:glow>
                </a:effectLst>
                <a:latin typeface="Trajan Pro" pitchFamily="18" charset="0"/>
              </a:rPr>
              <a:t> hearts</a:t>
            </a:r>
            <a:endParaRPr lang="en-US" sz="2800" b="1" u="sng" dirty="0" smtClean="0">
              <a:solidFill>
                <a:prstClr val="white"/>
              </a:solidFill>
              <a:effectLst>
                <a:glow rad="101600">
                  <a:prstClr val="black">
                    <a:alpha val="60000"/>
                  </a:prstClr>
                </a:glow>
              </a:effectLst>
              <a:latin typeface="Trajan Pro" pitchFamily="18" charset="0"/>
            </a:endParaRPr>
          </a:p>
        </p:txBody>
      </p:sp>
      <p:sp>
        <p:nvSpPr>
          <p:cNvPr id="6" name="Right Arrow 5"/>
          <p:cNvSpPr/>
          <p:nvPr/>
        </p:nvSpPr>
        <p:spPr>
          <a:xfrm>
            <a:off x="1676400" y="2040731"/>
            <a:ext cx="381000" cy="304800"/>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2362200" y="135731"/>
            <a:ext cx="3802323" cy="923330"/>
          </a:xfrm>
          <a:prstGeom prst="rect">
            <a:avLst/>
          </a:prstGeom>
        </p:spPr>
        <p:txBody>
          <a:bodyPr wrap="none">
            <a:spAutoFit/>
          </a:bodyPr>
          <a:lstStyle/>
          <a:p>
            <a:r>
              <a:rPr lang="en-US" sz="5400" b="1" dirty="0" smtClean="0">
                <a:solidFill>
                  <a:prstClr val="white"/>
                </a:solidFill>
                <a:effectLst>
                  <a:glow rad="101600">
                    <a:prstClr val="black">
                      <a:alpha val="60000"/>
                    </a:prstClr>
                  </a:glow>
                </a:effectLst>
                <a:latin typeface="Trajan Pro" pitchFamily="18" charset="0"/>
              </a:rPr>
              <a:t>G</a:t>
            </a:r>
            <a:r>
              <a:rPr lang="en-US" sz="4800" b="1" dirty="0" smtClean="0">
                <a:solidFill>
                  <a:prstClr val="white"/>
                </a:solidFill>
                <a:effectLst>
                  <a:glow rad="101600">
                    <a:prstClr val="black">
                      <a:alpha val="60000"/>
                    </a:prstClr>
                  </a:glow>
                </a:effectLst>
                <a:latin typeface="Trajan Pro" pitchFamily="18" charset="0"/>
              </a:rPr>
              <a:t>od </a:t>
            </a:r>
            <a:r>
              <a:rPr lang="en-US" sz="3200" b="1" dirty="0" err="1" smtClean="0">
                <a:solidFill>
                  <a:prstClr val="white"/>
                </a:solidFill>
                <a:effectLst>
                  <a:glow rad="101600">
                    <a:prstClr val="black">
                      <a:alpha val="60000"/>
                    </a:prstClr>
                  </a:glow>
                </a:effectLst>
                <a:latin typeface="Trajan Pro" pitchFamily="18" charset="0"/>
              </a:rPr>
              <a:t>vs</a:t>
            </a:r>
            <a:r>
              <a:rPr lang="en-US" sz="3200" b="1" dirty="0" smtClean="0">
                <a:solidFill>
                  <a:prstClr val="white"/>
                </a:solidFill>
                <a:effectLst>
                  <a:glow rad="101600">
                    <a:prstClr val="black">
                      <a:alpha val="60000"/>
                    </a:prstClr>
                  </a:glow>
                </a:effectLst>
                <a:latin typeface="Trajan Pro" pitchFamily="18" charset="0"/>
              </a:rPr>
              <a:t> gods</a:t>
            </a:r>
          </a:p>
        </p:txBody>
      </p:sp>
      <p:sp>
        <p:nvSpPr>
          <p:cNvPr id="4" name="Rectangle 3"/>
          <p:cNvSpPr/>
          <p:nvPr/>
        </p:nvSpPr>
        <p:spPr>
          <a:xfrm>
            <a:off x="2650198" y="3945731"/>
            <a:ext cx="3293402" cy="954107"/>
          </a:xfrm>
          <a:prstGeom prst="rect">
            <a:avLst/>
          </a:prstGeom>
        </p:spPr>
        <p:txBody>
          <a:bodyPr wrap="none">
            <a:spAutoFit/>
          </a:bodyPr>
          <a:lstStyle/>
          <a:p>
            <a:pPr algn="ctr"/>
            <a:r>
              <a:rPr lang="en-US" sz="2800" b="1" dirty="0" smtClean="0">
                <a:solidFill>
                  <a:prstClr val="white"/>
                </a:solidFill>
                <a:effectLst>
                  <a:glow rad="101600">
                    <a:prstClr val="black">
                      <a:alpha val="60000"/>
                    </a:prstClr>
                  </a:glow>
                </a:effectLst>
                <a:latin typeface="Trajan Pro" pitchFamily="18" charset="0"/>
              </a:rPr>
              <a:t>The purpose of</a:t>
            </a:r>
          </a:p>
          <a:p>
            <a:pPr algn="ctr"/>
            <a:r>
              <a:rPr lang="en-US" sz="2800" b="1" dirty="0" smtClean="0">
                <a:solidFill>
                  <a:prstClr val="white"/>
                </a:solidFill>
                <a:effectLst>
                  <a:glow rad="101600">
                    <a:prstClr val="black">
                      <a:alpha val="60000"/>
                    </a:prstClr>
                  </a:glow>
                </a:effectLst>
                <a:latin typeface="Trajan Pro" pitchFamily="18" charset="0"/>
              </a:rPr>
              <a:t>the plagues</a:t>
            </a:r>
          </a:p>
        </p:txBody>
      </p:sp>
      <p:sp>
        <p:nvSpPr>
          <p:cNvPr id="5" name="Rectangle 4"/>
          <p:cNvSpPr/>
          <p:nvPr/>
        </p:nvSpPr>
        <p:spPr>
          <a:xfrm>
            <a:off x="1932236" y="1964531"/>
            <a:ext cx="4757329" cy="954107"/>
          </a:xfrm>
          <a:prstGeom prst="rect">
            <a:avLst/>
          </a:prstGeom>
        </p:spPr>
        <p:txBody>
          <a:bodyPr wrap="none">
            <a:spAutoFit/>
          </a:bodyPr>
          <a:lstStyle/>
          <a:p>
            <a:pPr algn="ctr"/>
            <a:r>
              <a:rPr lang="en-US" sz="2800" b="1" dirty="0" smtClean="0">
                <a:solidFill>
                  <a:prstClr val="white"/>
                </a:solidFill>
                <a:effectLst>
                  <a:glow rad="101600">
                    <a:prstClr val="black">
                      <a:alpha val="60000"/>
                    </a:prstClr>
                  </a:glow>
                </a:effectLst>
                <a:latin typeface="Trajan Pro" pitchFamily="18" charset="0"/>
              </a:rPr>
              <a:t>The plagues… a </a:t>
            </a:r>
            <a:r>
              <a:rPr lang="en-US" sz="2800" b="1" u="sng" dirty="0" smtClean="0">
                <a:solidFill>
                  <a:prstClr val="white"/>
                </a:solidFill>
                <a:effectLst>
                  <a:glow rad="101600">
                    <a:prstClr val="black">
                      <a:alpha val="60000"/>
                    </a:prstClr>
                  </a:glow>
                </a:effectLst>
                <a:latin typeface="Trajan Pro" pitchFamily="18" charset="0"/>
              </a:rPr>
              <a:t>battle</a:t>
            </a:r>
          </a:p>
          <a:p>
            <a:pPr algn="ctr"/>
            <a:r>
              <a:rPr lang="en-US" sz="2800" b="1" dirty="0" smtClean="0">
                <a:solidFill>
                  <a:prstClr val="white"/>
                </a:solidFill>
                <a:effectLst>
                  <a:glow rad="101600">
                    <a:prstClr val="black">
                      <a:alpha val="60000"/>
                    </a:prstClr>
                  </a:glow>
                </a:effectLst>
                <a:latin typeface="Trajan Pro" pitchFamily="18" charset="0"/>
              </a:rPr>
              <a:t>Between gods</a:t>
            </a:r>
            <a:endParaRPr lang="en-US" sz="2800" b="1" u="sng" dirty="0" smtClean="0">
              <a:solidFill>
                <a:prstClr val="white"/>
              </a:solidFill>
              <a:effectLst>
                <a:glow rad="101600">
                  <a:prstClr val="black">
                    <a:alpha val="60000"/>
                  </a:prstClr>
                </a:glow>
              </a:effectLst>
              <a:latin typeface="Trajan Pro" pitchFamily="18" charset="0"/>
            </a:endParaRPr>
          </a:p>
        </p:txBody>
      </p:sp>
      <p:sp>
        <p:nvSpPr>
          <p:cNvPr id="6" name="Right Arrow 5"/>
          <p:cNvSpPr/>
          <p:nvPr/>
        </p:nvSpPr>
        <p:spPr>
          <a:xfrm>
            <a:off x="1524000" y="2040731"/>
            <a:ext cx="381000" cy="304800"/>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6000"/>
            <a:lum/>
          </a:blip>
          <a:srcRect/>
          <a:stretch>
            <a:fillRect t="-17000" b="-17000"/>
          </a:stretch>
        </a:blipFill>
        <a:effectLst/>
      </p:bgPr>
    </p:bg>
    <p:spTree>
      <p:nvGrpSpPr>
        <p:cNvPr id="1" name=""/>
        <p:cNvGrpSpPr/>
        <p:nvPr/>
      </p:nvGrpSpPr>
      <p:grpSpPr>
        <a:xfrm>
          <a:off x="0" y="0"/>
          <a:ext cx="0" cy="0"/>
          <a:chOff x="0" y="0"/>
          <a:chExt cx="0" cy="0"/>
        </a:xfrm>
      </p:grpSpPr>
      <p:pic>
        <p:nvPicPr>
          <p:cNvPr id="72706" name="Picture 4" descr="heqet"/>
          <p:cNvPicPr>
            <a:picLocks noChangeAspect="1" noChangeArrowheads="1"/>
          </p:cNvPicPr>
          <p:nvPr/>
        </p:nvPicPr>
        <p:blipFill>
          <a:blip r:embed="rId3" cstate="print"/>
          <a:srcRect/>
          <a:stretch>
            <a:fillRect/>
          </a:stretch>
        </p:blipFill>
        <p:spPr bwMode="auto">
          <a:xfrm>
            <a:off x="2861486" y="364334"/>
            <a:ext cx="2777317" cy="39092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2466" name="Rectangle 2"/>
          <p:cNvSpPr>
            <a:spLocks noGrp="1" noChangeArrowheads="1"/>
          </p:cNvSpPr>
          <p:nvPr>
            <p:ph type="title"/>
          </p:nvPr>
        </p:nvSpPr>
        <p:spPr>
          <a:xfrm>
            <a:off x="0" y="4230687"/>
            <a:ext cx="8686800" cy="858044"/>
          </a:xfrm>
        </p:spPr>
        <p:txBody>
          <a:bodyPr>
            <a:normAutofit/>
          </a:bodyPr>
          <a:lstStyle/>
          <a:p>
            <a:r>
              <a:rPr lang="en-US" sz="3200" dirty="0" err="1" smtClean="0">
                <a:latin typeface="Bremen Bd BT" pitchFamily="82" charset="0"/>
              </a:rPr>
              <a:t>Heqet</a:t>
            </a:r>
            <a:r>
              <a:rPr lang="en-US" sz="3200" dirty="0" smtClean="0">
                <a:latin typeface="Bremen Bd BT" pitchFamily="82" charset="0"/>
              </a:rPr>
              <a:t> - goddess of birth (creation)</a:t>
            </a:r>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2362200" y="135731"/>
            <a:ext cx="3802323" cy="923330"/>
          </a:xfrm>
          <a:prstGeom prst="rect">
            <a:avLst/>
          </a:prstGeom>
        </p:spPr>
        <p:txBody>
          <a:bodyPr wrap="none">
            <a:spAutoFit/>
          </a:bodyPr>
          <a:lstStyle/>
          <a:p>
            <a:r>
              <a:rPr lang="en-US" sz="5400" b="1" dirty="0" smtClean="0">
                <a:solidFill>
                  <a:prstClr val="white"/>
                </a:solidFill>
                <a:effectLst>
                  <a:glow rad="101600">
                    <a:prstClr val="black">
                      <a:alpha val="60000"/>
                    </a:prstClr>
                  </a:glow>
                </a:effectLst>
                <a:latin typeface="Trajan Pro" pitchFamily="18" charset="0"/>
              </a:rPr>
              <a:t>G</a:t>
            </a:r>
            <a:r>
              <a:rPr lang="en-US" sz="4800" b="1" dirty="0" smtClean="0">
                <a:solidFill>
                  <a:prstClr val="white"/>
                </a:solidFill>
                <a:effectLst>
                  <a:glow rad="101600">
                    <a:prstClr val="black">
                      <a:alpha val="60000"/>
                    </a:prstClr>
                  </a:glow>
                </a:effectLst>
                <a:latin typeface="Trajan Pro" pitchFamily="18" charset="0"/>
              </a:rPr>
              <a:t>od </a:t>
            </a:r>
            <a:r>
              <a:rPr lang="en-US" sz="3200" b="1" dirty="0" err="1" smtClean="0">
                <a:solidFill>
                  <a:prstClr val="white"/>
                </a:solidFill>
                <a:effectLst>
                  <a:glow rad="101600">
                    <a:prstClr val="black">
                      <a:alpha val="60000"/>
                    </a:prstClr>
                  </a:glow>
                </a:effectLst>
                <a:latin typeface="Trajan Pro" pitchFamily="18" charset="0"/>
              </a:rPr>
              <a:t>vs</a:t>
            </a:r>
            <a:r>
              <a:rPr lang="en-US" sz="3200" b="1" dirty="0" smtClean="0">
                <a:solidFill>
                  <a:prstClr val="white"/>
                </a:solidFill>
                <a:effectLst>
                  <a:glow rad="101600">
                    <a:prstClr val="black">
                      <a:alpha val="60000"/>
                    </a:prstClr>
                  </a:glow>
                </a:effectLst>
                <a:latin typeface="Trajan Pro" pitchFamily="18" charset="0"/>
              </a:rPr>
              <a:t> gods</a:t>
            </a:r>
          </a:p>
        </p:txBody>
      </p:sp>
      <p:sp>
        <p:nvSpPr>
          <p:cNvPr id="4" name="Rectangle 3"/>
          <p:cNvSpPr/>
          <p:nvPr/>
        </p:nvSpPr>
        <p:spPr>
          <a:xfrm>
            <a:off x="2650198" y="3945731"/>
            <a:ext cx="3293402" cy="954107"/>
          </a:xfrm>
          <a:prstGeom prst="rect">
            <a:avLst/>
          </a:prstGeom>
        </p:spPr>
        <p:txBody>
          <a:bodyPr wrap="none">
            <a:spAutoFit/>
          </a:bodyPr>
          <a:lstStyle/>
          <a:p>
            <a:pPr algn="ctr"/>
            <a:r>
              <a:rPr lang="en-US" sz="2800" b="1" dirty="0" smtClean="0">
                <a:solidFill>
                  <a:prstClr val="white"/>
                </a:solidFill>
                <a:effectLst>
                  <a:glow rad="101600">
                    <a:prstClr val="black">
                      <a:alpha val="60000"/>
                    </a:prstClr>
                  </a:glow>
                </a:effectLst>
                <a:latin typeface="Trajan Pro" pitchFamily="18" charset="0"/>
              </a:rPr>
              <a:t>The purpose of</a:t>
            </a:r>
          </a:p>
          <a:p>
            <a:pPr algn="ctr"/>
            <a:r>
              <a:rPr lang="en-US" sz="2800" b="1" dirty="0" smtClean="0">
                <a:solidFill>
                  <a:prstClr val="white"/>
                </a:solidFill>
                <a:effectLst>
                  <a:glow rad="101600">
                    <a:prstClr val="black">
                      <a:alpha val="60000"/>
                    </a:prstClr>
                  </a:glow>
                </a:effectLst>
                <a:latin typeface="Trajan Pro" pitchFamily="18" charset="0"/>
              </a:rPr>
              <a:t>the plagues</a:t>
            </a:r>
          </a:p>
        </p:txBody>
      </p:sp>
      <p:sp>
        <p:nvSpPr>
          <p:cNvPr id="5" name="Rectangle 4"/>
          <p:cNvSpPr/>
          <p:nvPr/>
        </p:nvSpPr>
        <p:spPr>
          <a:xfrm>
            <a:off x="820877" y="1964531"/>
            <a:ext cx="6980051" cy="954107"/>
          </a:xfrm>
          <a:prstGeom prst="rect">
            <a:avLst/>
          </a:prstGeom>
        </p:spPr>
        <p:txBody>
          <a:bodyPr wrap="none">
            <a:spAutoFit/>
          </a:bodyPr>
          <a:lstStyle/>
          <a:p>
            <a:pPr algn="ctr"/>
            <a:r>
              <a:rPr lang="en-US" sz="2800" b="1" dirty="0" err="1" smtClean="0">
                <a:solidFill>
                  <a:prstClr val="white"/>
                </a:solidFill>
                <a:effectLst>
                  <a:glow rad="101600">
                    <a:prstClr val="black">
                      <a:alpha val="60000"/>
                    </a:prstClr>
                  </a:glow>
                </a:effectLst>
                <a:latin typeface="Trajan Pro" pitchFamily="18" charset="0"/>
              </a:rPr>
              <a:t>passover</a:t>
            </a:r>
            <a:r>
              <a:rPr lang="en-US" sz="2800" b="1" dirty="0" smtClean="0">
                <a:solidFill>
                  <a:prstClr val="white"/>
                </a:solidFill>
                <a:effectLst>
                  <a:glow rad="101600">
                    <a:prstClr val="black">
                      <a:alpha val="60000"/>
                    </a:prstClr>
                  </a:glow>
                </a:effectLst>
                <a:latin typeface="Trajan Pro" pitchFamily="18" charset="0"/>
              </a:rPr>
              <a:t>… a night of </a:t>
            </a:r>
            <a:r>
              <a:rPr lang="en-US" sz="2800" b="1" u="sng" dirty="0" smtClean="0">
                <a:solidFill>
                  <a:prstClr val="white"/>
                </a:solidFill>
                <a:effectLst>
                  <a:glow rad="101600">
                    <a:prstClr val="black">
                      <a:alpha val="60000"/>
                    </a:prstClr>
                  </a:glow>
                </a:effectLst>
                <a:latin typeface="Trajan Pro" pitchFamily="18" charset="0"/>
              </a:rPr>
              <a:t>judgment</a:t>
            </a:r>
          </a:p>
          <a:p>
            <a:pPr algn="ctr"/>
            <a:r>
              <a:rPr lang="en-US" sz="2800" b="1" dirty="0" smtClean="0">
                <a:solidFill>
                  <a:prstClr val="white"/>
                </a:solidFill>
                <a:effectLst>
                  <a:glow rad="101600">
                    <a:prstClr val="black">
                      <a:alpha val="60000"/>
                    </a:prstClr>
                  </a:glow>
                </a:effectLst>
                <a:latin typeface="Trajan Pro" pitchFamily="18" charset="0"/>
              </a:rPr>
              <a:t>and </a:t>
            </a:r>
            <a:r>
              <a:rPr lang="en-US" sz="2800" b="1" u="sng" dirty="0" smtClean="0">
                <a:solidFill>
                  <a:prstClr val="white"/>
                </a:solidFill>
                <a:effectLst>
                  <a:glow rad="101600">
                    <a:prstClr val="black">
                      <a:alpha val="60000"/>
                    </a:prstClr>
                  </a:glow>
                </a:effectLst>
                <a:latin typeface="Trajan Pro" pitchFamily="18" charset="0"/>
              </a:rPr>
              <a:t>liberation</a:t>
            </a:r>
          </a:p>
        </p:txBody>
      </p:sp>
      <p:sp>
        <p:nvSpPr>
          <p:cNvPr id="6" name="Right Arrow 5"/>
          <p:cNvSpPr/>
          <p:nvPr/>
        </p:nvSpPr>
        <p:spPr>
          <a:xfrm>
            <a:off x="457200" y="2040731"/>
            <a:ext cx="381000" cy="304800"/>
          </a:xfrm>
          <a:prstGeom prst="right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63140" y="3945731"/>
            <a:ext cx="4061460" cy="858044"/>
          </a:xfrm>
        </p:spPr>
        <p:txBody>
          <a:bodyPr>
            <a:normAutofit/>
          </a:bodyPr>
          <a:lstStyle/>
          <a:p>
            <a:r>
              <a:rPr lang="en-US" sz="2800" b="1" dirty="0" smtClean="0">
                <a:solidFill>
                  <a:prstClr val="white"/>
                </a:solidFill>
                <a:effectLst>
                  <a:glow rad="101600">
                    <a:prstClr val="black">
                      <a:alpha val="60000"/>
                    </a:prstClr>
                  </a:glow>
                </a:effectLst>
                <a:latin typeface="Trajan Pro" pitchFamily="18" charset="0"/>
                <a:ea typeface="+mn-ea"/>
                <a:cs typeface="+mn-cs"/>
              </a:rPr>
              <a:t>Hebrews 11:24-25</a:t>
            </a:r>
          </a:p>
        </p:txBody>
      </p:sp>
      <p:sp>
        <p:nvSpPr>
          <p:cNvPr id="3" name="Content Placeholder 2"/>
          <p:cNvSpPr>
            <a:spLocks noGrp="1"/>
          </p:cNvSpPr>
          <p:nvPr>
            <p:ph idx="1"/>
          </p:nvPr>
        </p:nvSpPr>
        <p:spPr>
          <a:xfrm>
            <a:off x="533400" y="592931"/>
            <a:ext cx="7818120" cy="3397616"/>
          </a:xfrm>
        </p:spPr>
        <p:txBody>
          <a:bodyPr>
            <a:noAutofit/>
          </a:bodyPr>
          <a:lstStyle/>
          <a:p>
            <a:pPr>
              <a:buNone/>
            </a:pPr>
            <a:r>
              <a:rPr lang="en-US" b="1" dirty="0" smtClean="0">
                <a:solidFill>
                  <a:prstClr val="white"/>
                </a:solidFill>
                <a:effectLst>
                  <a:glow rad="101600">
                    <a:prstClr val="black">
                      <a:alpha val="60000"/>
                    </a:prstClr>
                  </a:glow>
                </a:effectLst>
                <a:latin typeface="Trajan Pro" pitchFamily="18" charset="0"/>
              </a:rPr>
              <a:t>By faith Moses, when he had grown up, refused to be known as the son of Pharaoh’s daughter. He chose to be mistreated along with the people of God rather than to enjoy the fleeting pleasures of sin. </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Today is the day You have made</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I will rejoice and be glad in it</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(repeat)</a:t>
            </a:r>
          </a:p>
        </p:txBody>
      </p:sp>
    </p:spTree>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 y="3945731"/>
            <a:ext cx="7818120" cy="858044"/>
          </a:xfrm>
        </p:spPr>
        <p:txBody>
          <a:bodyPr>
            <a:normAutofit/>
          </a:bodyPr>
          <a:lstStyle/>
          <a:p>
            <a:r>
              <a:rPr lang="en-US" sz="2800" b="1" dirty="0" smtClean="0">
                <a:solidFill>
                  <a:prstClr val="white"/>
                </a:solidFill>
                <a:effectLst>
                  <a:glow rad="101600">
                    <a:prstClr val="black">
                      <a:alpha val="60000"/>
                    </a:prstClr>
                  </a:glow>
                </a:effectLst>
                <a:latin typeface="Trajan Pro" pitchFamily="18" charset="0"/>
                <a:ea typeface="+mn-ea"/>
                <a:cs typeface="+mn-cs"/>
              </a:rPr>
              <a:t>Hebrews 11:26</a:t>
            </a:r>
          </a:p>
        </p:txBody>
      </p:sp>
      <p:sp>
        <p:nvSpPr>
          <p:cNvPr id="3" name="Content Placeholder 2"/>
          <p:cNvSpPr>
            <a:spLocks noGrp="1"/>
          </p:cNvSpPr>
          <p:nvPr>
            <p:ph idx="1"/>
          </p:nvPr>
        </p:nvSpPr>
        <p:spPr>
          <a:xfrm>
            <a:off x="563880" y="1050131"/>
            <a:ext cx="7818120" cy="2514600"/>
          </a:xfrm>
        </p:spPr>
        <p:txBody>
          <a:bodyPr>
            <a:noAutofit/>
          </a:bodyPr>
          <a:lstStyle/>
          <a:p>
            <a:pPr>
              <a:buNone/>
            </a:pPr>
            <a:r>
              <a:rPr lang="en-US" b="1" dirty="0" smtClean="0">
                <a:solidFill>
                  <a:prstClr val="white"/>
                </a:solidFill>
                <a:effectLst>
                  <a:glow rad="101600">
                    <a:prstClr val="black">
                      <a:alpha val="60000"/>
                    </a:prstClr>
                  </a:glow>
                </a:effectLst>
                <a:latin typeface="Trajan Pro" pitchFamily="18" charset="0"/>
              </a:rPr>
              <a:t>He regarded disgrace for the sake of Christ as of greater value than the treasures of Egypt, because he was looking ahead to his reward. </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3" name="Rectangle 2"/>
          <p:cNvSpPr/>
          <p:nvPr/>
        </p:nvSpPr>
        <p:spPr>
          <a:xfrm>
            <a:off x="2901903" y="1735931"/>
            <a:ext cx="4108497" cy="1015663"/>
          </a:xfrm>
          <a:prstGeom prst="rect">
            <a:avLst/>
          </a:prstGeom>
        </p:spPr>
        <p:txBody>
          <a:bodyPr wrap="none">
            <a:spAutoFit/>
          </a:bodyPr>
          <a:lstStyle/>
          <a:p>
            <a:r>
              <a:rPr lang="en-US" sz="3200" b="1" dirty="0" smtClean="0">
                <a:solidFill>
                  <a:prstClr val="white"/>
                </a:solidFill>
                <a:effectLst>
                  <a:glow rad="101600">
                    <a:prstClr val="black">
                      <a:alpha val="60000"/>
                    </a:prstClr>
                  </a:glow>
                </a:effectLst>
                <a:latin typeface="Trajan Pro" pitchFamily="18" charset="0"/>
              </a:rPr>
              <a:t>Or </a:t>
            </a:r>
            <a:r>
              <a:rPr lang="en-US" sz="3200" b="1" u="sng" dirty="0" smtClean="0">
                <a:solidFill>
                  <a:prstClr val="white"/>
                </a:solidFill>
                <a:effectLst>
                  <a:glow rad="101600">
                    <a:prstClr val="black">
                      <a:alpha val="60000"/>
                    </a:prstClr>
                  </a:glow>
                </a:effectLst>
                <a:latin typeface="Trajan Pro" pitchFamily="18" charset="0"/>
              </a:rPr>
              <a:t>THE</a:t>
            </a:r>
            <a:r>
              <a:rPr lang="en-US" sz="3200" b="1" dirty="0" smtClean="0">
                <a:solidFill>
                  <a:prstClr val="white"/>
                </a:solidFill>
                <a:effectLst>
                  <a:glow rad="101600">
                    <a:prstClr val="black">
                      <a:alpha val="60000"/>
                    </a:prstClr>
                  </a:glow>
                </a:effectLst>
                <a:latin typeface="Trajan Pro" pitchFamily="18" charset="0"/>
              </a:rPr>
              <a:t> </a:t>
            </a:r>
            <a:r>
              <a:rPr lang="en-US" sz="6000" b="1" dirty="0" smtClean="0">
                <a:solidFill>
                  <a:prstClr val="white"/>
                </a:solidFill>
                <a:effectLst>
                  <a:glow rad="101600">
                    <a:prstClr val="black">
                      <a:alpha val="60000"/>
                    </a:prstClr>
                  </a:glow>
                </a:effectLst>
                <a:latin typeface="Trajan Pro" pitchFamily="18" charset="0"/>
              </a:rPr>
              <a:t>G</a:t>
            </a:r>
            <a:r>
              <a:rPr lang="en-US" sz="5400" b="1" dirty="0" smtClean="0">
                <a:solidFill>
                  <a:prstClr val="white"/>
                </a:solidFill>
                <a:effectLst>
                  <a:glow rad="101600">
                    <a:prstClr val="black">
                      <a:alpha val="60000"/>
                    </a:prstClr>
                  </a:glow>
                </a:effectLst>
                <a:latin typeface="Trajan Pro" pitchFamily="18" charset="0"/>
              </a:rPr>
              <a:t>od</a:t>
            </a:r>
            <a:r>
              <a:rPr lang="en-US" sz="4000" b="1" dirty="0" smtClean="0">
                <a:solidFill>
                  <a:prstClr val="white"/>
                </a:solidFill>
                <a:effectLst>
                  <a:glow rad="101600">
                    <a:prstClr val="black">
                      <a:alpha val="60000"/>
                    </a:prstClr>
                  </a:glow>
                </a:effectLst>
                <a:latin typeface="Trajan Pro" pitchFamily="18" charset="0"/>
              </a:rPr>
              <a:t>?</a:t>
            </a:r>
          </a:p>
        </p:txBody>
      </p:sp>
      <p:sp>
        <p:nvSpPr>
          <p:cNvPr id="7" name="Rectangle 6"/>
          <p:cNvSpPr/>
          <p:nvPr/>
        </p:nvSpPr>
        <p:spPr>
          <a:xfrm>
            <a:off x="685800" y="1354931"/>
            <a:ext cx="3841886" cy="584775"/>
          </a:xfrm>
          <a:prstGeom prst="rect">
            <a:avLst/>
          </a:prstGeom>
        </p:spPr>
        <p:txBody>
          <a:bodyPr wrap="none">
            <a:spAutoFit/>
          </a:bodyPr>
          <a:lstStyle/>
          <a:p>
            <a:r>
              <a:rPr lang="en-US" sz="3200" b="1" dirty="0" smtClean="0">
                <a:solidFill>
                  <a:prstClr val="white"/>
                </a:solidFill>
                <a:effectLst>
                  <a:glow rad="101600">
                    <a:prstClr val="black">
                      <a:alpha val="60000"/>
                    </a:prstClr>
                  </a:glow>
                </a:effectLst>
                <a:latin typeface="Trajan Pro" pitchFamily="18" charset="0"/>
              </a:rPr>
              <a:t>trusting a god</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301630" y="238346"/>
            <a:ext cx="8068469" cy="595864"/>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3400" b="1" smtClean="0">
                <a:solidFill>
                  <a:srgbClr val="FFFFFF"/>
                </a:solidFill>
                <a:sym typeface="Arial" charset="0"/>
              </a:rPr>
              <a:t>Give Us Clean Hands</a:t>
            </a:r>
          </a:p>
        </p:txBody>
      </p:sp>
      <p:sp>
        <p:nvSpPr>
          <p:cNvPr id="102402"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We bow our hearts we bend our knees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Oh Spirit come make us humble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We turn our eyes from evil things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Oh Lord we cast down our idols</a:t>
            </a: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Give us clean hands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Give us pure hearts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Let us not lift our souls to another</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(repeat)</a:t>
            </a:r>
          </a:p>
        </p:txBody>
      </p:sp>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We bow our hearts we bend our knees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Oh Spirit come make us humble</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We turn our eyes from evil things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Oh Lord we cast down our idols</a:t>
            </a:r>
          </a:p>
        </p:txBody>
      </p:sp>
    </p:spTree>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Give us clean hands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Give us pure hearts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Let us not lift our souls to another</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(repeat)</a:t>
            </a:r>
          </a:p>
        </p:txBody>
      </p:sp>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O God, let us be</a:t>
            </a:r>
          </a:p>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A generation that seeks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That seeks Your face, O God of Jacob</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(repeat)</a:t>
            </a: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chemeClr val="accent4">
                      <a:satMod val="175000"/>
                      <a:alpha val="40000"/>
                    </a:schemeClr>
                  </a:glow>
                </a:effectLst>
                <a:sym typeface="Arial" charset="0"/>
              </a:rPr>
              <a:t>Give us clean hands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Give us pure hearts</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Let us not lift our souls to another</a:t>
            </a:r>
            <a:br>
              <a:rPr lang="en-US" sz="3400" dirty="0" smtClean="0">
                <a:solidFill>
                  <a:srgbClr val="FFFFFF"/>
                </a:solidFill>
                <a:effectLst>
                  <a:glow rad="139700">
                    <a:schemeClr val="accent4">
                      <a:satMod val="175000"/>
                      <a:alpha val="40000"/>
                    </a:schemeClr>
                  </a:glow>
                </a:effectLst>
                <a:sym typeface="Arial" charset="0"/>
              </a:rPr>
            </a:br>
            <a:r>
              <a:rPr lang="en-US" sz="3400" dirty="0" smtClean="0">
                <a:solidFill>
                  <a:srgbClr val="FFFFFF"/>
                </a:solidFill>
                <a:effectLst>
                  <a:glow rad="139700">
                    <a:schemeClr val="accent4">
                      <a:satMod val="175000"/>
                      <a:alpha val="40000"/>
                    </a:schemeClr>
                  </a:glow>
                </a:effectLst>
                <a:sym typeface="Arial" charset="0"/>
              </a:rPr>
              <a:t>(repeat)</a:t>
            </a:r>
          </a:p>
        </p:txBody>
      </p:sp>
      <p:sp>
        <p:nvSpPr>
          <p:cNvPr id="3" name="Rectangle 3"/>
          <p:cNvSpPr>
            <a:spLocks noChangeArrowheads="1"/>
          </p:cNvSpPr>
          <p:nvPr/>
        </p:nvSpPr>
        <p:spPr bwMode="auto">
          <a:xfrm>
            <a:off x="301630" y="4588155"/>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dirty="0" smtClean="0">
                <a:solidFill>
                  <a:srgbClr val="FFFFFF"/>
                </a:solidFill>
                <a:sym typeface="Arial" charset="0"/>
              </a:rPr>
              <a:t>Charlie Hall</a:t>
            </a:r>
          </a:p>
        </p:txBody>
      </p:sp>
      <p:sp>
        <p:nvSpPr>
          <p:cNvPr id="4" name="Rectangle 4"/>
          <p:cNvSpPr>
            <a:spLocks noChangeArrowheads="1"/>
          </p:cNvSpPr>
          <p:nvPr/>
        </p:nvSpPr>
        <p:spPr bwMode="auto">
          <a:xfrm>
            <a:off x="301630" y="4766915"/>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smtClean="0">
                <a:solidFill>
                  <a:srgbClr val="FFFFFF"/>
                </a:solidFill>
                <a:sym typeface="Arial" charset="0"/>
              </a:rPr>
              <a:t>2000 worshiptogether.com songs, sixsteps Music</a:t>
            </a:r>
          </a:p>
        </p:txBody>
      </p:sp>
      <p:sp>
        <p:nvSpPr>
          <p:cNvPr id="5" name="Rectangle 5"/>
          <p:cNvSpPr>
            <a:spLocks noChangeArrowheads="1"/>
          </p:cNvSpPr>
          <p:nvPr/>
        </p:nvSpPr>
        <p:spPr bwMode="auto">
          <a:xfrm>
            <a:off x="301630" y="4945674"/>
            <a:ext cx="8068469" cy="119173"/>
          </a:xfrm>
          <a:prstGeom prst="rect">
            <a:avLst/>
          </a:prstGeom>
          <a:noFill/>
          <a:ln w="9525">
            <a:noFill/>
            <a:miter lim="800000"/>
            <a:headEnd/>
            <a:tailEnd/>
          </a:ln>
          <a:effectLst/>
        </p:spPr>
        <p:txBody>
          <a:bodyPr wrap="none" anchor="ctr"/>
          <a:lstStyle/>
          <a:p>
            <a:pPr algn="ctr" defTabSz="914400" fontAlgn="base">
              <a:spcBef>
                <a:spcPct val="0"/>
              </a:spcBef>
              <a:spcAft>
                <a:spcPct val="0"/>
              </a:spcAft>
            </a:pPr>
            <a:r>
              <a:rPr lang="en-US" sz="1000" smtClean="0">
                <a:solidFill>
                  <a:srgbClr val="FFFFFF"/>
                </a:solidFill>
                <a:sym typeface="Arial" charset="0"/>
              </a:rPr>
              <a:t>CCLI 78316</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30" y="1191732"/>
            <a:ext cx="8068469" cy="2383455"/>
          </a:xfrm>
          <a:prstGeom prst="rect">
            <a:avLst/>
          </a:prstGeom>
          <a:noFill/>
          <a:ln w="9525">
            <a:noFill/>
            <a:miter lim="800000"/>
            <a:headEnd/>
            <a:tailEnd/>
          </a:ln>
          <a:effectLst/>
        </p:spPr>
        <p:txBody>
          <a:bodyPr wrap="none"/>
          <a:lstStyle/>
          <a:p>
            <a:pPr algn="ctr" defTabSz="914400" fontAlgn="base">
              <a:spcBef>
                <a:spcPct val="0"/>
              </a:spcBef>
              <a:spcAft>
                <a:spcPct val="0"/>
              </a:spcAft>
            </a:pPr>
            <a:r>
              <a:rPr lang="en-US" sz="3400" dirty="0" smtClean="0">
                <a:solidFill>
                  <a:srgbClr val="FFFFFF"/>
                </a:solidFill>
                <a:effectLst>
                  <a:glow rad="139700">
                    <a:srgbClr val="000000">
                      <a:satMod val="175000"/>
                      <a:alpha val="40000"/>
                    </a:srgbClr>
                  </a:glow>
                </a:effectLst>
                <a:sym typeface="Arial" charset="0"/>
              </a:rPr>
              <a:t>And I won't worry about tomorrow</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I'm trusting in what You say</a:t>
            </a:r>
            <a:br>
              <a:rPr lang="en-US" sz="3400" dirty="0" smtClean="0">
                <a:solidFill>
                  <a:srgbClr val="FFFFFF"/>
                </a:solidFill>
                <a:effectLst>
                  <a:glow rad="139700">
                    <a:srgbClr val="000000">
                      <a:satMod val="175000"/>
                      <a:alpha val="40000"/>
                    </a:srgbClr>
                  </a:glow>
                </a:effectLst>
                <a:sym typeface="Arial" charset="0"/>
              </a:rPr>
            </a:br>
            <a:r>
              <a:rPr lang="en-US" sz="3400" dirty="0" smtClean="0">
                <a:solidFill>
                  <a:srgbClr val="FFFFFF"/>
                </a:solidFill>
                <a:effectLst>
                  <a:glow rad="139700">
                    <a:srgbClr val="000000">
                      <a:satMod val="175000"/>
                      <a:alpha val="40000"/>
                    </a:srgbClr>
                  </a:glow>
                </a:effectLst>
                <a:sym typeface="Arial" charset="0"/>
              </a:rPr>
              <a:t>Today is the day</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arah's Main Master">
  <a:themeElements>
    <a:clrScheme name="1_Sarah's Main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arah's Main 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arah's Main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arah's Main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arah's Main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arah's Main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arah's Main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arah's Main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arah's Main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arah's Main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arah's Main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arah's Main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arah's Main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arah's Main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490</TotalTime>
  <Words>994</Words>
  <Application>Microsoft Office PowerPoint</Application>
  <PresentationFormat>Custom</PresentationFormat>
  <Paragraphs>219</Paragraphs>
  <Slides>87</Slides>
  <Notes>0</Notes>
  <HiddenSlides>0</HiddenSlides>
  <MMClips>0</MMClips>
  <ScaleCrop>false</ScaleCrop>
  <HeadingPairs>
    <vt:vector size="4" baseType="variant">
      <vt:variant>
        <vt:lpstr>Theme</vt:lpstr>
      </vt:variant>
      <vt:variant>
        <vt:i4>8</vt:i4>
      </vt:variant>
      <vt:variant>
        <vt:lpstr>Slide Titles</vt:lpstr>
      </vt:variant>
      <vt:variant>
        <vt:i4>87</vt:i4>
      </vt:variant>
    </vt:vector>
  </HeadingPairs>
  <TitlesOfParts>
    <vt:vector size="95" baseType="lpstr">
      <vt:lpstr>Office Theme</vt:lpstr>
      <vt:lpstr>1_Sarah's Main Master</vt:lpstr>
      <vt:lpstr>1_Office Theme</vt:lpstr>
      <vt:lpstr>Default Design</vt:lpstr>
      <vt:lpstr>1_Default Design</vt:lpstr>
      <vt:lpstr>2_Default Design</vt:lpstr>
      <vt:lpstr>2_Office Theme</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EXCUSES FOR MISSING SCHOOL</vt:lpstr>
      <vt:lpstr>EXCUSES FOR MISSING SCHOOL</vt:lpstr>
      <vt:lpstr>Slide 66</vt:lpstr>
      <vt:lpstr>Slide 67</vt:lpstr>
      <vt:lpstr>Slide 68</vt:lpstr>
      <vt:lpstr>Slide 69</vt:lpstr>
      <vt:lpstr>Slide 70</vt:lpstr>
      <vt:lpstr>Slide 71</vt:lpstr>
      <vt:lpstr>Slide 72</vt:lpstr>
      <vt:lpstr>Slide 73</vt:lpstr>
      <vt:lpstr>Slide 74</vt:lpstr>
      <vt:lpstr>Slide 75</vt:lpstr>
      <vt:lpstr>Slide 76</vt:lpstr>
      <vt:lpstr>Heqet - goddess of birth (creation)</vt:lpstr>
      <vt:lpstr>Slide 78</vt:lpstr>
      <vt:lpstr>Hebrews 11:24-25</vt:lpstr>
      <vt:lpstr>Hebrews 11:26</vt:lpstr>
      <vt:lpstr>Slide 81</vt:lpstr>
      <vt:lpstr>Slide 82</vt:lpstr>
      <vt:lpstr>Slide 83</vt:lpstr>
      <vt:lpstr>Slide 84</vt:lpstr>
      <vt:lpstr>Slide 85</vt:lpstr>
      <vt:lpstr>Slide 86</vt:lpstr>
      <vt:lpstr>Slide 87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sarahw</dc:creator>
  <cp:lastModifiedBy>TBC Media</cp:lastModifiedBy>
  <cp:revision>40</cp:revision>
  <dcterms:created xsi:type="dcterms:W3CDTF">2012-08-16T16:55:49Z</dcterms:created>
  <dcterms:modified xsi:type="dcterms:W3CDTF">2012-08-20T21:06:24Z</dcterms:modified>
</cp:coreProperties>
</file>