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2" r:id="rId29"/>
    <p:sldId id="293" r:id="rId30"/>
    <p:sldId id="336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16" r:id="rId45"/>
    <p:sldId id="308" r:id="rId46"/>
    <p:sldId id="309" r:id="rId47"/>
    <p:sldId id="310" r:id="rId48"/>
    <p:sldId id="311" r:id="rId49"/>
    <p:sldId id="315" r:id="rId50"/>
    <p:sldId id="335" r:id="rId51"/>
    <p:sldId id="313" r:id="rId52"/>
    <p:sldId id="314" r:id="rId53"/>
    <p:sldId id="339" r:id="rId54"/>
    <p:sldId id="334" r:id="rId55"/>
    <p:sldId id="317" r:id="rId56"/>
    <p:sldId id="323" r:id="rId57"/>
    <p:sldId id="258" r:id="rId58"/>
    <p:sldId id="263" r:id="rId59"/>
    <p:sldId id="256" r:id="rId60"/>
    <p:sldId id="257" r:id="rId61"/>
    <p:sldId id="326" r:id="rId62"/>
    <p:sldId id="259" r:id="rId63"/>
    <p:sldId id="331" r:id="rId64"/>
    <p:sldId id="327" r:id="rId65"/>
    <p:sldId id="320" r:id="rId66"/>
    <p:sldId id="322" r:id="rId67"/>
    <p:sldId id="329" r:id="rId68"/>
    <p:sldId id="262" r:id="rId69"/>
    <p:sldId id="337" r:id="rId70"/>
    <p:sldId id="325" r:id="rId71"/>
    <p:sldId id="333" r:id="rId72"/>
    <p:sldId id="330" r:id="rId73"/>
    <p:sldId id="321" r:id="rId74"/>
    <p:sldId id="332" r:id="rId75"/>
  </p:sldIdLst>
  <p:sldSz cx="8686800" cy="5148263"/>
  <p:notesSz cx="6858000" cy="9144000"/>
  <p:defaultTextStyle>
    <a:defPPr>
      <a:defRPr lang="en-US"/>
    </a:defPPr>
    <a:lvl1pPr marL="0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5249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90499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85748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80998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76247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71496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66746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61995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462" y="-90"/>
      </p:cViewPr>
      <p:guideLst>
        <p:guide orient="horz" pos="1622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9EFF-52DD-4082-AA06-343B011D197D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C89E-E0D0-48FD-963B-4530EABFE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9EFF-52DD-4082-AA06-343B011D197D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C89E-E0D0-48FD-963B-4530EABFE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2733" y="154925"/>
            <a:ext cx="1856501" cy="32975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226" y="154925"/>
            <a:ext cx="5424726" cy="32975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9EFF-52DD-4082-AA06-343B011D197D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C89E-E0D0-48FD-963B-4530EABFE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9EFF-52DD-4082-AA06-343B011D197D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C89E-E0D0-48FD-963B-4530EABFE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8236"/>
            <a:ext cx="7383780" cy="102250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2054"/>
            <a:ext cx="7383780" cy="1126182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52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0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5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809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6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71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67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61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9EFF-52DD-4082-AA06-343B011D197D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C89E-E0D0-48FD-963B-4530EABFE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227" y="902138"/>
            <a:ext cx="3640614" cy="2550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8620" y="902138"/>
            <a:ext cx="3640614" cy="2550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9EFF-52DD-4082-AA06-343B011D197D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C89E-E0D0-48FD-963B-4530EABFE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2401"/>
            <a:ext cx="3838179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2667"/>
            <a:ext cx="3838179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52401"/>
            <a:ext cx="3839686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32667"/>
            <a:ext cx="3839686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9EFF-52DD-4082-AA06-343B011D197D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C89E-E0D0-48FD-963B-4530EABFE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9EFF-52DD-4082-AA06-343B011D197D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C89E-E0D0-48FD-963B-4530EABFE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9EFF-52DD-4082-AA06-343B011D197D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C89E-E0D0-48FD-963B-4530EABFE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04977"/>
            <a:ext cx="2857897" cy="87234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977"/>
            <a:ext cx="4856163" cy="43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077322"/>
            <a:ext cx="2857897" cy="352155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9EFF-52DD-4082-AA06-343B011D197D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C89E-E0D0-48FD-963B-4530EABFE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3784"/>
            <a:ext cx="5212080" cy="42544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60007"/>
            <a:ext cx="5212080" cy="3088958"/>
          </a:xfrm>
        </p:spPr>
        <p:txBody>
          <a:bodyPr/>
          <a:lstStyle>
            <a:lvl1pPr marL="0" indent="0">
              <a:buNone/>
              <a:defRPr sz="2800"/>
            </a:lvl1pPr>
            <a:lvl2pPr marL="395249" indent="0">
              <a:buNone/>
              <a:defRPr sz="2400"/>
            </a:lvl2pPr>
            <a:lvl3pPr marL="790499" indent="0">
              <a:buNone/>
              <a:defRPr sz="2100"/>
            </a:lvl3pPr>
            <a:lvl4pPr marL="1185748" indent="0">
              <a:buNone/>
              <a:defRPr sz="1700"/>
            </a:lvl4pPr>
            <a:lvl5pPr marL="1580998" indent="0">
              <a:buNone/>
              <a:defRPr sz="1700"/>
            </a:lvl5pPr>
            <a:lvl6pPr marL="1976247" indent="0">
              <a:buNone/>
              <a:defRPr sz="1700"/>
            </a:lvl6pPr>
            <a:lvl7pPr marL="2371496" indent="0">
              <a:buNone/>
              <a:defRPr sz="1700"/>
            </a:lvl7pPr>
            <a:lvl8pPr marL="2766746" indent="0">
              <a:buNone/>
              <a:defRPr sz="1700"/>
            </a:lvl8pPr>
            <a:lvl9pPr marL="3161995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9231"/>
            <a:ext cx="5212080" cy="60420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9EFF-52DD-4082-AA06-343B011D197D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C89E-E0D0-48FD-963B-4530EABFE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  <a:prstGeom prst="rect">
            <a:avLst/>
          </a:prstGeom>
        </p:spPr>
        <p:txBody>
          <a:bodyPr vert="horz" lIns="79050" tIns="39525" rIns="79050" bIns="3952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201262"/>
            <a:ext cx="7818120" cy="3397616"/>
          </a:xfrm>
          <a:prstGeom prst="rect">
            <a:avLst/>
          </a:prstGeom>
        </p:spPr>
        <p:txBody>
          <a:bodyPr vert="horz" lIns="79050" tIns="39525" rIns="79050" bIns="395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B9EFF-52DD-4082-AA06-343B011D197D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90" y="4771678"/>
            <a:ext cx="27508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55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C89E-E0D0-48FD-963B-4530EABFE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9049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437" indent="-296437" algn="l" defTabSz="79049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2280" indent="-247031" algn="l" defTabSz="79049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8124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3373" indent="-197625" algn="l" defTabSz="79049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622" indent="-197625" algn="l" defTabSz="79049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3872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912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437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620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053841" y="512497"/>
            <a:ext cx="3896994" cy="457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the living God</a:t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You're my saving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grace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You'll 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reign forever</a:t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You're the Ancient of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days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 are Alpha, Omega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Beginning and End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You’re my Savior, Messiah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Redeemer and Friend</a:t>
            </a:r>
            <a:endParaRPr lang="en-US" sz="32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22606" y="512497"/>
            <a:ext cx="3896994" cy="457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I will sing to </a:t>
            </a:r>
            <a:endParaRPr lang="en-US" sz="3200" b="1" dirty="0" smtClean="0">
              <a:solidFill>
                <a:srgbClr val="000000"/>
              </a:solidFill>
              <a:sym typeface="Arial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And worship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The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King 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Who </a:t>
            </a:r>
            <a:endParaRPr lang="en-US" sz="3200" b="1" dirty="0" smtClean="0">
              <a:solidFill>
                <a:srgbClr val="000000"/>
              </a:solidFill>
              <a:sym typeface="Arial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Is worthy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 will love and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Adore him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 will bow down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Before Him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endParaRPr lang="en-US" sz="32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1626" y="972450"/>
            <a:ext cx="8068469" cy="274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Prince of Peace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will live my life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98169" y="133474"/>
            <a:ext cx="4126231" cy="480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I will sing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to 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and worship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The King Who </a:t>
            </a:r>
            <a:endParaRPr lang="en-US" sz="3200" b="1" dirty="0" smtClean="0">
              <a:solidFill>
                <a:srgbClr val="000000"/>
              </a:solidFill>
              <a:sym typeface="Arial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is worthy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 will love and 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 adore Him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 will bow down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Before Him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53840" y="133473"/>
            <a:ext cx="4041775" cy="47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 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are Lord of lords</a:t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You are King of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kings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the mighty God</a:t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Lord of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everything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You’re Emmanuel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You’re the Great I Am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You’re the Prince of Peace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Who is the Lamb</a:t>
            </a:r>
            <a:endParaRPr lang="en-US" sz="32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981451" y="209744"/>
            <a:ext cx="3896994" cy="457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the living God</a:t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You're my saving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grace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You'll 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reign forever</a:t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You're the Ancient of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days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 are Alpha, Omega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Beginning and End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You’re my Savior, Messiah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Redeemer and Friend</a:t>
            </a:r>
            <a:endParaRPr lang="en-US" sz="32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22606" y="209744"/>
            <a:ext cx="3896994" cy="457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I will sing to </a:t>
            </a:r>
            <a:endParaRPr lang="en-US" sz="3200" b="1" dirty="0" smtClean="0">
              <a:solidFill>
                <a:srgbClr val="000000"/>
              </a:solidFill>
              <a:sym typeface="Arial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And worship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The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King 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Who </a:t>
            </a:r>
            <a:endParaRPr lang="en-US" sz="3200" b="1" dirty="0" smtClean="0">
              <a:solidFill>
                <a:srgbClr val="000000"/>
              </a:solidFill>
              <a:sym typeface="Arial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Is worthy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 will love and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Adore him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 will bow down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Before Him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endParaRPr lang="en-US" sz="32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1626" y="516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He’s my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Prince of Peace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will live my life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Him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He’s my Prince of Peace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And I will live my life for Him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You’re my Prince of Peace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And I will live my life for You</a:t>
            </a:r>
          </a:p>
          <a:p>
            <a:pPr algn="ctr"/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1626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sym typeface="Arial" charset="0"/>
              </a:rPr>
              <a:t>Marc </a:t>
            </a: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Imboden</a:t>
            </a:r>
            <a:r>
              <a:rPr lang="en-US" sz="1200" dirty="0">
                <a:solidFill>
                  <a:srgbClr val="000000"/>
                </a:solidFill>
                <a:sym typeface="Arial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Tammi</a:t>
            </a:r>
            <a:r>
              <a:rPr lang="en-US" sz="1200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Rhoton</a:t>
            </a:r>
            <a:endParaRPr lang="en-US" sz="12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1626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1994 Martha Jo Publishing, Imboden Music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1626" y="494567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01625" y="530467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pitchFamily="34" charset="0"/>
              </a:rPr>
              <a:t>Nothing But The Blood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1625" y="13336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What can wash away my sin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 of Jesus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What can make me whole again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 of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For my pardon this I see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 of Jesus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For my cleansing this my plea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 of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Oh, precious is the flow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That makes me white as snow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 other fount I know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 of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This is all my hope and peace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 of Jesus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This is all my righteousness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 of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1626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You Are Holy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000" b="1" dirty="0" smtClean="0">
                <a:solidFill>
                  <a:srgbClr val="000000"/>
                </a:solidFill>
                <a:sym typeface="Arial" charset="0"/>
              </a:rPr>
              <a:t>   Ladies Echo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are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mighty 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worthy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 of praise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Oh, precious is the flow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That makes me white as snow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 other fount I know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 of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Oh, precious is the flow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That makes me white as snow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 other fount I know</a:t>
            </a:r>
            <a:br>
              <a:rPr lang="en-US" sz="35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sym typeface="Arial" pitchFamily="34" charset="0"/>
              </a:rPr>
              <a:t>Nothing but the blood of Jesus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1625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sym typeface="Arial" pitchFamily="34" charset="0"/>
              </a:rPr>
              <a:t>Sean Dayton, Robert Lowry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sym typeface="Arial" pitchFamily="34" charset="0"/>
              </a:rPr>
              <a:t>2006 ION Publishing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625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01626" y="454267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The Wonderful Cross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When I survey the wondrous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On which the Prince of glory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died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richest gain I count but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loss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pour contempt on all 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pride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01626" y="972450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See from His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head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His hands His feet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Sorrow and love flow mingled down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Did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ever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such love and sorrow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meet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Or thorns compose so rich a crown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Bids me come and die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find that I may truly 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who gather here by grace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Draw near and bless Your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Were the whole realm of nature mine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That were an offering far too small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Love so amazing, so divine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Demands my soul, my life, my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Bids me come and die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find that I may truly 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who gather here by grace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Draw near and bless Your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06731" y="800841"/>
            <a:ext cx="7456171" cy="277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000" b="1" dirty="0" smtClean="0">
                <a:solidFill>
                  <a:srgbClr val="000000"/>
                </a:solidFill>
                <a:sym typeface="Arial" charset="0"/>
              </a:rPr>
              <a:t>Ladies Echo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will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follow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will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listen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will love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 All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of my days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Love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so amazing, so divine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Demands my soul, my life, my all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1626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sym typeface="Arial" charset="0"/>
              </a:rPr>
              <a:t>Lowell Mason, Jesse Reeves, Chris Tomlin, J. D. Walt, Isaac Watts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1626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sym typeface="Arial" charset="0"/>
              </a:rPr>
              <a:t>2000 worshiptogether.com songs, </a:t>
            </a: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sixsteps</a:t>
            </a:r>
            <a:r>
              <a:rPr lang="en-US" sz="1200" dirty="0">
                <a:solidFill>
                  <a:srgbClr val="000000"/>
                </a:solidFill>
                <a:sym typeface="Arial" charset="0"/>
              </a:rPr>
              <a:t> Music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626" y="494567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01626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Stand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stood before creation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Eternity in Your hand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spoke the earth into motion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now to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1626" y="972450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stood before my failure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carried the cross for my shame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sin weighed upon Your shoulders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now to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what can I say and what could I do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But offer this heart O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Completely to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I'll walk upon salvation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Spirit alive in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This life to declare Your promise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now to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what can I say and what could I do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But offer this heart O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Completely to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1626" y="896179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I'll stand with arms high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heart abandoned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awe of the One who gave it 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I'll stand my soul,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You surrendered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1626" y="896179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I'll stand with arms high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heart abandoned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awe of the One who gave it 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I'll stand my soul,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You surrendered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I am is Yours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01626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Joel Houston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01626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2005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Hillsong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Publishing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01626" y="494567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01626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Sweetly Broken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the cross I look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the cross I cling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Of it's suffering I do drink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Of it's work I do 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on it my Savior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Both bruised and crushed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Showed that God is love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God is just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98169" y="436086"/>
            <a:ext cx="4126231" cy="480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I will sing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to 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And worship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The King Who </a:t>
            </a:r>
            <a:endParaRPr lang="en-US" sz="3200" b="1" dirty="0" smtClean="0">
              <a:solidFill>
                <a:srgbClr val="000000"/>
              </a:solidFill>
              <a:sym typeface="Arial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Is worthy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 will love and 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Adore Him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 will bow down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Before Him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93515" y="436156"/>
            <a:ext cx="4041775" cy="47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 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are Lord of lords</a:t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You are King of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kings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the mighty God</a:t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Lord of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everything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You’re Emmanuel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You’re the Great I Am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You’re the Prince of Peace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Who is the Lamb</a:t>
            </a:r>
            <a:endParaRPr lang="en-US" sz="32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At the cross You beckon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draw me gently to my knees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am lost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words, so lost in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love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I'm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sweetly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broken, wholly surrendered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What a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precious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gift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Undeserved life,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Have I been given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Through Christ crucified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You've called me out of death,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You've called me into life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was under Your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wrath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Now through the cross I'm reconciled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At the cross You beckon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draw me gently to my knees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am lost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words, so lost in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love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I'm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sweetly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broken, wholly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surrendered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  <a:sym typeface="Arial" charset="0"/>
              </a:rPr>
              <a:t>(repeat)</a:t>
            </a:r>
            <a:endParaRPr lang="en-US" sz="30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1626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Jeremy Riddle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01626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2005 Mercy/Vineyard Publishing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01626" y="494567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301625" y="378067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the Poor and Powerless </a:t>
            </a: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the poor and powerless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the lost and lonely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the thieves will come confess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know that You are holy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know that You are holy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will sing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we will cry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endParaRPr lang="en-US" sz="35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the hearts who are content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who feel unworthy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who hurt with nothing left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Will know that You are holy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Will know that You are holy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will sing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we will cry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endParaRPr lang="en-US" sz="35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Shout it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 on scream it from the mountains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 on and tell it to the masses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That He is </a:t>
            </a: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God</a:t>
            </a:r>
            <a:endParaRPr lang="en-US" sz="35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053841" y="512497"/>
            <a:ext cx="3896994" cy="457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the living God</a:t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You're my saving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grace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You'll 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reign forever</a:t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You're the Ancient of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days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 are Alpha, Omega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Beginning and End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You’re my Savior, Messiah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Redeemer and Friend</a:t>
            </a:r>
            <a:endParaRPr lang="en-US" sz="32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22606" y="512497"/>
            <a:ext cx="3896994" cy="457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I will sing to </a:t>
            </a:r>
            <a:endParaRPr lang="en-US" sz="3200" b="1" dirty="0" smtClean="0">
              <a:solidFill>
                <a:srgbClr val="000000"/>
              </a:solidFill>
              <a:sym typeface="Arial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And worship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The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King 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Who </a:t>
            </a:r>
            <a:endParaRPr lang="en-US" sz="3200" b="1" dirty="0" smtClean="0">
              <a:solidFill>
                <a:srgbClr val="000000"/>
              </a:solidFill>
              <a:sym typeface="Arial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Is worthy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 will love and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Adore him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 will bow down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Before Him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endParaRPr lang="en-US" sz="32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the hearts who are content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who feel unworthy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who hurt with nothing left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Will know that You are holy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Will know that You are holy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will sing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we will cry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endParaRPr lang="en-US" sz="35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04800" y="486013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Shout it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 on scream it from the mountains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 on and tell it to the masses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That He is </a:t>
            </a: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God</a:t>
            </a:r>
            <a:endParaRPr lang="en-US" sz="35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Shout it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 on scream it from the mountains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 on and tell it to the masses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That He is </a:t>
            </a: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God</a:t>
            </a:r>
            <a:endParaRPr lang="en-US" sz="35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1625" y="470773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Digital Age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625" y="491284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TORA\MyComputers\Server Files\Markr Files\ProAndKingsPosterDar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686800" cy="5148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45331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 smtClean="0">
                <a:latin typeface="Algerian" pitchFamily="82" charset="0"/>
              </a:rPr>
              <a:t>A Tale of </a:t>
            </a:r>
          </a:p>
          <a:p>
            <a:pPr algn="ctr"/>
            <a:r>
              <a:rPr lang="en-US" sz="7500" dirty="0" smtClean="0">
                <a:latin typeface="Algerian" pitchFamily="82" charset="0"/>
              </a:rPr>
              <a:t>Two Cities</a:t>
            </a:r>
            <a:endParaRPr lang="en-US" sz="75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h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35731"/>
            <a:ext cx="3599054" cy="4818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1626" y="972450"/>
            <a:ext cx="8068469" cy="274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Prince of Peace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will live my life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40531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 </a:t>
            </a:r>
            <a:r>
              <a:rPr lang="en-US" sz="3200" b="1" dirty="0"/>
              <a:t>city does not need the sun or the moon to shine on it, for the glory of </a:t>
            </a:r>
            <a:r>
              <a:rPr lang="en-US" sz="3200" b="1" dirty="0" smtClean="0"/>
              <a:t>God gives </a:t>
            </a:r>
            <a:r>
              <a:rPr lang="en-US" sz="3200" b="1" dirty="0"/>
              <a:t>it light, and the Lamb is its </a:t>
            </a:r>
            <a:r>
              <a:rPr lang="en-US" sz="3200" b="1" dirty="0" smtClean="0"/>
              <a:t>lamp… On </a:t>
            </a:r>
            <a:r>
              <a:rPr lang="en-US" sz="3200" b="1" dirty="0"/>
              <a:t>no day will its gates ever be </a:t>
            </a:r>
            <a:r>
              <a:rPr lang="en-US" sz="3200" b="1" dirty="0" smtClean="0"/>
              <a:t>shut…</a:t>
            </a:r>
          </a:p>
          <a:p>
            <a:endParaRPr lang="en-US" sz="3200" b="1" i="1" dirty="0" smtClean="0"/>
          </a:p>
          <a:p>
            <a:pPr algn="r"/>
            <a:r>
              <a:rPr lang="en-US" sz="3200" b="1" i="1" dirty="0" smtClean="0"/>
              <a:t>Revelation 21:23, 25a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54126"/>
            <a:ext cx="838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...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went about in sheepskins and goatskins, destitute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...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they wandered in deserts and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mountains, living in caves and in holes in the ground.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> 	</a:t>
            </a:r>
            <a:r>
              <a:rPr lang="en-US" sz="2800" b="1" i="1" dirty="0" smtClean="0">
                <a:latin typeface="+mj-lt"/>
                <a:cs typeface="Times New Roman" pitchFamily="18" charset="0"/>
              </a:rPr>
              <a:t>(Hebrews 11:37-38)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/>
              <a:t>Some faced jeers and flogging, and even chains and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/>
              <a:t>                 imprisonment. They were put to death by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/>
              <a:t>           stoning; they were sawed in two; they were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/>
              <a:t>           killed by the sword. 		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/>
              <a:t>                                    (</a:t>
            </a:r>
            <a:r>
              <a:rPr lang="en-US" sz="2800" b="1" i="1" dirty="0">
                <a:cs typeface="Times New Roman" pitchFamily="18" charset="0"/>
              </a:rPr>
              <a:t>Hebrews 11:36-37</a:t>
            </a:r>
            <a:r>
              <a:rPr lang="en-US" sz="2800" b="1" i="1" dirty="0" smtClean="0">
                <a:cs typeface="Times New Roman" pitchFamily="18" charset="0"/>
              </a:rPr>
              <a:t>)</a:t>
            </a:r>
            <a:endParaRPr lang="en-US" sz="2800" i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821531"/>
            <a:ext cx="7010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/>
              <a:t>Jerusalem, Jerusalem, you who stone the prophets and kill those sent to you.</a:t>
            </a:r>
          </a:p>
          <a:p>
            <a:pPr algn="ctr"/>
            <a:endParaRPr lang="en-US" sz="3200" b="1" i="1" dirty="0" smtClean="0"/>
          </a:p>
          <a:p>
            <a:pPr algn="r"/>
            <a:r>
              <a:rPr lang="en-US" sz="3000" b="1" i="1" dirty="0" smtClean="0"/>
              <a:t>Luke 13:34</a:t>
            </a:r>
            <a:endParaRPr lang="en-US" sz="3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er_of_babel.170113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09" y="0"/>
            <a:ext cx="6450782" cy="514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8131"/>
            <a:ext cx="8305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b="1" dirty="0" smtClean="0"/>
              <a:t>So the </a:t>
            </a:r>
            <a:r>
              <a:rPr lang="en-US" sz="3100" b="1" cap="small" dirty="0" smtClean="0"/>
              <a:t>Lord</a:t>
            </a:r>
            <a:r>
              <a:rPr lang="en-US" sz="3100" b="1" dirty="0" smtClean="0"/>
              <a:t> scattered them from there over all the earth, and they stopped building the city. </a:t>
            </a:r>
            <a:r>
              <a:rPr lang="en-US" sz="3100" b="1" baseline="30000" dirty="0" smtClean="0"/>
              <a:t> </a:t>
            </a:r>
            <a:r>
              <a:rPr lang="en-US" sz="3100" b="1" dirty="0" smtClean="0"/>
              <a:t>That is why it was called Babel— because there the Lord confused the language of the whole world. From there the </a:t>
            </a:r>
            <a:r>
              <a:rPr lang="en-US" sz="3100" b="1" cap="small" dirty="0" smtClean="0"/>
              <a:t>Lord</a:t>
            </a:r>
            <a:r>
              <a:rPr lang="en-US" sz="3100" b="1" dirty="0" smtClean="0"/>
              <a:t> scattered them over the face of the whole earth.</a:t>
            </a:r>
          </a:p>
          <a:p>
            <a:pPr algn="ctr"/>
            <a:endParaRPr lang="en-US" sz="3000" b="1" dirty="0" smtClean="0"/>
          </a:p>
          <a:p>
            <a:pPr algn="ctr"/>
            <a:r>
              <a:rPr lang="en-US" sz="2800" b="1" i="1" dirty="0" smtClean="0"/>
              <a:t>Genesis 11:8-9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71600" y="373767"/>
            <a:ext cx="6096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Unthinkable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Impractical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It won't make any difference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1626" y="667367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000" b="1" dirty="0" smtClean="0">
                <a:solidFill>
                  <a:srgbClr val="000000"/>
                </a:solidFill>
                <a:sym typeface="Arial" charset="0"/>
              </a:rPr>
              <a:t>   Ladies Echo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are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mighty 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worthy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 of praise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211931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"Israel's prophets did not ask if this freedom is realistic, or politically practical or economically viable.</a:t>
            </a:r>
            <a:r>
              <a:rPr kumimoji="0" lang="en-US" sz="3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To begin with such questions is to concede everything to the royal consciousness (ruler/ruling ideology) even before we begin.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We need to ask not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whether it is realistic or practical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or viable but whether it is imaginable.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" y="211931"/>
            <a:ext cx="8305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We need to ask if our consciousness and imagination have been so assaulted co-opted by the royal consciousness (ruler/ruling ideology) </a:t>
            </a:r>
            <a:b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that we have been robbed of the courage and power to think an alternative thought."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					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The Prophetic Imagination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1931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/>
              <a:t>Now the whole world had one language and a common speech. </a:t>
            </a:r>
            <a:r>
              <a:rPr lang="en-US" sz="3000" b="1" baseline="30000" dirty="0" smtClean="0"/>
              <a:t> </a:t>
            </a:r>
            <a:r>
              <a:rPr lang="en-US" sz="3000" b="1" dirty="0" smtClean="0"/>
              <a:t>As people moved eastward,</a:t>
            </a:r>
            <a:r>
              <a:rPr lang="en-US" sz="3000" b="1" baseline="30000" dirty="0" smtClean="0"/>
              <a:t> </a:t>
            </a:r>
            <a:r>
              <a:rPr lang="en-US" sz="3000" b="1" dirty="0" smtClean="0"/>
              <a:t>they found a plain in Shinar</a:t>
            </a:r>
            <a:r>
              <a:rPr lang="en-US" sz="3000" b="1" baseline="30000" dirty="0" smtClean="0"/>
              <a:t> </a:t>
            </a:r>
            <a:r>
              <a:rPr lang="en-US" sz="3000" b="1" dirty="0" smtClean="0"/>
              <a:t>and settled there.</a:t>
            </a:r>
            <a:r>
              <a:rPr lang="en-US" sz="3000" b="1" baseline="30000" dirty="0" smtClean="0"/>
              <a:t> </a:t>
            </a:r>
            <a:r>
              <a:rPr lang="en-US" sz="3000" b="1" dirty="0" smtClean="0"/>
              <a:t>They said to each other, “Come, let’s make bricks and bake them thoroughly.” They used brick instead of stone, and tar for mortar. </a:t>
            </a:r>
            <a:r>
              <a:rPr lang="en-US" sz="3000" b="1" baseline="30000" dirty="0" smtClean="0"/>
              <a:t> 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11931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/>
              <a:t>Then they said, “Come, let us build ourselves a city, with a tower that reaches to the heavens, so that we may make a name for ourselves; otherwise we will be scattered over the face of the whole earth.”</a:t>
            </a:r>
          </a:p>
          <a:p>
            <a:pPr algn="ctr"/>
            <a:r>
              <a:rPr lang="en-US" sz="3000" b="1" dirty="0" smtClean="0"/>
              <a:t>But the </a:t>
            </a:r>
            <a:r>
              <a:rPr lang="en-US" sz="3000" b="1" cap="small" dirty="0" smtClean="0"/>
              <a:t>Lord</a:t>
            </a:r>
            <a:r>
              <a:rPr lang="en-US" sz="3000" b="1" dirty="0" smtClean="0"/>
              <a:t> came down to see the city and the tower the people were building</a:t>
            </a:r>
            <a:r>
              <a:rPr lang="en-US" sz="3000" dirty="0" smtClean="0"/>
              <a:t>.</a:t>
            </a:r>
          </a:p>
          <a:p>
            <a:endParaRPr lang="en-US" sz="3000" dirty="0" smtClean="0"/>
          </a:p>
          <a:p>
            <a:pPr algn="ctr"/>
            <a:r>
              <a:rPr lang="en-US" sz="2800" b="1" i="1" dirty="0" smtClean="0"/>
              <a:t>Genesis 11:1-5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06731" y="743638"/>
            <a:ext cx="7456171" cy="277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000" b="1" dirty="0" smtClean="0">
                <a:solidFill>
                  <a:srgbClr val="000000"/>
                </a:solidFill>
                <a:sym typeface="Arial" charset="0"/>
              </a:rPr>
              <a:t>Ladies Echo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will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follow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will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listen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will love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 All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of 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days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98169" y="436086"/>
            <a:ext cx="4126231" cy="480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I will sing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to 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and worship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The King Who </a:t>
            </a:r>
            <a:endParaRPr lang="en-US" sz="3200" b="1" dirty="0" smtClean="0">
              <a:solidFill>
                <a:srgbClr val="000000"/>
              </a:solidFill>
              <a:sym typeface="Arial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is worthy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 will love and 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 adore Him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I will bow down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Before Him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53840" y="436156"/>
            <a:ext cx="4041775" cy="47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 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are Lord of lords</a:t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You are King of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kings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the mighty God</a:t>
            </a:r>
            <a:br>
              <a:rPr lang="en-US" sz="32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Lord of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everything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You’re Emmanuel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You’re the Great I Am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You’re the Prince of Peace</a:t>
            </a:r>
          </a:p>
          <a:p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Who is the Lamb</a:t>
            </a:r>
            <a:endParaRPr lang="en-US" sz="32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595</Words>
  <Application>Microsoft Office PowerPoint</Application>
  <PresentationFormat>Custom</PresentationFormat>
  <Paragraphs>205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37</cp:revision>
  <dcterms:created xsi:type="dcterms:W3CDTF">2012-08-10T19:23:36Z</dcterms:created>
  <dcterms:modified xsi:type="dcterms:W3CDTF">2012-08-14T21:16:13Z</dcterms:modified>
</cp:coreProperties>
</file>