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3"/>
  </p:handoutMasterIdLst>
  <p:sldIdLst>
    <p:sldId id="330" r:id="rId2"/>
    <p:sldId id="262" r:id="rId3"/>
    <p:sldId id="263" r:id="rId4"/>
    <p:sldId id="264" r:id="rId5"/>
    <p:sldId id="337" r:id="rId6"/>
    <p:sldId id="338" r:id="rId7"/>
    <p:sldId id="339" r:id="rId8"/>
    <p:sldId id="340" r:id="rId9"/>
    <p:sldId id="341" r:id="rId10"/>
    <p:sldId id="265" r:id="rId11"/>
    <p:sldId id="266" r:id="rId12"/>
    <p:sldId id="267" r:id="rId13"/>
    <p:sldId id="268" r:id="rId14"/>
    <p:sldId id="269" r:id="rId15"/>
    <p:sldId id="270" r:id="rId16"/>
    <p:sldId id="271" r:id="rId17"/>
    <p:sldId id="272" r:id="rId18"/>
    <p:sldId id="273" r:id="rId19"/>
    <p:sldId id="34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34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36" r:id="rId59"/>
    <p:sldId id="332" r:id="rId60"/>
    <p:sldId id="327" r:id="rId61"/>
    <p:sldId id="257" r:id="rId62"/>
    <p:sldId id="259" r:id="rId63"/>
    <p:sldId id="316" r:id="rId64"/>
    <p:sldId id="313" r:id="rId65"/>
    <p:sldId id="315" r:id="rId66"/>
    <p:sldId id="317" r:id="rId67"/>
    <p:sldId id="319" r:id="rId68"/>
    <p:sldId id="318" r:id="rId69"/>
    <p:sldId id="320" r:id="rId70"/>
    <p:sldId id="321" r:id="rId71"/>
    <p:sldId id="314" r:id="rId72"/>
    <p:sldId id="333" r:id="rId73"/>
    <p:sldId id="334" r:id="rId74"/>
    <p:sldId id="323" r:id="rId75"/>
    <p:sldId id="322" r:id="rId76"/>
    <p:sldId id="325" r:id="rId77"/>
    <p:sldId id="329" r:id="rId78"/>
    <p:sldId id="331" r:id="rId79"/>
    <p:sldId id="328" r:id="rId80"/>
    <p:sldId id="324" r:id="rId81"/>
    <p:sldId id="256" r:id="rId82"/>
  </p:sldIdLst>
  <p:sldSz cx="8686800" cy="5148263"/>
  <p:notesSz cx="7010400" cy="92964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462" y="-90"/>
      </p:cViewPr>
      <p:guideLst>
        <p:guide orient="horz" pos="1622"/>
        <p:guide pos="2736"/>
      </p:guideLst>
    </p:cSldViewPr>
  </p:slideViewPr>
  <p:notesTextViewPr>
    <p:cViewPr>
      <p:scale>
        <a:sx n="100" d="100"/>
        <a:sy n="100" d="100"/>
      </p:scale>
      <p:origin x="0" y="0"/>
    </p:cViewPr>
  </p:notesTextViewPr>
  <p:sorterViewPr>
    <p:cViewPr>
      <p:scale>
        <a:sx n="100" d="100"/>
        <a:sy n="100" d="100"/>
      </p:scale>
      <p:origin x="0" y="113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750AD8A-04F1-43E0-8053-C33AF99C008E}" type="datetimeFigureOut">
              <a:rPr lang="en-US" smtClean="0"/>
              <a:pPr/>
              <a:t>7/30/2012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E5BF70-A464-46EA-8A4D-17052CD2F64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D0BB79-7624-4084-8C8D-D02D7D60A41F}"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0BB79-7624-4084-8C8D-D02D7D60A41F}"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0BB79-7624-4084-8C8D-D02D7D60A41F}"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0BB79-7624-4084-8C8D-D02D7D60A41F}"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0BB79-7624-4084-8C8D-D02D7D60A41F}"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D0BB79-7624-4084-8C8D-D02D7D60A41F}"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D0BB79-7624-4084-8C8D-D02D7D60A41F}" type="datetimeFigureOut">
              <a:rPr lang="en-US" smtClean="0"/>
              <a:pPr/>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0BB79-7624-4084-8C8D-D02D7D60A41F}" type="datetimeFigureOut">
              <a:rPr lang="en-US" smtClean="0"/>
              <a:pPr/>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0BB79-7624-4084-8C8D-D02D7D60A41F}" type="datetimeFigureOut">
              <a:rPr lang="en-US" smtClean="0"/>
              <a:pPr/>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0BB79-7624-4084-8C8D-D02D7D60A41F}"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0BB79-7624-4084-8C8D-D02D7D60A41F}"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D2BA-8A86-40A7-8DAD-7E27441391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4ED0BB79-7624-4084-8C8D-D02D7D60A41F}" type="datetimeFigureOut">
              <a:rPr lang="en-US" smtClean="0"/>
              <a:pPr/>
              <a:t>7/30/2012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903ED2BA-8A86-40A7-8DAD-7E27441391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01625" y="238345"/>
            <a:ext cx="8068469" cy="595864"/>
          </a:xfrm>
          <a:prstGeom prst="rect">
            <a:avLst/>
          </a:prstGeom>
          <a:noFill/>
          <a:ln w="9525">
            <a:noFill/>
            <a:miter lim="800000"/>
            <a:headEnd/>
            <a:tailEnd/>
          </a:ln>
          <a:effectLst/>
        </p:spPr>
        <p:txBody>
          <a:bodyPr wrap="none" lIns="79050" tIns="39525" rIns="79050" bIns="39525" anchor="ctr"/>
          <a:lstStyle/>
          <a:p>
            <a:pPr algn="ctr"/>
            <a:r>
              <a:rPr lang="en-US" sz="3100" b="1" dirty="0">
                <a:solidFill>
                  <a:srgbClr val="000000"/>
                </a:solidFill>
                <a:latin typeface="Calibri" pitchFamily="34" charset="0"/>
                <a:sym typeface="Arial" charset="0"/>
              </a:rPr>
              <a:t>Where We Belong</a:t>
            </a:r>
          </a:p>
        </p:txBody>
      </p:sp>
      <p:sp>
        <p:nvSpPr>
          <p:cNvPr id="88066" name="Rectangle 2"/>
          <p:cNvSpPr>
            <a:spLocks noChangeArrowheads="1"/>
          </p:cNvSpPr>
          <p:nvPr/>
        </p:nvSpPr>
        <p:spPr bwMode="auto">
          <a:xfrm>
            <a:off x="685801" y="1191728"/>
            <a:ext cx="6629400"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There is no height or depth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Neither life nor death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take me from all that I find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Here now in Your glory Lord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94531" y="952676"/>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No other </a:t>
            </a:r>
            <a:r>
              <a:rPr lang="en-US" sz="3400" b="1" dirty="0" smtClean="0">
                <a:solidFill>
                  <a:srgbClr val="000000"/>
                </a:solidFill>
                <a:latin typeface="Calibri" pitchFamily="34" charset="0"/>
                <a:sym typeface="Arial" charset="0"/>
              </a:rPr>
              <a:t>powers </a:t>
            </a:r>
            <a:r>
              <a:rPr lang="en-US" sz="3400" b="1" dirty="0">
                <a:solidFill>
                  <a:srgbClr val="000000"/>
                </a:solidFill>
                <a:latin typeface="Calibri" pitchFamily="34" charset="0"/>
                <a:sym typeface="Arial" charset="0"/>
              </a:rPr>
              <a:t>or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things of now or to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nothing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On </a:t>
            </a:r>
            <a:r>
              <a:rPr lang="en-US" sz="3400" b="1" dirty="0">
                <a:solidFill>
                  <a:srgbClr val="000000"/>
                </a:solidFill>
                <a:latin typeface="Calibri" pitchFamily="34" charset="0"/>
                <a:sym typeface="Arial" charset="0"/>
              </a:rPr>
              <a:t>earth in this life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could ever separate us Lord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70731" y="745331"/>
            <a:ext cx="80684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Your love is never ending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Your hands we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all our sins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Are </a:t>
            </a:r>
            <a:r>
              <a:rPr lang="en-US" sz="3400" b="1" dirty="0">
                <a:solidFill>
                  <a:srgbClr val="000000"/>
                </a:solidFill>
                <a:latin typeface="Calibri" pitchFamily="34" charset="0"/>
                <a:sym typeface="Arial" charset="0"/>
              </a:rPr>
              <a:t>washed away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beyond reason has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Paid for our freedom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We're made alive in You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58825" y="973931"/>
            <a:ext cx="6480175"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Casting all else aside for the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94531" y="1191728"/>
            <a:ext cx="57062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Joy 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Your fire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62000" y="1050131"/>
            <a:ext cx="6858000"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No other </a:t>
            </a:r>
            <a:r>
              <a:rPr lang="en-US" sz="3400" b="1" dirty="0" smtClean="0">
                <a:solidFill>
                  <a:srgbClr val="000000"/>
                </a:solidFill>
                <a:latin typeface="Calibri" pitchFamily="34" charset="0"/>
                <a:sym typeface="Arial" charset="0"/>
              </a:rPr>
              <a:t>powers </a:t>
            </a:r>
            <a:r>
              <a:rPr lang="en-US" sz="3400" b="1" dirty="0">
                <a:solidFill>
                  <a:srgbClr val="000000"/>
                </a:solidFill>
                <a:latin typeface="Calibri" pitchFamily="34" charset="0"/>
                <a:sym typeface="Arial" charset="0"/>
              </a:rPr>
              <a:t>or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things of now or to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nothing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On </a:t>
            </a:r>
            <a:r>
              <a:rPr lang="en-US" sz="3400" b="1" dirty="0">
                <a:solidFill>
                  <a:srgbClr val="000000"/>
                </a:solidFill>
                <a:latin typeface="Calibri" pitchFamily="34" charset="0"/>
                <a:sym typeface="Arial" charset="0"/>
              </a:rPr>
              <a:t>earth in this life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could ever separate us Lord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1" y="669131"/>
            <a:ext cx="6324600"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Your love is never ending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Your hands we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all our sins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Are </a:t>
            </a:r>
            <a:r>
              <a:rPr lang="en-US" sz="3400" b="1" dirty="0">
                <a:solidFill>
                  <a:srgbClr val="000000"/>
                </a:solidFill>
                <a:latin typeface="Calibri" pitchFamily="34" charset="0"/>
                <a:sym typeface="Arial" charset="0"/>
              </a:rPr>
              <a:t>washed away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beyond reason has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Paid for our freedom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We're made alive in You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2625" y="973931"/>
            <a:ext cx="6556375"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Casting all else aside for the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770731" y="1126331"/>
            <a:ext cx="54776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Joy 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Your </a:t>
            </a:r>
            <a:r>
              <a:rPr lang="en-US" sz="3400" b="1" dirty="0" smtClean="0">
                <a:solidFill>
                  <a:srgbClr val="000000"/>
                </a:solidFill>
                <a:latin typeface="Calibri" pitchFamily="34" charset="0"/>
                <a:sym typeface="Arial" charset="0"/>
              </a:rPr>
              <a:t>fire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758825" y="1126331"/>
            <a:ext cx="6251575"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Casting all else aside for the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ctr"/>
            <a:r>
              <a:rPr lang="en-US" sz="3600" b="1" dirty="0">
                <a:solidFill>
                  <a:srgbClr val="000000"/>
                </a:solidFill>
                <a:latin typeface="Calibri" pitchFamily="34" charset="0"/>
                <a:sym typeface="Arial" charset="0"/>
              </a:rPr>
              <a:t>Everlasting God</a:t>
            </a:r>
          </a:p>
        </p:txBody>
      </p:sp>
      <p:sp>
        <p:nvSpPr>
          <p:cNvPr id="20482" name="Rectangle 2"/>
          <p:cNvSpPr>
            <a:spLocks noChangeArrowheads="1"/>
          </p:cNvSpPr>
          <p:nvPr/>
        </p:nvSpPr>
        <p:spPr bwMode="auto">
          <a:xfrm>
            <a:off x="758826" y="1191728"/>
            <a:ext cx="5718174"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Strength will rise as we wait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770731" y="1050131"/>
            <a:ext cx="5553869" cy="2383455"/>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Joy 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Your fire</a:t>
            </a:r>
          </a:p>
        </p:txBody>
      </p:sp>
      <p:sp>
        <p:nvSpPr>
          <p:cNvPr id="110595"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Joel Davies, Reuben Morgan</a:t>
            </a:r>
          </a:p>
        </p:txBody>
      </p:sp>
      <p:sp>
        <p:nvSpPr>
          <p:cNvPr id="110596"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2008 </a:t>
            </a:r>
            <a:r>
              <a:rPr lang="en-US" sz="1400" dirty="0" err="1">
                <a:solidFill>
                  <a:srgbClr val="000000"/>
                </a:solidFill>
                <a:latin typeface="Calibri" pitchFamily="34" charset="0"/>
                <a:sym typeface="Arial" charset="0"/>
              </a:rPr>
              <a:t>Hillsong</a:t>
            </a:r>
            <a:r>
              <a:rPr lang="en-US" sz="1400" dirty="0">
                <a:solidFill>
                  <a:srgbClr val="000000"/>
                </a:solidFill>
                <a:latin typeface="Calibri" pitchFamily="34" charset="0"/>
                <a:sym typeface="Arial" charset="0"/>
              </a:rPr>
              <a:t> Publishing</a:t>
            </a:r>
          </a:p>
        </p:txBody>
      </p:sp>
      <p:sp>
        <p:nvSpPr>
          <p:cNvPr id="110597"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1627" y="238347"/>
            <a:ext cx="8068469" cy="595864"/>
          </a:xfrm>
          <a:prstGeom prst="rect">
            <a:avLst/>
          </a:prstGeom>
          <a:noFill/>
          <a:ln w="9525">
            <a:noFill/>
            <a:miter lim="800000"/>
            <a:headEnd/>
            <a:tailEnd/>
          </a:ln>
          <a:effectLst/>
        </p:spPr>
        <p:txBody>
          <a:bodyPr wrap="none" anchor="ctr"/>
          <a:lstStyle/>
          <a:p>
            <a:pPr algn="ctr"/>
            <a:r>
              <a:rPr lang="en-US" sz="3400" b="1" dirty="0">
                <a:solidFill>
                  <a:srgbClr val="000000"/>
                </a:solidFill>
                <a:sym typeface="Arial" charset="0"/>
              </a:rPr>
              <a:t>Forever Reign</a:t>
            </a:r>
          </a:p>
        </p:txBody>
      </p:sp>
      <p:sp>
        <p:nvSpPr>
          <p:cNvPr id="55298" name="Rectangle 2"/>
          <p:cNvSpPr>
            <a:spLocks noChangeArrowheads="1"/>
          </p:cNvSpPr>
          <p:nvPr/>
        </p:nvSpPr>
        <p:spPr bwMode="auto">
          <a:xfrm>
            <a:off x="694531" y="1191728"/>
            <a:ext cx="71540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good You are good </a:t>
            </a:r>
            <a:endParaRPr lang="en-US" sz="3400" b="1" dirty="0" smtClean="0">
              <a:solidFill>
                <a:srgbClr val="000000"/>
              </a:solidFill>
              <a:sym typeface="Arial" charset="0"/>
            </a:endParaRPr>
          </a:p>
          <a:p>
            <a:r>
              <a:rPr lang="en-US" sz="3400" b="1" dirty="0" smtClean="0">
                <a:solidFill>
                  <a:srgbClr val="000000"/>
                </a:solidFill>
                <a:sym typeface="Arial" charset="0"/>
              </a:rPr>
              <a:t>When there's </a:t>
            </a:r>
            <a:r>
              <a:rPr lang="en-US" sz="3400" b="1" dirty="0">
                <a:solidFill>
                  <a:srgbClr val="000000"/>
                </a:solidFill>
                <a:sym typeface="Arial" charset="0"/>
              </a:rPr>
              <a:t>nothing good in me</a:t>
            </a:r>
            <a:br>
              <a:rPr lang="en-US" sz="3400" b="1" dirty="0">
                <a:solidFill>
                  <a:srgbClr val="000000"/>
                </a:solidFill>
                <a:sym typeface="Arial" charset="0"/>
              </a:rPr>
            </a:br>
            <a:r>
              <a:rPr lang="en-US" sz="3400" b="1" dirty="0">
                <a:solidFill>
                  <a:srgbClr val="000000"/>
                </a:solidFill>
                <a:sym typeface="Arial" charset="0"/>
              </a:rPr>
              <a:t>You are love You are love </a:t>
            </a:r>
            <a:endParaRPr lang="en-US" sz="3400" b="1" dirty="0" smtClean="0">
              <a:solidFill>
                <a:srgbClr val="000000"/>
              </a:solidFill>
              <a:sym typeface="Arial" charset="0"/>
            </a:endParaRPr>
          </a:p>
          <a:p>
            <a:r>
              <a:rPr lang="en-US" sz="3400" b="1" dirty="0" smtClean="0">
                <a:solidFill>
                  <a:srgbClr val="000000"/>
                </a:solidFill>
                <a:sym typeface="Arial" charset="0"/>
              </a:rPr>
              <a:t>On display </a:t>
            </a:r>
            <a:r>
              <a:rPr lang="en-US" sz="3400" b="1" dirty="0">
                <a:solidFill>
                  <a:srgbClr val="000000"/>
                </a:solidFill>
                <a:sym typeface="Arial" charset="0"/>
              </a:rPr>
              <a:t>for all to see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758827" y="1191728"/>
            <a:ext cx="6480173"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light You are light</a:t>
            </a:r>
            <a:br>
              <a:rPr lang="en-US" sz="3400" b="1" dirty="0">
                <a:solidFill>
                  <a:srgbClr val="000000"/>
                </a:solidFill>
                <a:sym typeface="Arial" charset="0"/>
              </a:rPr>
            </a:br>
            <a:r>
              <a:rPr lang="en-US" sz="3400" b="1" dirty="0">
                <a:solidFill>
                  <a:srgbClr val="000000"/>
                </a:solidFill>
                <a:sym typeface="Arial" charset="0"/>
              </a:rPr>
              <a:t>When the darkness closes in</a:t>
            </a:r>
            <a:br>
              <a:rPr lang="en-US" sz="3400" b="1" dirty="0">
                <a:solidFill>
                  <a:srgbClr val="000000"/>
                </a:solidFill>
                <a:sym typeface="Arial" charset="0"/>
              </a:rPr>
            </a:br>
            <a:r>
              <a:rPr lang="en-US" sz="3400" b="1" dirty="0">
                <a:solidFill>
                  <a:srgbClr val="000000"/>
                </a:solidFill>
                <a:sym typeface="Arial" charset="0"/>
              </a:rPr>
              <a:t>You are hope You are hope </a:t>
            </a:r>
            <a:endParaRPr lang="en-US" sz="3400" b="1" dirty="0" smtClean="0">
              <a:solidFill>
                <a:srgbClr val="000000"/>
              </a:solidFill>
              <a:sym typeface="Arial" charset="0"/>
            </a:endParaRPr>
          </a:p>
          <a:p>
            <a:r>
              <a:rPr lang="en-US" sz="3400" b="1" dirty="0" smtClean="0">
                <a:solidFill>
                  <a:srgbClr val="000000"/>
                </a:solidFill>
                <a:sym typeface="Arial" charset="0"/>
              </a:rPr>
              <a:t>You</a:t>
            </a:r>
            <a:r>
              <a:rPr lang="en-US" sz="3400" b="1" dirty="0">
                <a:solidFill>
                  <a:srgbClr val="000000"/>
                </a:solidFill>
                <a:sym typeface="Arial" charset="0"/>
              </a:rPr>
              <a:t> </a:t>
            </a:r>
            <a:r>
              <a:rPr lang="en-US" sz="3400" b="1" dirty="0" smtClean="0">
                <a:solidFill>
                  <a:srgbClr val="000000"/>
                </a:solidFill>
                <a:sym typeface="Arial" charset="0"/>
              </a:rPr>
              <a:t>have </a:t>
            </a:r>
            <a:r>
              <a:rPr lang="en-US" sz="3400" b="1" dirty="0">
                <a:solidFill>
                  <a:srgbClr val="000000"/>
                </a:solidFill>
                <a:sym typeface="Arial" charset="0"/>
              </a:rPr>
              <a:t>covered all my sin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70731" y="1191728"/>
            <a:ext cx="5782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peace You are peace</a:t>
            </a:r>
            <a:br>
              <a:rPr lang="en-US" sz="3400" b="1" dirty="0">
                <a:solidFill>
                  <a:srgbClr val="000000"/>
                </a:solidFill>
                <a:sym typeface="Arial" charset="0"/>
              </a:rPr>
            </a:br>
            <a:r>
              <a:rPr lang="en-US" sz="3400" b="1" dirty="0">
                <a:solidFill>
                  <a:srgbClr val="000000"/>
                </a:solidFill>
                <a:sym typeface="Arial" charset="0"/>
              </a:rPr>
              <a:t>When my fear is crippling</a:t>
            </a:r>
            <a:br>
              <a:rPr lang="en-US" sz="3400" b="1" dirty="0">
                <a:solidFill>
                  <a:srgbClr val="000000"/>
                </a:solidFill>
                <a:sym typeface="Arial" charset="0"/>
              </a:rPr>
            </a:br>
            <a:r>
              <a:rPr lang="en-US" sz="3400" b="1" dirty="0">
                <a:solidFill>
                  <a:srgbClr val="000000"/>
                </a:solidFill>
                <a:sym typeface="Arial" charset="0"/>
              </a:rPr>
              <a:t>You are true You are true </a:t>
            </a:r>
            <a:endParaRPr lang="en-US" sz="3400" b="1" dirty="0" smtClean="0">
              <a:solidFill>
                <a:srgbClr val="000000"/>
              </a:solidFill>
              <a:sym typeface="Arial" charset="0"/>
            </a:endParaRPr>
          </a:p>
          <a:p>
            <a:r>
              <a:rPr lang="en-US" sz="3400" b="1" dirty="0" smtClean="0">
                <a:solidFill>
                  <a:srgbClr val="000000"/>
                </a:solidFill>
                <a:sym typeface="Arial" charset="0"/>
              </a:rPr>
              <a:t>Even in </a:t>
            </a:r>
            <a:r>
              <a:rPr lang="en-US" sz="3400" b="1" dirty="0">
                <a:solidFill>
                  <a:srgbClr val="000000"/>
                </a:solidFill>
                <a:sym typeface="Arial" charset="0"/>
              </a:rPr>
              <a:t>my wandering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58827" y="1191728"/>
            <a:ext cx="5565773"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joy You are joy </a:t>
            </a:r>
            <a:endParaRPr lang="en-US" sz="3400" b="1" dirty="0" smtClean="0">
              <a:solidFill>
                <a:srgbClr val="000000"/>
              </a:solidFill>
              <a:sym typeface="Arial" charset="0"/>
            </a:endParaRPr>
          </a:p>
          <a:p>
            <a:r>
              <a:rPr lang="en-US" sz="3400" b="1" dirty="0" smtClean="0">
                <a:solidFill>
                  <a:srgbClr val="000000"/>
                </a:solidFill>
                <a:sym typeface="Arial" charset="0"/>
              </a:rPr>
              <a:t>You're</a:t>
            </a:r>
            <a:r>
              <a:rPr lang="en-US" sz="3400" b="1" dirty="0">
                <a:solidFill>
                  <a:srgbClr val="000000"/>
                </a:solidFill>
                <a:sym typeface="Arial" charset="0"/>
              </a:rPr>
              <a:t> </a:t>
            </a:r>
            <a:r>
              <a:rPr lang="en-US" sz="3400" b="1" dirty="0" smtClean="0">
                <a:solidFill>
                  <a:srgbClr val="000000"/>
                </a:solidFill>
                <a:sym typeface="Arial" charset="0"/>
              </a:rPr>
              <a:t>the </a:t>
            </a:r>
            <a:r>
              <a:rPr lang="en-US" sz="3400" b="1" dirty="0">
                <a:solidFill>
                  <a:srgbClr val="000000"/>
                </a:solidFill>
                <a:sym typeface="Arial" charset="0"/>
              </a:rPr>
              <a:t>reason that I sing</a:t>
            </a:r>
            <a:br>
              <a:rPr lang="en-US" sz="3400" b="1" dirty="0">
                <a:solidFill>
                  <a:srgbClr val="000000"/>
                </a:solidFill>
                <a:sym typeface="Arial" charset="0"/>
              </a:rPr>
            </a:br>
            <a:r>
              <a:rPr lang="en-US" sz="3400" b="1" dirty="0">
                <a:solidFill>
                  <a:srgbClr val="000000"/>
                </a:solidFill>
                <a:sym typeface="Arial" charset="0"/>
              </a:rPr>
              <a:t>You are life You are life in</a:t>
            </a:r>
            <a:br>
              <a:rPr lang="en-US" sz="3400" b="1" dirty="0">
                <a:solidFill>
                  <a:srgbClr val="000000"/>
                </a:solidFill>
                <a:sym typeface="Arial" charset="0"/>
              </a:rPr>
            </a:br>
            <a:r>
              <a:rPr lang="en-US" sz="3400" b="1" dirty="0">
                <a:solidFill>
                  <a:srgbClr val="000000"/>
                </a:solidFill>
                <a:sym typeface="Arial" charset="0"/>
              </a:rPr>
              <a:t>You death has lost its sting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94531" y="897731"/>
            <a:ext cx="7230269" cy="2383455"/>
          </a:xfrm>
          <a:prstGeom prst="rect">
            <a:avLst/>
          </a:prstGeom>
          <a:noFill/>
          <a:ln w="9525">
            <a:noFill/>
            <a:miter lim="800000"/>
            <a:headEnd/>
            <a:tailEnd/>
          </a:ln>
          <a:effectLst/>
        </p:spPr>
        <p:txBody>
          <a:bodyPr wrap="none"/>
          <a:lstStyle/>
          <a:p>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a:t>
            </a:r>
            <a:r>
              <a:rPr lang="en-US" sz="3400" b="1" dirty="0">
                <a:solidFill>
                  <a:srgbClr val="000000"/>
                </a:solidFill>
                <a:sym typeface="Arial" charset="0"/>
              </a:rPr>
              <a:t> </a:t>
            </a:r>
            <a:r>
              <a:rPr lang="en-US" sz="3400" b="1" dirty="0" smtClean="0">
                <a:solidFill>
                  <a:srgbClr val="000000"/>
                </a:solidFill>
                <a:sym typeface="Arial" charset="0"/>
              </a:rPr>
              <a:t>arms </a:t>
            </a:r>
          </a:p>
          <a:p>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reign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94531" y="1191728"/>
            <a:ext cx="64682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more You are more </a:t>
            </a:r>
            <a:endParaRPr lang="en-US" sz="3400" b="1" dirty="0" smtClean="0">
              <a:solidFill>
                <a:srgbClr val="000000"/>
              </a:solidFill>
              <a:sym typeface="Arial" charset="0"/>
            </a:endParaRPr>
          </a:p>
          <a:p>
            <a:r>
              <a:rPr lang="en-US" sz="3400" b="1" dirty="0" smtClean="0">
                <a:solidFill>
                  <a:srgbClr val="000000"/>
                </a:solidFill>
                <a:sym typeface="Arial" charset="0"/>
              </a:rPr>
              <a:t>Than my </a:t>
            </a:r>
            <a:r>
              <a:rPr lang="en-US" sz="3400" b="1" dirty="0">
                <a:solidFill>
                  <a:srgbClr val="000000"/>
                </a:solidFill>
                <a:sym typeface="Arial" charset="0"/>
              </a:rPr>
              <a:t>words will ever say</a:t>
            </a:r>
            <a:br>
              <a:rPr lang="en-US" sz="3400" b="1" dirty="0">
                <a:solidFill>
                  <a:srgbClr val="000000"/>
                </a:solidFill>
                <a:sym typeface="Arial" charset="0"/>
              </a:rPr>
            </a:br>
            <a:r>
              <a:rPr lang="en-US" sz="3400" b="1" dirty="0">
                <a:solidFill>
                  <a:srgbClr val="000000"/>
                </a:solidFill>
                <a:sym typeface="Arial" charset="0"/>
              </a:rPr>
              <a:t>You are Lord You are Lord </a:t>
            </a:r>
            <a:endParaRPr lang="en-US" sz="3400" b="1" dirty="0" smtClean="0">
              <a:solidFill>
                <a:srgbClr val="000000"/>
              </a:solidFill>
              <a:sym typeface="Arial" charset="0"/>
            </a:endParaRPr>
          </a:p>
          <a:p>
            <a:r>
              <a:rPr lang="en-US" sz="3400" b="1" dirty="0" smtClean="0">
                <a:solidFill>
                  <a:srgbClr val="000000"/>
                </a:solidFill>
                <a:sym typeface="Arial" charset="0"/>
              </a:rPr>
              <a:t>All creation </a:t>
            </a:r>
            <a:r>
              <a:rPr lang="en-US" sz="3400" b="1" dirty="0">
                <a:solidFill>
                  <a:srgbClr val="000000"/>
                </a:solidFill>
                <a:sym typeface="Arial" charset="0"/>
              </a:rPr>
              <a:t>will proclaim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94531" y="1126331"/>
            <a:ext cx="64682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here You are here in</a:t>
            </a:r>
            <a:br>
              <a:rPr lang="en-US" sz="3400" b="1" dirty="0">
                <a:solidFill>
                  <a:srgbClr val="000000"/>
                </a:solidFill>
                <a:sym typeface="Arial" charset="0"/>
              </a:rPr>
            </a:br>
            <a:r>
              <a:rPr lang="en-US" sz="3400" b="1" dirty="0">
                <a:solidFill>
                  <a:srgbClr val="000000"/>
                </a:solidFill>
                <a:sym typeface="Arial" charset="0"/>
              </a:rPr>
              <a:t>Your presence I'm made whole</a:t>
            </a:r>
            <a:br>
              <a:rPr lang="en-US" sz="3400" b="1" dirty="0">
                <a:solidFill>
                  <a:srgbClr val="000000"/>
                </a:solidFill>
                <a:sym typeface="Arial" charset="0"/>
              </a:rPr>
            </a:br>
            <a:r>
              <a:rPr lang="en-US" sz="3400" b="1" dirty="0">
                <a:solidFill>
                  <a:srgbClr val="000000"/>
                </a:solidFill>
                <a:sym typeface="Arial" charset="0"/>
              </a:rPr>
              <a:t>You are God You are God </a:t>
            </a:r>
            <a:endParaRPr lang="en-US" sz="3400" b="1" dirty="0" smtClean="0">
              <a:solidFill>
                <a:srgbClr val="000000"/>
              </a:solidFill>
              <a:sym typeface="Arial" charset="0"/>
            </a:endParaRPr>
          </a:p>
          <a:p>
            <a:r>
              <a:rPr lang="en-US" sz="3400" b="1" dirty="0" smtClean="0">
                <a:solidFill>
                  <a:srgbClr val="000000"/>
                </a:solidFill>
                <a:sym typeface="Arial" charset="0"/>
              </a:rPr>
              <a:t>Of all else </a:t>
            </a:r>
            <a:r>
              <a:rPr lang="en-US" sz="3400" b="1" dirty="0">
                <a:solidFill>
                  <a:srgbClr val="000000"/>
                </a:solidFill>
                <a:sym typeface="Arial" charset="0"/>
              </a:rPr>
              <a:t>I'm letting go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94531" y="723935"/>
            <a:ext cx="6925469" cy="2535996"/>
          </a:xfrm>
          <a:prstGeom prst="rect">
            <a:avLst/>
          </a:prstGeom>
          <a:noFill/>
          <a:ln w="9525">
            <a:noFill/>
            <a:miter lim="800000"/>
            <a:headEnd/>
            <a:tailEnd/>
          </a:ln>
          <a:effectLst/>
        </p:spPr>
        <p:txBody>
          <a:bodyPr wrap="none"/>
          <a:lstStyle/>
          <a:p>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 arms </a:t>
            </a:r>
          </a:p>
          <a:p>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a:t>
            </a:r>
            <a:r>
              <a:rPr lang="en-US" sz="3400" b="1" dirty="0" smtClean="0">
                <a:solidFill>
                  <a:srgbClr val="000000"/>
                </a:solidFill>
                <a:sym typeface="Arial" charset="0"/>
              </a:rPr>
              <a:t>reign</a:t>
            </a:r>
          </a:p>
          <a:p>
            <a:r>
              <a:rPr lang="en-US" sz="3000" b="1" dirty="0" smtClean="0">
                <a:solidFill>
                  <a:srgbClr val="000000"/>
                </a:solidFill>
                <a:sym typeface="Arial" charset="0"/>
              </a:rPr>
              <a:t>(repeat)</a:t>
            </a:r>
            <a:endParaRPr lang="en-US" sz="30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94531" y="1191728"/>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My heart will sing no other Name</a:t>
            </a:r>
            <a:br>
              <a:rPr lang="en-US" sz="3400" b="1" dirty="0">
                <a:solidFill>
                  <a:srgbClr val="000000"/>
                </a:solidFill>
                <a:sym typeface="Arial" charset="0"/>
              </a:rPr>
            </a:br>
            <a:r>
              <a:rPr lang="en-US" sz="3400" b="1" dirty="0">
                <a:solidFill>
                  <a:srgbClr val="000000"/>
                </a:solidFill>
                <a:sym typeface="Arial" charset="0"/>
              </a:rPr>
              <a:t>Jesus </a:t>
            </a:r>
            <a:r>
              <a:rPr lang="en-US" sz="3400" b="1" dirty="0" err="1" smtClean="0">
                <a:solidFill>
                  <a:srgbClr val="000000"/>
                </a:solidFill>
                <a:sym typeface="Arial" charset="0"/>
              </a:rPr>
              <a:t>Jesus</a:t>
            </a:r>
            <a:endParaRPr lang="en-US" sz="3400" b="1" dirty="0" smtClean="0">
              <a:solidFill>
                <a:srgbClr val="000000"/>
              </a:solidFill>
              <a:sym typeface="Arial" charset="0"/>
            </a:endParaRPr>
          </a:p>
          <a:p>
            <a:r>
              <a:rPr lang="en-US" sz="3000" b="1" dirty="0" smtClean="0">
                <a:solidFill>
                  <a:srgbClr val="000000"/>
                </a:solidFill>
                <a:sym typeface="Arial" charset="0"/>
              </a:rPr>
              <a:t>(repeat)</a:t>
            </a:r>
            <a:endParaRPr lang="en-US" sz="30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58826" y="1191728"/>
            <a:ext cx="6022974"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94531" y="745331"/>
            <a:ext cx="7001669" cy="2383455"/>
          </a:xfrm>
          <a:prstGeom prst="rect">
            <a:avLst/>
          </a:prstGeom>
          <a:noFill/>
          <a:ln w="9525">
            <a:noFill/>
            <a:miter lim="800000"/>
            <a:headEnd/>
            <a:tailEnd/>
          </a:ln>
          <a:effectLst/>
        </p:spPr>
        <p:txBody>
          <a:bodyPr wrap="none"/>
          <a:lstStyle/>
          <a:p>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 arms </a:t>
            </a:r>
          </a:p>
          <a:p>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a:t>
            </a:r>
            <a:r>
              <a:rPr lang="en-US" sz="3400" b="1" dirty="0" smtClean="0">
                <a:solidFill>
                  <a:srgbClr val="000000"/>
                </a:solidFill>
                <a:sym typeface="Arial" charset="0"/>
              </a:rPr>
              <a:t>reign</a:t>
            </a:r>
          </a:p>
          <a:p>
            <a:r>
              <a:rPr lang="en-US" sz="3000" b="1" dirty="0" smtClean="0">
                <a:solidFill>
                  <a:srgbClr val="000000"/>
                </a:solidFill>
                <a:sym typeface="Arial" charset="0"/>
              </a:rPr>
              <a:t>(repeat)</a:t>
            </a:r>
            <a:endParaRPr lang="en-US" sz="30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94531" y="1126331"/>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My heart will sing no other Name</a:t>
            </a:r>
            <a:br>
              <a:rPr lang="en-US" sz="3400" b="1" dirty="0">
                <a:solidFill>
                  <a:srgbClr val="000000"/>
                </a:solidFill>
                <a:sym typeface="Arial" charset="0"/>
              </a:rPr>
            </a:br>
            <a:r>
              <a:rPr lang="en-US" sz="3400" b="1" dirty="0">
                <a:solidFill>
                  <a:srgbClr val="000000"/>
                </a:solidFill>
                <a:sym typeface="Arial" charset="0"/>
              </a:rPr>
              <a:t>Jesus </a:t>
            </a:r>
            <a:r>
              <a:rPr lang="en-US" sz="3400" b="1" dirty="0" err="1">
                <a:solidFill>
                  <a:srgbClr val="000000"/>
                </a:solidFill>
                <a:sym typeface="Arial" charset="0"/>
              </a:rPr>
              <a:t>Jesus</a:t>
            </a:r>
            <a:endParaRPr lang="en-US" sz="3400" b="1" dirty="0">
              <a:solidFill>
                <a:srgbClr val="000000"/>
              </a:solidFill>
              <a:sym typeface="Arial" charset="0"/>
            </a:endParaRPr>
          </a:p>
        </p:txBody>
      </p:sp>
      <p:sp>
        <p:nvSpPr>
          <p:cNvPr id="75779"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Jason Ingram, Reuben Morgan</a:t>
            </a:r>
          </a:p>
        </p:txBody>
      </p:sp>
      <p:sp>
        <p:nvSpPr>
          <p:cNvPr id="75780"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2009 SHOUT! Publishing, Windsor Hill Music, Sony/ATV Timber Publishing</a:t>
            </a:r>
          </a:p>
        </p:txBody>
      </p:sp>
      <p:sp>
        <p:nvSpPr>
          <p:cNvPr id="75781"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ctr"/>
            <a:r>
              <a:rPr lang="en-US" sz="3600" b="1" dirty="0">
                <a:solidFill>
                  <a:srgbClr val="000000"/>
                </a:solidFill>
                <a:latin typeface="Calibri" pitchFamily="34" charset="0"/>
                <a:sym typeface="Arial" pitchFamily="34" charset="0"/>
              </a:rPr>
              <a:t>My Jesus I Love Thee</a:t>
            </a:r>
          </a:p>
        </p:txBody>
      </p:sp>
      <p:sp>
        <p:nvSpPr>
          <p:cNvPr id="71682" name="Rectangle 2"/>
          <p:cNvSpPr>
            <a:spLocks noChangeArrowheads="1"/>
          </p:cNvSpPr>
          <p:nvPr/>
        </p:nvSpPr>
        <p:spPr bwMode="auto">
          <a:xfrm>
            <a:off x="770731" y="1191728"/>
            <a:ext cx="56300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pitchFamily="34" charset="0"/>
              </a:rPr>
              <a:t>My Jesus, I love thee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 know Thou art mine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For Thee all the follies of</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Sin I resign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770731" y="1191728"/>
            <a:ext cx="58586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pitchFamily="34" charset="0"/>
              </a:rPr>
              <a:t>My gracious Redeemer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Savior art thou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If ever I loved Thee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Jesus 'tis now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70731" y="1126331"/>
            <a:ext cx="64682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pitchFamily="34" charset="0"/>
              </a:rPr>
              <a:t>I love Thee because Thou has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First loved 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purchased my pardon on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Calvary's tree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70731" y="1126331"/>
            <a:ext cx="63920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pitchFamily="34" charset="0"/>
              </a:rPr>
              <a:t>I love Thee for wearing the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Thorns on Thy brow</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If ever I loved Thee, my Jesus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'tis now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70731" y="1126331"/>
            <a:ext cx="60872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pitchFamily="34" charset="0"/>
              </a:rPr>
              <a:t>In mansions of glory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endless delight</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I'll ever adore Thee in heaven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So bright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70731" y="1126331"/>
            <a:ext cx="62396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pitchFamily="34" charset="0"/>
              </a:rPr>
              <a:t>I'll sing with the glittering</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Crown on my brow</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If ever I loved Thee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Jesus' </a:t>
            </a:r>
            <a:r>
              <a:rPr lang="en-US" sz="3400" b="1" dirty="0" err="1">
                <a:solidFill>
                  <a:srgbClr val="000000"/>
                </a:solidFill>
                <a:latin typeface="Calibri" pitchFamily="34" charset="0"/>
                <a:sym typeface="Arial" pitchFamily="34" charset="0"/>
              </a:rPr>
              <a:t>tis</a:t>
            </a:r>
            <a:r>
              <a:rPr lang="en-US" sz="3400" b="1" dirty="0">
                <a:solidFill>
                  <a:srgbClr val="000000"/>
                </a:solidFill>
                <a:latin typeface="Calibri" pitchFamily="34" charset="0"/>
                <a:sym typeface="Arial" pitchFamily="34" charset="0"/>
              </a:rPr>
              <a:t> now</a:t>
            </a:r>
          </a:p>
        </p:txBody>
      </p:sp>
      <p:sp>
        <p:nvSpPr>
          <p:cNvPr id="81923" name="Rectangle 3"/>
          <p:cNvSpPr>
            <a:spLocks noChangeArrowheads="1"/>
          </p:cNvSpPr>
          <p:nvPr/>
        </p:nvSpPr>
        <p:spPr bwMode="auto">
          <a:xfrm>
            <a:off x="301626" y="4588152"/>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latin typeface="Calibri" pitchFamily="34" charset="0"/>
                <a:sym typeface="Arial" pitchFamily="34" charset="0"/>
              </a:rPr>
              <a:t>Sean Dayton, William R. Featherstone, </a:t>
            </a:r>
            <a:r>
              <a:rPr lang="en-US" sz="1700" dirty="0" err="1">
                <a:solidFill>
                  <a:srgbClr val="000000"/>
                </a:solidFill>
                <a:latin typeface="Calibri" pitchFamily="34" charset="0"/>
                <a:sym typeface="Arial" pitchFamily="34" charset="0"/>
              </a:rPr>
              <a:t>Adoniram</a:t>
            </a:r>
            <a:r>
              <a:rPr lang="en-US" sz="1700" dirty="0">
                <a:solidFill>
                  <a:srgbClr val="000000"/>
                </a:solidFill>
                <a:latin typeface="Calibri" pitchFamily="34" charset="0"/>
                <a:sym typeface="Arial" pitchFamily="34" charset="0"/>
              </a:rPr>
              <a:t> Judson Gordon</a:t>
            </a:r>
          </a:p>
        </p:txBody>
      </p:sp>
      <p:sp>
        <p:nvSpPr>
          <p:cNvPr id="8192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latin typeface="Calibri" pitchFamily="34" charset="0"/>
                <a:sym typeface="Arial" pitchFamily="34" charset="0"/>
              </a:rPr>
              <a:t>2006 ION Publishing</a:t>
            </a:r>
          </a:p>
        </p:txBody>
      </p:sp>
      <p:sp>
        <p:nvSpPr>
          <p:cNvPr id="81925" name="Rectangle 5"/>
          <p:cNvSpPr>
            <a:spLocks noChangeArrowheads="1"/>
          </p:cNvSpPr>
          <p:nvPr/>
        </p:nvSpPr>
        <p:spPr bwMode="auto">
          <a:xfrm>
            <a:off x="301626" y="4945669"/>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70731" y="1357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Cannons</a:t>
            </a:r>
          </a:p>
          <a:p>
            <a:endParaRPr lang="en-US" sz="3400" b="1" dirty="0" smtClean="0">
              <a:solidFill>
                <a:srgbClr val="000000"/>
              </a:solidFill>
              <a:sym typeface="Arial" charset="0"/>
            </a:endParaRPr>
          </a:p>
          <a:p>
            <a:r>
              <a:rPr lang="en-US" sz="3400" b="1" dirty="0" smtClean="0">
                <a:solidFill>
                  <a:srgbClr val="000000"/>
                </a:solidFill>
                <a:sym typeface="Arial" charset="0"/>
              </a:rPr>
              <a:t>You </a:t>
            </a:r>
            <a:r>
              <a:rPr lang="en-US" sz="3400" b="1" dirty="0">
                <a:solidFill>
                  <a:srgbClr val="000000"/>
                </a:solidFill>
                <a:sym typeface="Arial" charset="0"/>
              </a:rPr>
              <a:t>are holy, great and mighty</a:t>
            </a:r>
            <a:br>
              <a:rPr lang="en-US" sz="3400" b="1" dirty="0">
                <a:solidFill>
                  <a:srgbClr val="000000"/>
                </a:solidFill>
                <a:sym typeface="Arial" charset="0"/>
              </a:rPr>
            </a:br>
            <a:r>
              <a:rPr lang="en-US" sz="3400" b="1" dirty="0">
                <a:solidFill>
                  <a:srgbClr val="000000"/>
                </a:solidFill>
                <a:sym typeface="Arial" charset="0"/>
              </a:rPr>
              <a:t>The moon and the stars </a:t>
            </a:r>
            <a:endParaRPr lang="en-US" sz="3400" b="1" dirty="0" smtClean="0">
              <a:solidFill>
                <a:srgbClr val="000000"/>
              </a:solidFill>
              <a:sym typeface="Arial" charset="0"/>
            </a:endParaRPr>
          </a:p>
          <a:p>
            <a:r>
              <a:rPr lang="en-US" sz="3400" b="1" dirty="0" smtClean="0">
                <a:solidFill>
                  <a:srgbClr val="000000"/>
                </a:solidFill>
                <a:sym typeface="Arial" charset="0"/>
              </a:rPr>
              <a:t>Declare who </a:t>
            </a:r>
            <a:r>
              <a:rPr lang="en-US" sz="3400" b="1" dirty="0">
                <a:solidFill>
                  <a:srgbClr val="000000"/>
                </a:solidFill>
                <a:sym typeface="Arial" charset="0"/>
              </a:rPr>
              <a:t>You are</a:t>
            </a:r>
            <a:br>
              <a:rPr lang="en-US" sz="3400" b="1" dirty="0">
                <a:solidFill>
                  <a:srgbClr val="000000"/>
                </a:solidFill>
                <a:sym typeface="Arial" charset="0"/>
              </a:rPr>
            </a:br>
            <a:r>
              <a:rPr lang="en-US" sz="3400" b="1" dirty="0">
                <a:solidFill>
                  <a:srgbClr val="000000"/>
                </a:solidFill>
                <a:sym typeface="Arial" charset="0"/>
              </a:rPr>
              <a:t>I'm so </a:t>
            </a:r>
            <a:r>
              <a:rPr lang="en-US" sz="3400" b="1" dirty="0" smtClean="0">
                <a:solidFill>
                  <a:srgbClr val="000000"/>
                </a:solidFill>
                <a:sym typeface="Arial" charset="0"/>
              </a:rPr>
              <a:t>unworthy</a:t>
            </a:r>
          </a:p>
          <a:p>
            <a:r>
              <a:rPr lang="en-US" sz="3400" b="1" dirty="0" smtClean="0">
                <a:solidFill>
                  <a:srgbClr val="000000"/>
                </a:solidFill>
                <a:sym typeface="Arial" charset="0"/>
              </a:rPr>
              <a:t>But </a:t>
            </a:r>
            <a:r>
              <a:rPr lang="en-US" sz="3400" b="1" dirty="0">
                <a:solidFill>
                  <a:srgbClr val="000000"/>
                </a:solidFill>
                <a:sym typeface="Arial" charset="0"/>
              </a:rPr>
              <a:t>still You love </a:t>
            </a:r>
            <a:r>
              <a:rPr lang="en-US" sz="3400" b="1" dirty="0" smtClean="0">
                <a:solidFill>
                  <a:srgbClr val="000000"/>
                </a:solidFill>
                <a:sym typeface="Arial" charset="0"/>
              </a:rPr>
              <a:t>me</a:t>
            </a:r>
          </a:p>
          <a:p>
            <a:r>
              <a:rPr lang="en-US" sz="3400" b="1" dirty="0" smtClean="0">
                <a:solidFill>
                  <a:srgbClr val="000000"/>
                </a:solidFill>
                <a:sym typeface="Arial" charset="0"/>
              </a:rPr>
              <a:t>Forever my heart will sing </a:t>
            </a:r>
          </a:p>
          <a:p>
            <a:r>
              <a:rPr lang="en-US" sz="3400" b="1" dirty="0" smtClean="0">
                <a:solidFill>
                  <a:srgbClr val="000000"/>
                </a:solidFill>
                <a:sym typeface="Arial" charset="0"/>
              </a:rPr>
              <a:t>Of how great You are</a:t>
            </a:r>
          </a:p>
          <a:p>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94531" y="973931"/>
            <a:ext cx="71540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It's falling from the clouds</a:t>
            </a:r>
            <a:br>
              <a:rPr lang="en-US" sz="3400" b="1" dirty="0">
                <a:solidFill>
                  <a:srgbClr val="000000"/>
                </a:solidFill>
                <a:sym typeface="Arial" charset="0"/>
              </a:rPr>
            </a:br>
            <a:r>
              <a:rPr lang="en-US" sz="3400" b="1" dirty="0">
                <a:solidFill>
                  <a:srgbClr val="000000"/>
                </a:solidFill>
                <a:sym typeface="Arial" charset="0"/>
              </a:rPr>
              <a:t>A strange and lovely sound</a:t>
            </a:r>
            <a:br>
              <a:rPr lang="en-US" sz="3400" b="1" dirty="0">
                <a:solidFill>
                  <a:srgbClr val="000000"/>
                </a:solidFill>
                <a:sym typeface="Arial" charset="0"/>
              </a:rPr>
            </a:br>
            <a:r>
              <a:rPr lang="en-US" sz="3400" b="1" dirty="0">
                <a:solidFill>
                  <a:srgbClr val="000000"/>
                </a:solidFill>
                <a:sym typeface="Arial" charset="0"/>
              </a:rPr>
              <a:t>I hear it in the thunder and the rain</a:t>
            </a:r>
            <a:br>
              <a:rPr lang="en-US" sz="3400" b="1" dirty="0">
                <a:solidFill>
                  <a:srgbClr val="000000"/>
                </a:solidFill>
                <a:sym typeface="Arial" charset="0"/>
              </a:rPr>
            </a:br>
            <a:r>
              <a:rPr lang="en-US" sz="3400" b="1" dirty="0">
                <a:solidFill>
                  <a:srgbClr val="000000"/>
                </a:solidFill>
                <a:sym typeface="Arial" charset="0"/>
              </a:rPr>
              <a:t>It's ringing in the skies</a:t>
            </a:r>
            <a:br>
              <a:rPr lang="en-US" sz="3400" b="1" dirty="0">
                <a:solidFill>
                  <a:srgbClr val="000000"/>
                </a:solidFill>
                <a:sym typeface="Arial" charset="0"/>
              </a:rPr>
            </a:br>
            <a:r>
              <a:rPr lang="en-US" sz="3400" b="1" dirty="0">
                <a:solidFill>
                  <a:srgbClr val="000000"/>
                </a:solidFill>
                <a:sym typeface="Arial" charset="0"/>
              </a:rPr>
              <a:t>Like cannons in the night</a:t>
            </a:r>
            <a:br>
              <a:rPr lang="en-US" sz="3400" b="1" dirty="0">
                <a:solidFill>
                  <a:srgbClr val="000000"/>
                </a:solidFill>
                <a:sym typeface="Arial" charset="0"/>
              </a:rPr>
            </a:br>
            <a:r>
              <a:rPr lang="en-US" sz="3400" b="1" dirty="0">
                <a:solidFill>
                  <a:srgbClr val="000000"/>
                </a:solidFill>
                <a:sym typeface="Arial" charset="0"/>
              </a:rPr>
              <a:t>The music of the universe plays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94531" y="592931"/>
            <a:ext cx="80684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70731" y="669131"/>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holy, great and mighty</a:t>
            </a:r>
            <a:br>
              <a:rPr lang="en-US" sz="3400" b="1" dirty="0">
                <a:solidFill>
                  <a:srgbClr val="000000"/>
                </a:solidFill>
                <a:sym typeface="Arial" charset="0"/>
              </a:rPr>
            </a:br>
            <a:r>
              <a:rPr lang="en-US" sz="3400" b="1" dirty="0">
                <a:solidFill>
                  <a:srgbClr val="000000"/>
                </a:solidFill>
                <a:sym typeface="Arial" charset="0"/>
              </a:rPr>
              <a:t>The moon and the stars </a:t>
            </a:r>
            <a:endParaRPr lang="en-US" sz="3400" b="1" dirty="0" smtClean="0">
              <a:solidFill>
                <a:srgbClr val="000000"/>
              </a:solidFill>
              <a:sym typeface="Arial" charset="0"/>
            </a:endParaRPr>
          </a:p>
          <a:p>
            <a:r>
              <a:rPr lang="en-US" sz="3400" b="1" dirty="0" smtClean="0">
                <a:solidFill>
                  <a:srgbClr val="000000"/>
                </a:solidFill>
                <a:sym typeface="Arial" charset="0"/>
              </a:rPr>
              <a:t>Declare who </a:t>
            </a:r>
            <a:r>
              <a:rPr lang="en-US" sz="3400" b="1" dirty="0">
                <a:solidFill>
                  <a:srgbClr val="000000"/>
                </a:solidFill>
                <a:sym typeface="Arial" charset="0"/>
              </a:rPr>
              <a:t>You are</a:t>
            </a:r>
            <a:br>
              <a:rPr lang="en-US" sz="3400" b="1" dirty="0">
                <a:solidFill>
                  <a:srgbClr val="000000"/>
                </a:solidFill>
                <a:sym typeface="Arial" charset="0"/>
              </a:rPr>
            </a:br>
            <a:r>
              <a:rPr lang="en-US" sz="3400" b="1" dirty="0">
                <a:solidFill>
                  <a:srgbClr val="000000"/>
                </a:solidFill>
                <a:sym typeface="Arial" charset="0"/>
              </a:rPr>
              <a:t>I'm so </a:t>
            </a:r>
            <a:r>
              <a:rPr lang="en-US" sz="3400" b="1" dirty="0" smtClean="0">
                <a:solidFill>
                  <a:srgbClr val="000000"/>
                </a:solidFill>
                <a:sym typeface="Arial" charset="0"/>
              </a:rPr>
              <a:t>unworthy</a:t>
            </a:r>
          </a:p>
          <a:p>
            <a:r>
              <a:rPr lang="en-US" sz="3400" b="1" dirty="0" smtClean="0">
                <a:solidFill>
                  <a:srgbClr val="000000"/>
                </a:solidFill>
                <a:sym typeface="Arial" charset="0"/>
              </a:rPr>
              <a:t>But </a:t>
            </a:r>
            <a:r>
              <a:rPr lang="en-US" sz="3400" b="1" dirty="0">
                <a:solidFill>
                  <a:srgbClr val="000000"/>
                </a:solidFill>
                <a:sym typeface="Arial" charset="0"/>
              </a:rPr>
              <a:t>still You love </a:t>
            </a:r>
            <a:r>
              <a:rPr lang="en-US" sz="3400" b="1" dirty="0" smtClean="0">
                <a:solidFill>
                  <a:srgbClr val="000000"/>
                </a:solidFill>
                <a:sym typeface="Arial" charset="0"/>
              </a:rPr>
              <a:t>me</a:t>
            </a:r>
          </a:p>
          <a:p>
            <a:r>
              <a:rPr lang="en-US" sz="3400" b="1" dirty="0" smtClean="0">
                <a:solidFill>
                  <a:srgbClr val="000000"/>
                </a:solidFill>
                <a:sym typeface="Arial" charset="0"/>
              </a:rPr>
              <a:t>Forever my heart will sing </a:t>
            </a:r>
          </a:p>
          <a:p>
            <a:r>
              <a:rPr lang="en-US" sz="3400" b="1" dirty="0" smtClean="0">
                <a:solidFill>
                  <a:srgbClr val="000000"/>
                </a:solidFill>
                <a:sym typeface="Arial" charset="0"/>
              </a:rPr>
              <a:t>Of how great You are</a:t>
            </a:r>
          </a:p>
          <a:p>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94531" y="821531"/>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Beautiful and free, song of galaxies</a:t>
            </a:r>
            <a:br>
              <a:rPr lang="en-US" sz="3400" b="1" dirty="0">
                <a:solidFill>
                  <a:srgbClr val="000000"/>
                </a:solidFill>
                <a:sym typeface="Arial" charset="0"/>
              </a:rPr>
            </a:br>
            <a:r>
              <a:rPr lang="en-US" sz="3400" b="1" dirty="0">
                <a:solidFill>
                  <a:srgbClr val="000000"/>
                </a:solidFill>
                <a:sym typeface="Arial" charset="0"/>
              </a:rPr>
              <a:t>It's reaching far beyond </a:t>
            </a:r>
            <a:endParaRPr lang="en-US" sz="3400" b="1" dirty="0" smtClean="0">
              <a:solidFill>
                <a:srgbClr val="000000"/>
              </a:solidFill>
              <a:sym typeface="Arial" charset="0"/>
            </a:endParaRPr>
          </a:p>
          <a:p>
            <a:r>
              <a:rPr lang="en-US" sz="3400" b="1" dirty="0" smtClean="0">
                <a:solidFill>
                  <a:srgbClr val="000000"/>
                </a:solidFill>
                <a:sym typeface="Arial" charset="0"/>
              </a:rPr>
              <a:t>The </a:t>
            </a:r>
            <a:r>
              <a:rPr lang="en-US" sz="3400" b="1" dirty="0">
                <a:solidFill>
                  <a:srgbClr val="000000"/>
                </a:solidFill>
                <a:sym typeface="Arial" charset="0"/>
              </a:rPr>
              <a:t>Milky Way</a:t>
            </a:r>
            <a:br>
              <a:rPr lang="en-US" sz="3400" b="1" dirty="0">
                <a:solidFill>
                  <a:srgbClr val="000000"/>
                </a:solidFill>
                <a:sym typeface="Arial" charset="0"/>
              </a:rPr>
            </a:br>
            <a:r>
              <a:rPr lang="en-US" sz="3400" b="1" dirty="0">
                <a:solidFill>
                  <a:srgbClr val="000000"/>
                </a:solidFill>
                <a:sym typeface="Arial" charset="0"/>
              </a:rPr>
              <a:t>Let's join in with the sound,</a:t>
            </a:r>
            <a:br>
              <a:rPr lang="en-US" sz="3400" b="1" dirty="0">
                <a:solidFill>
                  <a:srgbClr val="000000"/>
                </a:solidFill>
                <a:sym typeface="Arial" charset="0"/>
              </a:rPr>
            </a:br>
            <a:r>
              <a:rPr lang="en-US" sz="3400" b="1" dirty="0">
                <a:solidFill>
                  <a:srgbClr val="000000"/>
                </a:solidFill>
                <a:sym typeface="Arial" charset="0"/>
              </a:rPr>
              <a:t>Come on let's sing it loud</a:t>
            </a:r>
            <a:br>
              <a:rPr lang="en-US" sz="3400" b="1" dirty="0">
                <a:solidFill>
                  <a:srgbClr val="000000"/>
                </a:solidFill>
                <a:sym typeface="Arial" charset="0"/>
              </a:rPr>
            </a:br>
            <a:r>
              <a:rPr lang="en-US" sz="3400" b="1" dirty="0">
                <a:solidFill>
                  <a:srgbClr val="000000"/>
                </a:solidFill>
                <a:sym typeface="Arial" charset="0"/>
              </a:rPr>
              <a:t>As the music of the universe plays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70731" y="647876"/>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holy, great and mighty</a:t>
            </a:r>
            <a:br>
              <a:rPr lang="en-US" sz="3400" b="1" dirty="0">
                <a:solidFill>
                  <a:srgbClr val="000000"/>
                </a:solidFill>
                <a:sym typeface="Arial" charset="0"/>
              </a:rPr>
            </a:br>
            <a:r>
              <a:rPr lang="en-US" sz="3400" b="1" dirty="0">
                <a:solidFill>
                  <a:srgbClr val="000000"/>
                </a:solidFill>
                <a:sym typeface="Arial" charset="0"/>
              </a:rPr>
              <a:t>The moon and the stars </a:t>
            </a:r>
            <a:endParaRPr lang="en-US" sz="3400" b="1" dirty="0" smtClean="0">
              <a:solidFill>
                <a:srgbClr val="000000"/>
              </a:solidFill>
              <a:sym typeface="Arial" charset="0"/>
            </a:endParaRPr>
          </a:p>
          <a:p>
            <a:r>
              <a:rPr lang="en-US" sz="3400" b="1" dirty="0" smtClean="0">
                <a:solidFill>
                  <a:srgbClr val="000000"/>
                </a:solidFill>
                <a:sym typeface="Arial" charset="0"/>
              </a:rPr>
              <a:t>Declare who </a:t>
            </a:r>
            <a:r>
              <a:rPr lang="en-US" sz="3400" b="1" dirty="0">
                <a:solidFill>
                  <a:srgbClr val="000000"/>
                </a:solidFill>
                <a:sym typeface="Arial" charset="0"/>
              </a:rPr>
              <a:t>You are</a:t>
            </a:r>
            <a:br>
              <a:rPr lang="en-US" sz="3400" b="1" dirty="0">
                <a:solidFill>
                  <a:srgbClr val="000000"/>
                </a:solidFill>
                <a:sym typeface="Arial" charset="0"/>
              </a:rPr>
            </a:br>
            <a:r>
              <a:rPr lang="en-US" sz="3400" b="1" dirty="0">
                <a:solidFill>
                  <a:srgbClr val="000000"/>
                </a:solidFill>
                <a:sym typeface="Arial" charset="0"/>
              </a:rPr>
              <a:t>I'm so </a:t>
            </a:r>
            <a:r>
              <a:rPr lang="en-US" sz="3400" b="1" dirty="0" smtClean="0">
                <a:solidFill>
                  <a:srgbClr val="000000"/>
                </a:solidFill>
                <a:sym typeface="Arial" charset="0"/>
              </a:rPr>
              <a:t>unworthy</a:t>
            </a:r>
          </a:p>
          <a:p>
            <a:r>
              <a:rPr lang="en-US" sz="3400" b="1" dirty="0" smtClean="0">
                <a:solidFill>
                  <a:srgbClr val="000000"/>
                </a:solidFill>
                <a:sym typeface="Arial" charset="0"/>
              </a:rPr>
              <a:t>But </a:t>
            </a:r>
            <a:r>
              <a:rPr lang="en-US" sz="3400" b="1" dirty="0">
                <a:solidFill>
                  <a:srgbClr val="000000"/>
                </a:solidFill>
                <a:sym typeface="Arial" charset="0"/>
              </a:rPr>
              <a:t>still You love </a:t>
            </a:r>
            <a:r>
              <a:rPr lang="en-US" sz="3400" b="1" dirty="0" smtClean="0">
                <a:solidFill>
                  <a:srgbClr val="000000"/>
                </a:solidFill>
                <a:sym typeface="Arial" charset="0"/>
              </a:rPr>
              <a:t>me</a:t>
            </a:r>
          </a:p>
          <a:p>
            <a:r>
              <a:rPr lang="en-US" sz="3400" b="1" dirty="0" smtClean="0">
                <a:solidFill>
                  <a:srgbClr val="000000"/>
                </a:solidFill>
                <a:sym typeface="Arial" charset="0"/>
              </a:rPr>
              <a:t>Forever my heart will sing </a:t>
            </a:r>
          </a:p>
          <a:p>
            <a:r>
              <a:rPr lang="en-US" sz="3400" b="1" dirty="0" smtClean="0">
                <a:solidFill>
                  <a:srgbClr val="000000"/>
                </a:solidFill>
                <a:sym typeface="Arial" charset="0"/>
              </a:rPr>
              <a:t>Of how great You are</a:t>
            </a:r>
          </a:p>
          <a:p>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770731" y="952676"/>
            <a:ext cx="5401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All glory, honor, power </a:t>
            </a:r>
            <a:endParaRPr lang="en-US" sz="3400" b="1" dirty="0" smtClean="0">
              <a:solidFill>
                <a:srgbClr val="000000"/>
              </a:solidFill>
              <a:sym typeface="Arial" charset="0"/>
            </a:endParaRPr>
          </a:p>
          <a:p>
            <a:r>
              <a:rPr lang="en-US" sz="3400" b="1" dirty="0" smtClean="0">
                <a:solidFill>
                  <a:srgbClr val="000000"/>
                </a:solidFill>
                <a:sym typeface="Arial" charset="0"/>
              </a:rPr>
              <a:t>Is </a:t>
            </a:r>
            <a:r>
              <a:rPr lang="en-US" sz="3400" b="1" dirty="0">
                <a:solidFill>
                  <a:srgbClr val="000000"/>
                </a:solidFill>
                <a:sym typeface="Arial" charset="0"/>
              </a:rPr>
              <a:t>Yours amen</a:t>
            </a:r>
            <a:br>
              <a:rPr lang="en-US" sz="3400" b="1" dirty="0">
                <a:solidFill>
                  <a:srgbClr val="000000"/>
                </a:solidFill>
                <a:sym typeface="Arial" charset="0"/>
              </a:rPr>
            </a:br>
            <a:r>
              <a:rPr lang="en-US" sz="3400" b="1" dirty="0">
                <a:solidFill>
                  <a:srgbClr val="000000"/>
                </a:solidFill>
                <a:sym typeface="Arial" charset="0"/>
              </a:rPr>
              <a:t>All glory, honor, power </a:t>
            </a:r>
            <a:endParaRPr lang="en-US" sz="3400" b="1" dirty="0" smtClean="0">
              <a:solidFill>
                <a:srgbClr val="000000"/>
              </a:solidFill>
              <a:sym typeface="Arial" charset="0"/>
            </a:endParaRPr>
          </a:p>
          <a:p>
            <a:r>
              <a:rPr lang="en-US" sz="3400" b="1" dirty="0" smtClean="0">
                <a:solidFill>
                  <a:srgbClr val="000000"/>
                </a:solidFill>
                <a:sym typeface="Arial" charset="0"/>
              </a:rPr>
              <a:t>Is </a:t>
            </a:r>
            <a:r>
              <a:rPr lang="en-US" sz="3400" b="1" dirty="0">
                <a:solidFill>
                  <a:srgbClr val="000000"/>
                </a:solidFill>
                <a:sym typeface="Arial" charset="0"/>
              </a:rPr>
              <a:t>Yours amen</a:t>
            </a:r>
            <a:br>
              <a:rPr lang="en-US" sz="3400" b="1" dirty="0">
                <a:solidFill>
                  <a:srgbClr val="000000"/>
                </a:solidFill>
                <a:sym typeface="Arial" charset="0"/>
              </a:rPr>
            </a:br>
            <a:r>
              <a:rPr lang="en-US" sz="3400" b="1" dirty="0">
                <a:solidFill>
                  <a:srgbClr val="000000"/>
                </a:solidFill>
                <a:sym typeface="Arial" charset="0"/>
              </a:rPr>
              <a:t>All glory, honor, power </a:t>
            </a:r>
            <a:r>
              <a:rPr lang="en-US" sz="3400" b="1" dirty="0" smtClean="0">
                <a:solidFill>
                  <a:srgbClr val="000000"/>
                </a:solidFill>
                <a:sym typeface="Arial" charset="0"/>
              </a:rPr>
              <a:t/>
            </a:r>
            <a:br>
              <a:rPr lang="en-US" sz="3400" b="1" dirty="0" smtClean="0">
                <a:solidFill>
                  <a:srgbClr val="000000"/>
                </a:solidFill>
                <a:sym typeface="Arial" charset="0"/>
              </a:rPr>
            </a:br>
            <a:r>
              <a:rPr lang="en-US" sz="3400" b="1" dirty="0" smtClean="0">
                <a:solidFill>
                  <a:srgbClr val="000000"/>
                </a:solidFill>
                <a:sym typeface="Arial" charset="0"/>
              </a:rPr>
              <a:t>Is Yours </a:t>
            </a:r>
            <a:r>
              <a:rPr lang="en-US" sz="3400" b="1" dirty="0">
                <a:solidFill>
                  <a:srgbClr val="000000"/>
                </a:solidFill>
                <a:sym typeface="Arial" charset="0"/>
              </a:rPr>
              <a:t>forever amen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70731" y="669131"/>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holy, great and mighty</a:t>
            </a:r>
            <a:br>
              <a:rPr lang="en-US" sz="3400" b="1" dirty="0">
                <a:solidFill>
                  <a:srgbClr val="000000"/>
                </a:solidFill>
                <a:sym typeface="Arial" charset="0"/>
              </a:rPr>
            </a:br>
            <a:r>
              <a:rPr lang="en-US" sz="3400" b="1" dirty="0">
                <a:solidFill>
                  <a:srgbClr val="000000"/>
                </a:solidFill>
                <a:sym typeface="Arial" charset="0"/>
              </a:rPr>
              <a:t>The moon and the stars </a:t>
            </a:r>
            <a:endParaRPr lang="en-US" sz="3400" b="1" dirty="0" smtClean="0">
              <a:solidFill>
                <a:srgbClr val="000000"/>
              </a:solidFill>
              <a:sym typeface="Arial" charset="0"/>
            </a:endParaRPr>
          </a:p>
          <a:p>
            <a:r>
              <a:rPr lang="en-US" sz="3400" b="1" dirty="0" smtClean="0">
                <a:solidFill>
                  <a:srgbClr val="000000"/>
                </a:solidFill>
                <a:sym typeface="Arial" charset="0"/>
              </a:rPr>
              <a:t>Declare who </a:t>
            </a:r>
            <a:r>
              <a:rPr lang="en-US" sz="3400" b="1" dirty="0">
                <a:solidFill>
                  <a:srgbClr val="000000"/>
                </a:solidFill>
                <a:sym typeface="Arial" charset="0"/>
              </a:rPr>
              <a:t>You are</a:t>
            </a:r>
            <a:br>
              <a:rPr lang="en-US" sz="3400" b="1" dirty="0">
                <a:solidFill>
                  <a:srgbClr val="000000"/>
                </a:solidFill>
                <a:sym typeface="Arial" charset="0"/>
              </a:rPr>
            </a:br>
            <a:r>
              <a:rPr lang="en-US" sz="3400" b="1" dirty="0">
                <a:solidFill>
                  <a:srgbClr val="000000"/>
                </a:solidFill>
                <a:sym typeface="Arial" charset="0"/>
              </a:rPr>
              <a:t>I'm so </a:t>
            </a:r>
            <a:r>
              <a:rPr lang="en-US" sz="3400" b="1" dirty="0" smtClean="0">
                <a:solidFill>
                  <a:srgbClr val="000000"/>
                </a:solidFill>
                <a:sym typeface="Arial" charset="0"/>
              </a:rPr>
              <a:t>unworthy</a:t>
            </a:r>
          </a:p>
          <a:p>
            <a:r>
              <a:rPr lang="en-US" sz="3400" b="1" dirty="0" smtClean="0">
                <a:solidFill>
                  <a:srgbClr val="000000"/>
                </a:solidFill>
                <a:sym typeface="Arial" charset="0"/>
              </a:rPr>
              <a:t>But </a:t>
            </a:r>
            <a:r>
              <a:rPr lang="en-US" sz="3400" b="1" dirty="0">
                <a:solidFill>
                  <a:srgbClr val="000000"/>
                </a:solidFill>
                <a:sym typeface="Arial" charset="0"/>
              </a:rPr>
              <a:t>still You love </a:t>
            </a:r>
            <a:r>
              <a:rPr lang="en-US" sz="3400" b="1" dirty="0" smtClean="0">
                <a:solidFill>
                  <a:srgbClr val="000000"/>
                </a:solidFill>
                <a:sym typeface="Arial" charset="0"/>
              </a:rPr>
              <a:t>me</a:t>
            </a:r>
          </a:p>
          <a:p>
            <a:r>
              <a:rPr lang="en-US" sz="3400" b="1" dirty="0" smtClean="0">
                <a:solidFill>
                  <a:srgbClr val="000000"/>
                </a:solidFill>
                <a:sym typeface="Arial" charset="0"/>
              </a:rPr>
              <a:t>Forever my heart will sing </a:t>
            </a:r>
          </a:p>
          <a:p>
            <a:r>
              <a:rPr lang="en-US" sz="3400" b="1" dirty="0" smtClean="0">
                <a:solidFill>
                  <a:srgbClr val="000000"/>
                </a:solidFill>
                <a:sym typeface="Arial" charset="0"/>
              </a:rPr>
              <a:t>Of how great You are</a:t>
            </a:r>
          </a:p>
          <a:p>
            <a:endParaRPr lang="en-US" sz="3400" b="1" dirty="0">
              <a:solidFill>
                <a:srgbClr val="000000"/>
              </a:solidFill>
              <a:sym typeface="Arial" charset="0"/>
            </a:endParaRPr>
          </a:p>
        </p:txBody>
      </p:sp>
      <p:sp>
        <p:nvSpPr>
          <p:cNvPr id="79875"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Phil Wickham</a:t>
            </a:r>
          </a:p>
        </p:txBody>
      </p:sp>
      <p:sp>
        <p:nvSpPr>
          <p:cNvPr id="79876"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2007 Seems Like Music, Phil Wickham Music</a:t>
            </a:r>
          </a:p>
        </p:txBody>
      </p:sp>
      <p:sp>
        <p:nvSpPr>
          <p:cNvPr id="79877"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Here In Your Presence</a:t>
            </a:r>
          </a:p>
        </p:txBody>
      </p:sp>
      <p:sp>
        <p:nvSpPr>
          <p:cNvPr id="96258" name="Rectangle 2"/>
          <p:cNvSpPr>
            <a:spLocks noChangeArrowheads="1"/>
          </p:cNvSpPr>
          <p:nvPr/>
        </p:nvSpPr>
        <p:spPr bwMode="auto">
          <a:xfrm>
            <a:off x="758826" y="1278731"/>
            <a:ext cx="7242174"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Found in Your </a:t>
            </a:r>
            <a:r>
              <a:rPr lang="en-US" sz="3400" b="1" dirty="0" smtClean="0">
                <a:solidFill>
                  <a:srgbClr val="000000"/>
                </a:solidFill>
                <a:sym typeface="Arial" charset="0"/>
              </a:rPr>
              <a:t>hands</a:t>
            </a:r>
          </a:p>
          <a:p>
            <a:r>
              <a:rPr lang="en-US" sz="3400" b="1" dirty="0" smtClean="0">
                <a:solidFill>
                  <a:srgbClr val="000000"/>
                </a:solidFill>
                <a:sym typeface="Arial" charset="0"/>
              </a:rPr>
              <a:t>Fullness </a:t>
            </a:r>
            <a:r>
              <a:rPr lang="en-US" sz="3400" b="1" dirty="0">
                <a:solidFill>
                  <a:srgbClr val="000000"/>
                </a:solidFill>
                <a:sym typeface="Arial" charset="0"/>
              </a:rPr>
              <a:t>of joy</a:t>
            </a:r>
            <a:br>
              <a:rPr lang="en-US" sz="3400" b="1" dirty="0">
                <a:solidFill>
                  <a:srgbClr val="000000"/>
                </a:solidFill>
                <a:sym typeface="Arial" charset="0"/>
              </a:rPr>
            </a:br>
            <a:r>
              <a:rPr lang="en-US" sz="3400" b="1" dirty="0">
                <a:solidFill>
                  <a:srgbClr val="000000"/>
                </a:solidFill>
                <a:sym typeface="Arial" charset="0"/>
              </a:rPr>
              <a:t>Every fear suddenly wiped away</a:t>
            </a:r>
            <a:br>
              <a:rPr lang="en-US" sz="3400" b="1" dirty="0">
                <a:solidFill>
                  <a:srgbClr val="000000"/>
                </a:solidFill>
                <a:sym typeface="Arial" charset="0"/>
              </a:rPr>
            </a:br>
            <a:r>
              <a:rPr lang="en-US" sz="3400" b="1" dirty="0">
                <a:solidFill>
                  <a:srgbClr val="000000"/>
                </a:solidFill>
                <a:sym typeface="Arial" charset="0"/>
              </a:rPr>
              <a:t>Here in Your Presence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58826" y="1126331"/>
            <a:ext cx="6327774" cy="2383455"/>
          </a:xfrm>
          <a:prstGeom prst="rect">
            <a:avLst/>
          </a:prstGeom>
          <a:noFill/>
          <a:ln w="9525">
            <a:noFill/>
            <a:miter lim="800000"/>
            <a:headEnd/>
            <a:tailEnd/>
          </a:ln>
          <a:effectLst/>
        </p:spPr>
        <p:txBody>
          <a:bodyPr wrap="none"/>
          <a:lstStyle/>
          <a:p>
            <a:r>
              <a:rPr lang="en-US" sz="3400" b="1" dirty="0" smtClean="0">
                <a:solidFill>
                  <a:srgbClr val="000000"/>
                </a:solidFill>
                <a:sym typeface="Arial" charset="0"/>
              </a:rPr>
              <a:t>All </a:t>
            </a:r>
            <a:r>
              <a:rPr lang="en-US" sz="3400" b="1" dirty="0">
                <a:solidFill>
                  <a:srgbClr val="000000"/>
                </a:solidFill>
                <a:sym typeface="Arial" charset="0"/>
              </a:rPr>
              <a:t>of my gains now fade away</a:t>
            </a:r>
            <a:br>
              <a:rPr lang="en-US" sz="3400" b="1" dirty="0">
                <a:solidFill>
                  <a:srgbClr val="000000"/>
                </a:solidFill>
                <a:sym typeface="Arial" charset="0"/>
              </a:rPr>
            </a:br>
            <a:r>
              <a:rPr lang="en-US" sz="3400" b="1" dirty="0">
                <a:solidFill>
                  <a:srgbClr val="000000"/>
                </a:solidFill>
                <a:sym typeface="Arial" charset="0"/>
              </a:rPr>
              <a:t>Every crown no longer on display</a:t>
            </a:r>
            <a:br>
              <a:rPr lang="en-US" sz="3400" b="1" dirty="0">
                <a:solidFill>
                  <a:srgbClr val="000000"/>
                </a:solidFill>
                <a:sym typeface="Arial" charset="0"/>
              </a:rPr>
            </a:br>
            <a:r>
              <a:rPr lang="en-US" sz="3400" b="1" dirty="0">
                <a:solidFill>
                  <a:srgbClr val="000000"/>
                </a:solidFill>
                <a:sym typeface="Arial" charset="0"/>
              </a:rPr>
              <a:t>Here in Your Presence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70731" y="1126331"/>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Heaven is trembling in awe of</a:t>
            </a:r>
            <a:br>
              <a:rPr lang="en-US" sz="3400" b="1" dirty="0">
                <a:solidFill>
                  <a:srgbClr val="000000"/>
                </a:solidFill>
                <a:sym typeface="Arial" charset="0"/>
              </a:rPr>
            </a:br>
            <a:r>
              <a:rPr lang="en-US" sz="3400" b="1" dirty="0">
                <a:solidFill>
                  <a:srgbClr val="000000"/>
                </a:solidFill>
                <a:sym typeface="Arial" charset="0"/>
              </a:rPr>
              <a:t>Your wonders</a:t>
            </a:r>
            <a:br>
              <a:rPr lang="en-US" sz="3400" b="1" dirty="0">
                <a:solidFill>
                  <a:srgbClr val="000000"/>
                </a:solidFill>
                <a:sym typeface="Arial" charset="0"/>
              </a:rPr>
            </a:br>
            <a:r>
              <a:rPr lang="en-US" sz="3400" b="1" dirty="0">
                <a:solidFill>
                  <a:srgbClr val="000000"/>
                </a:solidFill>
                <a:sym typeface="Arial" charset="0"/>
              </a:rPr>
              <a:t>The kings and their kingdoms</a:t>
            </a:r>
            <a:br>
              <a:rPr lang="en-US" sz="3400" b="1" dirty="0">
                <a:solidFill>
                  <a:srgbClr val="000000"/>
                </a:solidFill>
                <a:sym typeface="Arial" charset="0"/>
              </a:rPr>
            </a:br>
            <a:r>
              <a:rPr lang="en-US" sz="3400" b="1" dirty="0">
                <a:solidFill>
                  <a:srgbClr val="000000"/>
                </a:solidFill>
                <a:sym typeface="Arial" charset="0"/>
              </a:rPr>
              <a:t>Are standing amazed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70731" y="1126331"/>
            <a:ext cx="80684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Here in Your </a:t>
            </a:r>
            <a:r>
              <a:rPr lang="en-US" sz="3400" b="1" dirty="0" smtClean="0">
                <a:solidFill>
                  <a:srgbClr val="000000"/>
                </a:solidFill>
                <a:sym typeface="Arial" charset="0"/>
              </a:rPr>
              <a:t>Presence</a:t>
            </a:r>
          </a:p>
          <a:p>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7" name="Rectangle 6"/>
          <p:cNvSpPr/>
          <p:nvPr/>
        </p:nvSpPr>
        <p:spPr>
          <a:xfrm>
            <a:off x="723900" y="1148893"/>
            <a:ext cx="6134100" cy="2187238"/>
          </a:xfrm>
          <a:prstGeom prst="rect">
            <a:avLst/>
          </a:prstGeom>
        </p:spPr>
        <p:txBody>
          <a:bodyPr wrap="square">
            <a:spAutoFit/>
          </a:bodyPr>
          <a:lstStyle/>
          <a:p>
            <a:pPr lvl="0"/>
            <a:r>
              <a:rPr lang="en-US" sz="3400" b="1" dirty="0" smtClean="0">
                <a:solidFill>
                  <a:srgbClr val="000000"/>
                </a:solidFill>
                <a:sym typeface="Arial" charset="0"/>
              </a:rPr>
              <a:t>Here in Your Presence </a:t>
            </a:r>
          </a:p>
          <a:p>
            <a:pPr lvl="0"/>
            <a:r>
              <a:rPr lang="en-US" sz="3400" b="1" dirty="0" smtClean="0">
                <a:solidFill>
                  <a:srgbClr val="000000"/>
                </a:solidFill>
                <a:sym typeface="Arial" charset="0"/>
              </a:rPr>
              <a:t>All things are new</a:t>
            </a:r>
          </a:p>
          <a:p>
            <a:pPr lvl="0"/>
            <a:r>
              <a:rPr lang="en-US" sz="3400" b="1" dirty="0" smtClean="0">
                <a:solidFill>
                  <a:srgbClr val="000000"/>
                </a:solidFill>
                <a:sym typeface="Arial" charset="0"/>
              </a:rPr>
              <a:t>Here in Your Presence</a:t>
            </a:r>
          </a:p>
          <a:p>
            <a:pPr lvl="0"/>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58826" y="1191728"/>
            <a:ext cx="5718174"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Strength will rise as we wait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70731" y="1182194"/>
            <a:ext cx="66968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Found in Your </a:t>
            </a:r>
            <a:r>
              <a:rPr lang="en-US" sz="3400" b="1" dirty="0" smtClean="0">
                <a:solidFill>
                  <a:srgbClr val="000000"/>
                </a:solidFill>
                <a:sym typeface="Arial" charset="0"/>
              </a:rPr>
              <a:t>hands</a:t>
            </a:r>
          </a:p>
          <a:p>
            <a:r>
              <a:rPr lang="en-US" sz="3400" b="1" dirty="0" smtClean="0">
                <a:solidFill>
                  <a:srgbClr val="000000"/>
                </a:solidFill>
                <a:sym typeface="Arial" charset="0"/>
              </a:rPr>
              <a:t>Fullness </a:t>
            </a:r>
            <a:r>
              <a:rPr lang="en-US" sz="3400" b="1" dirty="0">
                <a:solidFill>
                  <a:srgbClr val="000000"/>
                </a:solidFill>
                <a:sym typeface="Arial" charset="0"/>
              </a:rPr>
              <a:t>of joy</a:t>
            </a:r>
            <a:br>
              <a:rPr lang="en-US" sz="3400" b="1" dirty="0">
                <a:solidFill>
                  <a:srgbClr val="000000"/>
                </a:solidFill>
                <a:sym typeface="Arial" charset="0"/>
              </a:rPr>
            </a:br>
            <a:r>
              <a:rPr lang="en-US" sz="3400" b="1" dirty="0">
                <a:solidFill>
                  <a:srgbClr val="000000"/>
                </a:solidFill>
                <a:sym typeface="Arial" charset="0"/>
              </a:rPr>
              <a:t>Every fear suddenly wiped away</a:t>
            </a:r>
            <a:br>
              <a:rPr lang="en-US" sz="3400" b="1" dirty="0">
                <a:solidFill>
                  <a:srgbClr val="000000"/>
                </a:solidFill>
                <a:sym typeface="Arial" charset="0"/>
              </a:rPr>
            </a:br>
            <a:r>
              <a:rPr lang="en-US" sz="3400" b="1" dirty="0">
                <a:solidFill>
                  <a:srgbClr val="000000"/>
                </a:solidFill>
                <a:sym typeface="Arial" charset="0"/>
              </a:rPr>
              <a:t>Here in Your Presence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94531" y="1126331"/>
            <a:ext cx="6696869" cy="2383455"/>
          </a:xfrm>
          <a:prstGeom prst="rect">
            <a:avLst/>
          </a:prstGeom>
          <a:noFill/>
          <a:ln w="9525">
            <a:noFill/>
            <a:miter lim="800000"/>
            <a:headEnd/>
            <a:tailEnd/>
          </a:ln>
          <a:effectLst/>
        </p:spPr>
        <p:txBody>
          <a:bodyPr wrap="none"/>
          <a:lstStyle/>
          <a:p>
            <a:r>
              <a:rPr lang="en-US" sz="3400" b="1" dirty="0" smtClean="0">
                <a:solidFill>
                  <a:srgbClr val="000000"/>
                </a:solidFill>
                <a:sym typeface="Arial" charset="0"/>
              </a:rPr>
              <a:t>All </a:t>
            </a:r>
            <a:r>
              <a:rPr lang="en-US" sz="3400" b="1" dirty="0">
                <a:solidFill>
                  <a:srgbClr val="000000"/>
                </a:solidFill>
                <a:sym typeface="Arial" charset="0"/>
              </a:rPr>
              <a:t>of my gains now fade away</a:t>
            </a:r>
            <a:br>
              <a:rPr lang="en-US" sz="3400" b="1" dirty="0">
                <a:solidFill>
                  <a:srgbClr val="000000"/>
                </a:solidFill>
                <a:sym typeface="Arial" charset="0"/>
              </a:rPr>
            </a:br>
            <a:r>
              <a:rPr lang="en-US" sz="3400" b="1" dirty="0">
                <a:solidFill>
                  <a:srgbClr val="000000"/>
                </a:solidFill>
                <a:sym typeface="Arial" charset="0"/>
              </a:rPr>
              <a:t>Every crown no longer on display</a:t>
            </a:r>
            <a:br>
              <a:rPr lang="en-US" sz="3400" b="1" dirty="0">
                <a:solidFill>
                  <a:srgbClr val="000000"/>
                </a:solidFill>
                <a:sym typeface="Arial" charset="0"/>
              </a:rPr>
            </a:br>
            <a:r>
              <a:rPr lang="en-US" sz="3400" b="1" dirty="0">
                <a:solidFill>
                  <a:srgbClr val="000000"/>
                </a:solidFill>
                <a:sym typeface="Arial" charset="0"/>
              </a:rPr>
              <a:t>Here in Your Presence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70731" y="1050131"/>
            <a:ext cx="6696869"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Heaven is trembling in awe of</a:t>
            </a:r>
            <a:br>
              <a:rPr lang="en-US" sz="3400" b="1" dirty="0">
                <a:solidFill>
                  <a:srgbClr val="000000"/>
                </a:solidFill>
                <a:sym typeface="Arial" charset="0"/>
              </a:rPr>
            </a:br>
            <a:r>
              <a:rPr lang="en-US" sz="3400" b="1" dirty="0">
                <a:solidFill>
                  <a:srgbClr val="000000"/>
                </a:solidFill>
                <a:sym typeface="Arial" charset="0"/>
              </a:rPr>
              <a:t>Your wonders</a:t>
            </a:r>
            <a:br>
              <a:rPr lang="en-US" sz="3400" b="1" dirty="0">
                <a:solidFill>
                  <a:srgbClr val="000000"/>
                </a:solidFill>
                <a:sym typeface="Arial" charset="0"/>
              </a:rPr>
            </a:br>
            <a:r>
              <a:rPr lang="en-US" sz="3400" b="1" dirty="0">
                <a:solidFill>
                  <a:srgbClr val="000000"/>
                </a:solidFill>
                <a:sym typeface="Arial" charset="0"/>
              </a:rPr>
              <a:t>The kings and their kingdoms</a:t>
            </a:r>
            <a:br>
              <a:rPr lang="en-US" sz="3400" b="1" dirty="0">
                <a:solidFill>
                  <a:srgbClr val="000000"/>
                </a:solidFill>
                <a:sym typeface="Arial" charset="0"/>
              </a:rPr>
            </a:br>
            <a:r>
              <a:rPr lang="en-US" sz="3400" b="1" dirty="0">
                <a:solidFill>
                  <a:srgbClr val="000000"/>
                </a:solidFill>
                <a:sym typeface="Arial" charset="0"/>
              </a:rPr>
              <a:t>Are standing amazed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1" y="1105076"/>
            <a:ext cx="6400800" cy="2383455"/>
          </a:xfrm>
          <a:prstGeom prst="rect">
            <a:avLst/>
          </a:prstGeom>
          <a:noFill/>
          <a:ln w="9525">
            <a:noFill/>
            <a:miter lim="800000"/>
            <a:headEnd/>
            <a:tailEnd/>
          </a:ln>
          <a:effectLst/>
        </p:spPr>
        <p:txBody>
          <a:bodyPr wrap="none"/>
          <a:lstStyle/>
          <a:p>
            <a:r>
              <a:rPr lang="en-US" sz="3400" b="1" dirty="0">
                <a:solidFill>
                  <a:srgbClr val="000000"/>
                </a:solidFill>
                <a:sym typeface="Arial" charset="0"/>
              </a:rPr>
              <a:t>Here in Your </a:t>
            </a:r>
            <a:r>
              <a:rPr lang="en-US" sz="3400" b="1" dirty="0" smtClean="0">
                <a:solidFill>
                  <a:srgbClr val="000000"/>
                </a:solidFill>
                <a:sym typeface="Arial" charset="0"/>
              </a:rPr>
              <a:t>Presence</a:t>
            </a:r>
          </a:p>
          <a:p>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7" name="Rectangle 6"/>
          <p:cNvSpPr/>
          <p:nvPr/>
        </p:nvSpPr>
        <p:spPr>
          <a:xfrm>
            <a:off x="800100" y="1126331"/>
            <a:ext cx="6057900" cy="2187238"/>
          </a:xfrm>
          <a:prstGeom prst="rect">
            <a:avLst/>
          </a:prstGeom>
        </p:spPr>
        <p:txBody>
          <a:bodyPr wrap="square">
            <a:spAutoFit/>
          </a:bodyPr>
          <a:lstStyle/>
          <a:p>
            <a:pPr lvl="0"/>
            <a:r>
              <a:rPr lang="en-US" sz="3400" b="1" dirty="0" smtClean="0">
                <a:solidFill>
                  <a:srgbClr val="000000"/>
                </a:solidFill>
                <a:sym typeface="Arial" charset="0"/>
              </a:rPr>
              <a:t>Here in Your Presence </a:t>
            </a:r>
          </a:p>
          <a:p>
            <a:pPr lvl="0"/>
            <a:r>
              <a:rPr lang="en-US" sz="3400" b="1" dirty="0" smtClean="0">
                <a:solidFill>
                  <a:srgbClr val="000000"/>
                </a:solidFill>
                <a:sym typeface="Arial" charset="0"/>
              </a:rPr>
              <a:t>All things are new</a:t>
            </a:r>
          </a:p>
          <a:p>
            <a:pPr lvl="0"/>
            <a:r>
              <a:rPr lang="en-US" sz="3400" b="1" dirty="0" smtClean="0">
                <a:solidFill>
                  <a:srgbClr val="000000"/>
                </a:solidFill>
                <a:sym typeface="Arial" charset="0"/>
              </a:rPr>
              <a:t>Here in Your Presence</a:t>
            </a:r>
          </a:p>
          <a:p>
            <a:pPr lvl="0"/>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6" y="1334735"/>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Wonderful, beautiful, glorious</a:t>
            </a:r>
            <a:br>
              <a:rPr lang="en-US" sz="3400" b="1" dirty="0">
                <a:solidFill>
                  <a:srgbClr val="000000"/>
                </a:solidFill>
                <a:sym typeface="Arial" charset="0"/>
              </a:rPr>
            </a:br>
            <a:r>
              <a:rPr lang="en-US" sz="3400" b="1" dirty="0">
                <a:solidFill>
                  <a:srgbClr val="000000"/>
                </a:solidFill>
                <a:sym typeface="Arial" charset="0"/>
              </a:rPr>
              <a:t>Matchless in </a:t>
            </a:r>
            <a:r>
              <a:rPr lang="en-US" sz="3400" b="1" dirty="0" smtClean="0">
                <a:solidFill>
                  <a:srgbClr val="000000"/>
                </a:solidFill>
                <a:sym typeface="Arial" charset="0"/>
              </a:rPr>
              <a:t>every </a:t>
            </a:r>
            <a:r>
              <a:rPr lang="en-US" sz="3400" b="1" dirty="0">
                <a:solidFill>
                  <a:srgbClr val="000000"/>
                </a:solidFill>
                <a:sym typeface="Arial" charset="0"/>
              </a:rPr>
              <a:t>way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102403"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Jon Egan</a:t>
            </a:r>
          </a:p>
        </p:txBody>
      </p:sp>
      <p:sp>
        <p:nvSpPr>
          <p:cNvPr id="10240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2006 Vertical Worship Songs</a:t>
            </a:r>
          </a:p>
        </p:txBody>
      </p:sp>
      <p:sp>
        <p:nvSpPr>
          <p:cNvPr id="10240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
        <p:nvSpPr>
          <p:cNvPr id="7" name="Rectangle 6"/>
          <p:cNvSpPr/>
          <p:nvPr/>
        </p:nvSpPr>
        <p:spPr>
          <a:xfrm>
            <a:off x="361950" y="1162514"/>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hoto.JPG"/>
          <p:cNvPicPr>
            <a:picLocks/>
          </p:cNvPicPr>
          <p:nvPr/>
        </p:nvPicPr>
        <p:blipFill>
          <a:blip r:embed="rId2" cstate="print"/>
          <a:stretch>
            <a:fillRect/>
          </a:stretch>
        </p:blipFill>
        <p:spPr>
          <a:xfrm rot="5400000">
            <a:off x="1955855" y="660453"/>
            <a:ext cx="4758423" cy="37933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58826" y="1191728"/>
            <a:ext cx="6022974"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2" cstate="print"/>
          <a:stretch>
            <a:fillRect/>
          </a:stretch>
        </p:blipFill>
        <p:spPr>
          <a:xfrm>
            <a:off x="1447800" y="211931"/>
            <a:ext cx="6302914" cy="47077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1167289"/>
            <a:ext cx="7620000" cy="2800767"/>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kumimoji="0" lang="en-US" sz="65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THE CHURCH</a:t>
            </a:r>
          </a:p>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lang="en-US" sz="3400" dirty="0" smtClean="0">
                <a:solidFill>
                  <a:srgbClr val="000000"/>
                </a:solidFill>
                <a:latin typeface="Baskerville Old Face" pitchFamily="18" charset="0"/>
                <a:ea typeface="Verdana" pitchFamily="34" charset="0"/>
                <a:cs typeface="Verdana" pitchFamily="34" charset="0"/>
                <a:sym typeface="Wingdings 3" pitchFamily="18" charset="2"/>
              </a:rPr>
              <a:t>Matthew 16:13-20</a:t>
            </a:r>
            <a:endParaRPr kumimoji="0" lang="en-US" sz="3400" i="0"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31018"/>
            <a:ext cx="8001000" cy="4086225"/>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Distinctive traits of TBC</a:t>
            </a:r>
            <a:endParaRPr kumimoji="0" lang="en-US" sz="3400" b="0" i="0" u="sng"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pitchFamily="2"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pitchFamily="2"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ESSAGE</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HAT</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believe</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lang="en-US" sz="3400" b="1" dirty="0">
                <a:solidFill>
                  <a:srgbClr val="000000"/>
                </a:solidFill>
                <a:latin typeface="Baskerville Old Face" pitchFamily="18" charset="0"/>
                <a:ea typeface="Verdana" pitchFamily="34" charset="0"/>
                <a:cs typeface="Verdana" pitchFamily="34" charset="0"/>
                <a:sym typeface="Wingdings 3" pitchFamily="18" charset="2"/>
              </a:rPr>
              <a:t> </a:t>
            </a:r>
            <a:r>
              <a:rPr lang="en-US" sz="3400" b="1" dirty="0" smtClean="0">
                <a:solidFill>
                  <a:srgbClr val="000000"/>
                </a:solidFill>
                <a:latin typeface="Baskerville Old Face" pitchFamily="18" charset="0"/>
                <a:ea typeface="Verdana" pitchFamily="34" charset="0"/>
                <a:cs typeface="Verdana" pitchFamily="34" charset="0"/>
                <a:sym typeface="Wingdings 3" pitchFamily="18" charset="2"/>
              </a:rPr>
              <a:t> </a:t>
            </a: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endPar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599658"/>
            <a:ext cx="7010400" cy="3539430"/>
          </a:xfrm>
          <a:prstGeom prst="rect">
            <a:avLst/>
          </a:prstGeom>
        </p:spPr>
        <p:txBody>
          <a:bodyPr wrap="square">
            <a:spAutoFit/>
          </a:bodyPr>
          <a:lstStyle/>
          <a:p>
            <a:r>
              <a:rPr lang="en-US" sz="3200" b="1" dirty="0" smtClean="0">
                <a:latin typeface="Baskerville Old Face" pitchFamily="18" charset="0"/>
              </a:rPr>
              <a:t>Paul, a servant of Christ Jesus, called to be an apostle and set apart for the gospel of God …To all in Rome who are loved by God and called to be his holy people: Grace and peace to you from God our Father and from the Lord Jesus Christ.</a:t>
            </a:r>
          </a:p>
          <a:p>
            <a:pPr algn="r"/>
            <a:r>
              <a:rPr lang="en-US" sz="3200" b="1" dirty="0" smtClean="0">
                <a:latin typeface="Baskerville Old Face" pitchFamily="18" charset="0"/>
              </a:rPr>
              <a:t>Romans 1:1,7</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0" y="898743"/>
            <a:ext cx="6934200" cy="3046988"/>
          </a:xfrm>
          <a:prstGeom prst="rect">
            <a:avLst/>
          </a:prstGeom>
        </p:spPr>
        <p:txBody>
          <a:bodyPr wrap="square">
            <a:spAutoFit/>
          </a:bodyPr>
          <a:lstStyle/>
          <a:p>
            <a:r>
              <a:rPr lang="en-US" sz="3200" b="1" dirty="0" smtClean="0">
                <a:latin typeface="Baskerville Old Face" pitchFamily="18" charset="0"/>
              </a:rPr>
              <a:t>Paul, called to be an apostle of Christ Jesus by the will of God, and our brother </a:t>
            </a:r>
            <a:r>
              <a:rPr lang="en-US" sz="3200" b="1" dirty="0" err="1" smtClean="0">
                <a:latin typeface="Baskerville Old Face" pitchFamily="18" charset="0"/>
              </a:rPr>
              <a:t>Sosthenes</a:t>
            </a:r>
            <a:r>
              <a:rPr lang="en-US" sz="3200" b="1" dirty="0" smtClean="0">
                <a:latin typeface="Baskerville Old Face" pitchFamily="18" charset="0"/>
              </a:rPr>
              <a:t>, to the church of God in Corinth…</a:t>
            </a:r>
          </a:p>
          <a:p>
            <a:endParaRPr lang="en-US" sz="3200" b="1" dirty="0" smtClean="0">
              <a:latin typeface="Baskerville Old Face" pitchFamily="18" charset="0"/>
            </a:endParaRPr>
          </a:p>
          <a:p>
            <a:pPr algn="r"/>
            <a:r>
              <a:rPr lang="en-US" sz="3200" b="1" dirty="0" smtClean="0">
                <a:latin typeface="Baskerville Old Face" pitchFamily="18" charset="0"/>
              </a:rPr>
              <a:t>1 Corinthians 1:1-2a</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898743"/>
            <a:ext cx="6934200" cy="2554545"/>
          </a:xfrm>
          <a:prstGeom prst="rect">
            <a:avLst/>
          </a:prstGeom>
        </p:spPr>
        <p:txBody>
          <a:bodyPr wrap="square">
            <a:spAutoFit/>
          </a:bodyPr>
          <a:lstStyle/>
          <a:p>
            <a:r>
              <a:rPr lang="en-US" sz="3200" b="1" dirty="0" smtClean="0">
                <a:latin typeface="Baskerville Old Face" pitchFamily="18" charset="0"/>
              </a:rPr>
              <a:t>Paul, an apostle of Christ Jesus by the will of God, to God’s holy people in Ephesus, the faithful in Christ Jesus.</a:t>
            </a:r>
          </a:p>
          <a:p>
            <a:endParaRPr lang="en-US" sz="3200" b="1" dirty="0" smtClean="0">
              <a:latin typeface="Baskerville Old Face" pitchFamily="18" charset="0"/>
            </a:endParaRPr>
          </a:p>
          <a:p>
            <a:pPr algn="r"/>
            <a:r>
              <a:rPr lang="en-US" sz="3200" b="1" dirty="0" smtClean="0">
                <a:latin typeface="Baskerville Old Face" pitchFamily="18" charset="0"/>
              </a:rPr>
              <a:t>Ephesians 1:1</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821531"/>
            <a:ext cx="6705600" cy="3046988"/>
          </a:xfrm>
          <a:prstGeom prst="rect">
            <a:avLst/>
          </a:prstGeom>
        </p:spPr>
        <p:txBody>
          <a:bodyPr wrap="square">
            <a:spAutoFit/>
          </a:bodyPr>
          <a:lstStyle/>
          <a:p>
            <a:r>
              <a:rPr lang="en-US" sz="3200" b="1" dirty="0" smtClean="0">
                <a:latin typeface="Baskerville Old Face" pitchFamily="18" charset="0"/>
              </a:rPr>
              <a:t>Paul and Timothy, servants of Christ Jesus, To all God’s holy people in Christ Jesus at Philippi, together with the overseers and deacons.</a:t>
            </a:r>
          </a:p>
          <a:p>
            <a:endParaRPr lang="en-US" sz="3200" b="1" dirty="0" smtClean="0">
              <a:latin typeface="Baskerville Old Face" pitchFamily="18" charset="0"/>
            </a:endParaRPr>
          </a:p>
          <a:p>
            <a:pPr algn="r"/>
            <a:r>
              <a:rPr lang="en-US" sz="3200" b="1" dirty="0" smtClean="0">
                <a:latin typeface="Baskerville Old Face" pitchFamily="18" charset="0"/>
              </a:rPr>
              <a:t>Philippians 1:1</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821531"/>
            <a:ext cx="6705600" cy="3046988"/>
          </a:xfrm>
          <a:prstGeom prst="rect">
            <a:avLst/>
          </a:prstGeom>
        </p:spPr>
        <p:txBody>
          <a:bodyPr wrap="square">
            <a:spAutoFit/>
          </a:bodyPr>
          <a:lstStyle/>
          <a:p>
            <a:r>
              <a:rPr lang="en-US" sz="3200" b="1" dirty="0" smtClean="0">
                <a:latin typeface="Baskerville Old Face" pitchFamily="18" charset="0"/>
              </a:rPr>
              <a:t>To the elders among you, I appeal as a fellow elder and a witness of Christ’s sufferings who also will share in the glory to be revealed:</a:t>
            </a:r>
            <a:r>
              <a:rPr lang="en-US" sz="3200" b="1" baseline="30000" dirty="0" smtClean="0">
                <a:latin typeface="Baskerville Old Face" pitchFamily="18" charset="0"/>
              </a:rPr>
              <a:t> </a:t>
            </a:r>
            <a:r>
              <a:rPr lang="en-US" sz="3200" b="1" dirty="0" smtClean="0">
                <a:latin typeface="Baskerville Old Face" pitchFamily="18" charset="0"/>
              </a:rPr>
              <a:t>Be shepherds of God’s flock that is under your care, watching over them…</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593943"/>
            <a:ext cx="6934200" cy="3046988"/>
          </a:xfrm>
          <a:prstGeom prst="rect">
            <a:avLst/>
          </a:prstGeom>
        </p:spPr>
        <p:txBody>
          <a:bodyPr wrap="square">
            <a:spAutoFit/>
          </a:bodyPr>
          <a:lstStyle/>
          <a:p>
            <a:r>
              <a:rPr lang="en-US" sz="3200" b="1" dirty="0" smtClean="0">
                <a:latin typeface="Baskerville Old Face" pitchFamily="18" charset="0"/>
              </a:rPr>
              <a:t>…Not because you must, but because you are willing, as God wants you to be; not pursuing dishonest gain, but eager to serve; not lording it over those entrusted to you, but being examples to the flock.</a:t>
            </a:r>
          </a:p>
          <a:p>
            <a:pPr algn="r"/>
            <a:r>
              <a:rPr lang="en-US" sz="3200" b="1" dirty="0" smtClean="0">
                <a:latin typeface="Baskerville Old Face" pitchFamily="18" charset="0"/>
              </a:rPr>
              <a:t>1 Peter 5:1-3</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711101"/>
            <a:ext cx="6934200" cy="3539430"/>
          </a:xfrm>
          <a:prstGeom prst="rect">
            <a:avLst/>
          </a:prstGeom>
        </p:spPr>
        <p:txBody>
          <a:bodyPr wrap="square">
            <a:spAutoFit/>
          </a:bodyPr>
          <a:lstStyle/>
          <a:p>
            <a:r>
              <a:rPr lang="en-US" sz="3200" b="1" dirty="0" smtClean="0">
                <a:latin typeface="Baskerville Old Face" pitchFamily="18" charset="0"/>
              </a:rPr>
              <a:t>So Christ himself gave the apostles, the prophets, the evangelists, the pastors and teachers, to equip his people for works of service, so that the body of Christ may be built up.</a:t>
            </a:r>
          </a:p>
          <a:p>
            <a:endParaRPr lang="en-US" sz="3200" b="1" dirty="0" smtClean="0">
              <a:latin typeface="Baskerville Old Face" pitchFamily="18" charset="0"/>
            </a:endParaRPr>
          </a:p>
          <a:p>
            <a:pPr algn="r"/>
            <a:r>
              <a:rPr lang="en-US" sz="3200" b="1" dirty="0" smtClean="0">
                <a:latin typeface="Baskerville Old Face" pitchFamily="18" charset="0"/>
              </a:rPr>
              <a:t>Ephesians 4:11-12</a:t>
            </a:r>
            <a:endParaRPr lang="en-US" sz="3200" b="1" dirty="0">
              <a:latin typeface="Baskerville Old Fac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94531" y="592931"/>
            <a:ext cx="80684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1007209"/>
            <a:ext cx="6934200" cy="2862322"/>
          </a:xfrm>
          <a:prstGeom prst="rect">
            <a:avLst/>
          </a:prstGeom>
        </p:spPr>
        <p:txBody>
          <a:bodyPr wrap="square">
            <a:spAutoFit/>
          </a:bodyPr>
          <a:lstStyle/>
          <a:p>
            <a:pPr algn="ctr"/>
            <a:r>
              <a:rPr lang="en-US" sz="4500" b="1" i="1" dirty="0" smtClean="0"/>
              <a:t>IMPERFECT LEADERS </a:t>
            </a:r>
          </a:p>
          <a:p>
            <a:pPr algn="ctr"/>
            <a:r>
              <a:rPr lang="en-US" sz="4500" b="1" i="1" dirty="0" smtClean="0"/>
              <a:t>HUMBLY SEEKING to </a:t>
            </a:r>
          </a:p>
          <a:p>
            <a:pPr algn="ctr"/>
            <a:r>
              <a:rPr lang="en-US" sz="4500" b="1" i="1" dirty="0" smtClean="0"/>
              <a:t>ELEVATE the SAVIOR </a:t>
            </a:r>
          </a:p>
          <a:p>
            <a:pPr algn="ctr"/>
            <a:r>
              <a:rPr lang="en-US" sz="4500" b="1" i="1" dirty="0" smtClean="0"/>
              <a:t>and EQUIP HIS PEOPLE!</a:t>
            </a:r>
            <a:endParaRPr lang="en-US" sz="45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454402"/>
            <a:ext cx="8001000" cy="4239458"/>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Distinctive traits of TBC</a:t>
            </a:r>
            <a:endParaRPr kumimoji="0" lang="en-US" sz="3400" b="0" i="0" u="sng"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pitchFamily="2"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pitchFamily="2"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ESSAGE</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HAT</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believe</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lang="en-US" sz="3400" b="1" dirty="0">
                <a:solidFill>
                  <a:srgbClr val="000000"/>
                </a:solidFill>
                <a:latin typeface="Baskerville Old Face" pitchFamily="18" charset="0"/>
                <a:ea typeface="Verdana" pitchFamily="34" charset="0"/>
                <a:cs typeface="Verdana" pitchFamily="34" charset="0"/>
                <a:sym typeface="Wingdings 3" pitchFamily="18" charset="2"/>
              </a:rPr>
              <a:t> </a:t>
            </a:r>
            <a:r>
              <a:rPr lang="en-US" sz="3400" b="1" dirty="0" smtClean="0">
                <a:solidFill>
                  <a:srgbClr val="000000"/>
                </a:solidFill>
                <a:latin typeface="Baskerville Old Face" pitchFamily="18" charset="0"/>
                <a:ea typeface="Verdana" pitchFamily="34" charset="0"/>
                <a:cs typeface="Verdana" pitchFamily="34" charset="0"/>
                <a:sym typeface="Wingdings 3" pitchFamily="18"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ISSION</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HY</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do what we do</a:t>
            </a:r>
          </a:p>
          <a:p>
            <a:pPr marL="0" marR="0" lvl="0" indent="0" algn="ctr"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endParaRPr kumimoji="0" lang="en-US" sz="4000" b="0" i="0" u="none" strike="noStrike" cap="none" normalizeH="0" baseline="0" dirty="0" smtClean="0">
              <a:ln>
                <a:noFill/>
              </a:ln>
              <a:effectLst/>
              <a:latin typeface="Baskerville Old Face" pitchFamily="18" charset="0"/>
              <a:ea typeface="Verdana" pitchFamily="34" charset="0"/>
              <a:cs typeface="Verdana" pitchFamily="34" charset="0"/>
              <a:sym typeface="Wingdings 3" pitchFamily="18" charset="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16731"/>
            <a:ext cx="8001000" cy="3047643"/>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Distinctive traits of TBC</a:t>
            </a:r>
            <a:endParaRPr kumimoji="0" lang="en-US" sz="3400" b="0" i="0" u="sng"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pitchFamily="2"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pitchFamily="2"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ESSAGE</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HAT</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believe</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lang="en-US" sz="3400" b="1" dirty="0">
                <a:solidFill>
                  <a:srgbClr val="000000"/>
                </a:solidFill>
                <a:latin typeface="Baskerville Old Face" pitchFamily="18" charset="0"/>
                <a:ea typeface="Verdana" pitchFamily="34" charset="0"/>
                <a:cs typeface="Verdana" pitchFamily="34" charset="0"/>
                <a:sym typeface="Wingdings 3" pitchFamily="18" charset="2"/>
              </a:rPr>
              <a:t> </a:t>
            </a:r>
            <a:r>
              <a:rPr lang="en-US" sz="3400" b="1" dirty="0" smtClean="0">
                <a:solidFill>
                  <a:srgbClr val="000000"/>
                </a:solidFill>
                <a:latin typeface="Baskerville Old Face" pitchFamily="18" charset="0"/>
                <a:ea typeface="Verdana" pitchFamily="34" charset="0"/>
                <a:cs typeface="Verdana" pitchFamily="34" charset="0"/>
                <a:sym typeface="Wingdings 3" pitchFamily="18"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ISSION</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HY</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do what we do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454402"/>
            <a:ext cx="8001000" cy="4239458"/>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Distinctive traits of TBC</a:t>
            </a:r>
            <a:endParaRPr kumimoji="0" lang="en-US" sz="3400" b="0" i="0" u="sng"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pitchFamily="2"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pitchFamily="2"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ESSAGE</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HAT</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believe</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lang="en-US" sz="3400" b="1" dirty="0">
                <a:solidFill>
                  <a:srgbClr val="000000"/>
                </a:solidFill>
                <a:latin typeface="Baskerville Old Face" pitchFamily="18" charset="0"/>
                <a:ea typeface="Verdana" pitchFamily="34" charset="0"/>
                <a:cs typeface="Verdana" pitchFamily="34" charset="0"/>
                <a:sym typeface="Wingdings 3" pitchFamily="18" charset="2"/>
              </a:rPr>
              <a:t> </a:t>
            </a:r>
            <a:r>
              <a:rPr lang="en-US" sz="3400" b="1" dirty="0" smtClean="0">
                <a:solidFill>
                  <a:srgbClr val="000000"/>
                </a:solidFill>
                <a:latin typeface="Baskerville Old Face" pitchFamily="18" charset="0"/>
                <a:ea typeface="Verdana" pitchFamily="34" charset="0"/>
                <a:cs typeface="Verdana" pitchFamily="34" charset="0"/>
                <a:sym typeface="Wingdings 3" pitchFamily="18"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ISSION</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HY</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do what we do</a:t>
            </a:r>
          </a:p>
          <a:p>
            <a:pPr marL="0" marR="0" lvl="0" indent="0" algn="ctr"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endParaRPr kumimoji="0" lang="en-US" sz="4000" b="0" i="0" u="none" strike="noStrike" cap="none" normalizeH="0" baseline="0" dirty="0" smtClean="0">
              <a:ln>
                <a:noFill/>
              </a:ln>
              <a:effectLst/>
              <a:latin typeface="Baskerville Old Face" pitchFamily="18" charset="0"/>
              <a:ea typeface="Verdana" pitchFamily="34" charset="0"/>
              <a:cs typeface="Verdana" pitchFamily="34" charset="0"/>
              <a:sym typeface="Wingdings 3" pitchFamily="18" charset="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81000" y="409932"/>
            <a:ext cx="7848600" cy="4069199"/>
          </a:xfrm>
          <a:prstGeom prst="roundRect">
            <a:avLst/>
          </a:prstGeom>
          <a:noFill/>
        </p:spPr>
        <p:txBody>
          <a:bodyPr wrap="square">
            <a:spAutoFit/>
          </a:bodyPr>
          <a:lstStyle/>
          <a:p>
            <a:pPr algn="ctr"/>
            <a:r>
              <a:rPr lang="en-US" sz="3500" b="1" u="sng" dirty="0" smtClean="0">
                <a:effectLst>
                  <a:outerShdw blurRad="38100" dist="38100" dir="2700000" algn="tl">
                    <a:srgbClr val="000000">
                      <a:alpha val="43137"/>
                    </a:srgbClr>
                  </a:outerShdw>
                </a:effectLst>
                <a:latin typeface="Baskerville Old Face" pitchFamily="18" charset="0"/>
              </a:rPr>
              <a:t>Mission Statement</a:t>
            </a:r>
          </a:p>
          <a:p>
            <a:pPr algn="ctr"/>
            <a:r>
              <a:rPr lang="en-US" sz="3300" b="1" dirty="0" smtClean="0">
                <a:effectLst>
                  <a:outerShdw blurRad="38100" dist="38100" dir="2700000" algn="tl">
                    <a:srgbClr val="000000">
                      <a:alpha val="43137"/>
                    </a:srgbClr>
                  </a:outerShdw>
                </a:effectLst>
                <a:latin typeface="Baskerville Old Face" pitchFamily="18" charset="0"/>
              </a:rPr>
              <a:t>Temple Bible Church exists to glorify God through fulfilling the great commission by…</a:t>
            </a:r>
          </a:p>
          <a:p>
            <a:pPr algn="ctr"/>
            <a:r>
              <a:rPr lang="en-US" sz="3300" b="1" dirty="0" smtClean="0">
                <a:effectLst>
                  <a:outerShdw blurRad="38100" dist="38100" dir="2700000" algn="tl">
                    <a:srgbClr val="000000">
                      <a:alpha val="43137"/>
                    </a:srgbClr>
                  </a:outerShdw>
                </a:effectLst>
                <a:latin typeface="Baskerville Old Face" pitchFamily="18" charset="0"/>
              </a:rPr>
              <a:t>Evangelizing the lost</a:t>
            </a:r>
          </a:p>
          <a:p>
            <a:pPr algn="ctr"/>
            <a:r>
              <a:rPr lang="en-US" sz="3300" b="1" dirty="0" smtClean="0">
                <a:effectLst>
                  <a:outerShdw blurRad="38100" dist="38100" dir="2700000" algn="tl">
                    <a:srgbClr val="000000">
                      <a:alpha val="43137"/>
                    </a:srgbClr>
                  </a:outerShdw>
                </a:effectLst>
                <a:latin typeface="Baskerville Old Face" pitchFamily="18" charset="0"/>
              </a:rPr>
              <a:t>Establishing the young</a:t>
            </a:r>
          </a:p>
          <a:p>
            <a:pPr algn="ctr"/>
            <a:r>
              <a:rPr lang="en-US" sz="3300" b="1" dirty="0" smtClean="0">
                <a:effectLst>
                  <a:outerShdw blurRad="38100" dist="38100" dir="2700000" algn="tl">
                    <a:srgbClr val="000000">
                      <a:alpha val="43137"/>
                    </a:srgbClr>
                  </a:outerShdw>
                </a:effectLst>
                <a:latin typeface="Baskerville Old Face" pitchFamily="18" charset="0"/>
              </a:rPr>
              <a:t>Equipping the growing</a:t>
            </a:r>
          </a:p>
          <a:p>
            <a:pPr algn="ctr"/>
            <a:r>
              <a:rPr lang="en-US" sz="3300" b="1" dirty="0" smtClean="0">
                <a:effectLst>
                  <a:outerShdw blurRad="38100" dist="38100" dir="2700000" algn="tl">
                    <a:srgbClr val="000000">
                      <a:alpha val="43137"/>
                    </a:srgbClr>
                  </a:outerShdw>
                </a:effectLst>
                <a:latin typeface="Baskerville Old Face" pitchFamily="18" charset="0"/>
              </a:rPr>
              <a:t>Extending the mature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31018"/>
            <a:ext cx="8001000" cy="4086225"/>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pP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Distinctive traits of TBC</a:t>
            </a:r>
            <a:endParaRPr kumimoji="0" lang="en-US" sz="3400" b="0" i="0" u="sng"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pitchFamily="2"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pitchFamily="2"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ESSAGE</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HAT</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believe</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lang="en-US" sz="3400" b="1" dirty="0">
                <a:solidFill>
                  <a:srgbClr val="000000"/>
                </a:solidFill>
                <a:latin typeface="Baskerville Old Face" pitchFamily="18" charset="0"/>
                <a:ea typeface="Verdana" pitchFamily="34" charset="0"/>
                <a:cs typeface="Verdana" pitchFamily="34" charset="0"/>
                <a:sym typeface="Wingdings 3" pitchFamily="18" charset="2"/>
              </a:rPr>
              <a:t> </a:t>
            </a:r>
            <a:r>
              <a:rPr lang="en-US" sz="3400" b="1" dirty="0" smtClean="0">
                <a:solidFill>
                  <a:srgbClr val="000000"/>
                </a:solidFill>
                <a:latin typeface="Baskerville Old Face" pitchFamily="18" charset="0"/>
                <a:ea typeface="Verdana" pitchFamily="34" charset="0"/>
                <a:cs typeface="Verdana" pitchFamily="34" charset="0"/>
                <a:sym typeface="Wingdings 3" pitchFamily="18"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ISSION</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…W</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HY</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do what we do</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a:p>
            <a:pPr marL="0" marR="0" lvl="0" indent="0" algn="l" defTabSz="914400" rtl="0" eaLnBrk="0" fontAlgn="base" latinLnBrk="0" hangingPunct="0">
              <a:lnSpc>
                <a:spcPct val="150000"/>
              </a:lnSpc>
              <a:spcBef>
                <a:spcPts val="600"/>
              </a:spcBef>
              <a:spcAft>
                <a:spcPts val="600"/>
              </a:spcAft>
              <a:buClrTx/>
              <a:buSzTx/>
              <a:buFontTx/>
              <a:buNone/>
              <a:tabLst>
                <a:tab pos="228600" algn="l"/>
                <a:tab pos="457200" algn="l"/>
                <a:tab pos="685800" algn="l"/>
                <a:tab pos="2743200" algn="l"/>
              </a:tabLst>
            </a:pPr>
            <a:r>
              <a:rPr lang="en-US" sz="3400" b="1" dirty="0">
                <a:solidFill>
                  <a:srgbClr val="000000"/>
                </a:solidFill>
                <a:latin typeface="Baskerville Old Face" pitchFamily="18" charset="0"/>
                <a:ea typeface="Verdana" pitchFamily="34" charset="0"/>
                <a:cs typeface="Verdana" pitchFamily="34" charset="0"/>
                <a:sym typeface="Wingdings 3" pitchFamily="18" charset="2"/>
              </a:rPr>
              <a:t> </a:t>
            </a:r>
            <a:r>
              <a:rPr lang="en-US" sz="3400" b="1" dirty="0" smtClean="0">
                <a:solidFill>
                  <a:srgbClr val="000000"/>
                </a:solidFill>
                <a:latin typeface="Baskerville Old Face" pitchFamily="18" charset="0"/>
                <a:ea typeface="Verdana" pitchFamily="34" charset="0"/>
                <a:cs typeface="Verdana" pitchFamily="34" charset="0"/>
                <a:sym typeface="Wingdings 3" pitchFamily="18" charset="2"/>
              </a:rPr>
              <a:t>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rPr>
              <a:t>our </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M</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ETHODS</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…H</a:t>
            </a:r>
            <a:r>
              <a:rPr kumimoji="0" lang="en-US"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OW</a:t>
            </a:r>
            <a:r>
              <a:rPr kumimoji="0" lang="en-US" sz="3400" b="1" i="0" u="none" strike="noStrike" cap="none" normalizeH="0" baseline="0" dirty="0" smtClean="0">
                <a:ln>
                  <a:noFill/>
                </a:ln>
                <a:solidFill>
                  <a:srgbClr val="000000"/>
                </a:solidFill>
                <a:effectLst/>
                <a:latin typeface="Baskerville Old Face" pitchFamily="18" charset="0"/>
                <a:ea typeface="Verdana" pitchFamily="34" charset="0"/>
                <a:cs typeface="Verdana" pitchFamily="34" charset="0"/>
                <a:sym typeface="Wingdings 3" pitchFamily="18" charset="2"/>
              </a:rPr>
              <a:t> we do it</a:t>
            </a:r>
            <a:endParaRPr kumimoji="0" lang="en-US" sz="3400" b="0" i="0" u="none" strike="noStrike" cap="none" normalizeH="0" baseline="0" dirty="0" smtClean="0">
              <a:ln>
                <a:noFill/>
              </a:ln>
              <a:solidFill>
                <a:schemeClr val="tx1"/>
              </a:solidFill>
              <a:effectLst/>
              <a:latin typeface="Baskerville Old Face" pitchFamily="18" charset="0"/>
              <a:ea typeface="Verdana" pitchFamily="34" charset="0"/>
              <a:cs typeface="Verdana" pitchFamily="34" charset="0"/>
              <a:sym typeface="Wingdings 3" pitchFamily="18" charset="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render.jpg"/>
          <p:cNvPicPr>
            <a:picLocks noChangeAspect="1"/>
          </p:cNvPicPr>
          <p:nvPr/>
        </p:nvPicPr>
        <p:blipFill>
          <a:blip r:embed="rId2" cstate="print"/>
          <a:stretch>
            <a:fillRect/>
          </a:stretch>
        </p:blipFill>
        <p:spPr>
          <a:xfrm>
            <a:off x="0" y="1"/>
            <a:ext cx="8686800" cy="5148262"/>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rCOMM.jpg"/>
          <p:cNvPicPr>
            <a:picLocks noChangeAspect="1"/>
          </p:cNvPicPr>
          <p:nvPr/>
        </p:nvPicPr>
        <p:blipFill>
          <a:blip r:embed="rId2" cstate="print"/>
          <a:stretch>
            <a:fillRect/>
          </a:stretch>
        </p:blipFill>
        <p:spPr>
          <a:xfrm>
            <a:off x="0" y="0"/>
            <a:ext cx="8686800" cy="5148263"/>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og and skunk.jpg"/>
          <p:cNvPicPr>
            <a:picLocks noChangeAspect="1"/>
          </p:cNvPicPr>
          <p:nvPr/>
        </p:nvPicPr>
        <p:blipFill>
          <a:blip r:embed="rId2" cstate="print"/>
          <a:stretch>
            <a:fillRect/>
          </a:stretch>
        </p:blipFill>
        <p:spPr>
          <a:xfrm>
            <a:off x="1971675" y="59531"/>
            <a:ext cx="4200525" cy="49710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rcommMISSION.jpg"/>
          <p:cNvPicPr>
            <a:picLocks noChangeAspect="1"/>
          </p:cNvPicPr>
          <p:nvPr/>
        </p:nvPicPr>
        <p:blipFill>
          <a:blip r:embed="rId2" cstate="print"/>
          <a:stretch>
            <a:fillRect/>
          </a:stretch>
        </p:blipFill>
        <p:spPr>
          <a:xfrm>
            <a:off x="0" y="1"/>
            <a:ext cx="8686800" cy="51482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58826" y="1191728"/>
            <a:ext cx="6022974"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544056"/>
            <a:ext cx="7696200" cy="4316075"/>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tab pos="228600" algn="l"/>
                <a:tab pos="457200" algn="l"/>
                <a:tab pos="685800" algn="l"/>
                <a:tab pos="2743200" algn="l"/>
              </a:tabLst>
            </a:pPr>
            <a:r>
              <a:rPr kumimoji="0" lang="en-US" sz="5500" b="1" i="0" u="none"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rPr>
              <a:t>TBC</a:t>
            </a:r>
            <a:r>
              <a:rPr kumimoji="0" lang="en-US" sz="5500" b="1" i="0" u="none" strike="noStrike" cap="none" normalizeH="0" dirty="0" smtClean="0">
                <a:ln>
                  <a:noFill/>
                </a:ln>
                <a:solidFill>
                  <a:srgbClr val="000000"/>
                </a:solidFill>
                <a:effectLst/>
                <a:latin typeface="Baskerville Old Face" pitchFamily="18" charset="0"/>
                <a:ea typeface="Times New Roman" pitchFamily="18" charset="0"/>
                <a:cs typeface="Times New Roman" pitchFamily="18" charset="0"/>
              </a:rPr>
              <a:t> </a:t>
            </a:r>
            <a:r>
              <a:rPr kumimoji="0" lang="en-US" sz="5500" b="1" i="0" u="none"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rPr>
              <a:t>a CHURCH </a:t>
            </a:r>
          </a:p>
          <a:p>
            <a:pPr marL="0" marR="0" lvl="0" indent="0" algn="ctr" defTabSz="914400" rtl="0" eaLnBrk="0" fontAlgn="base" latinLnBrk="0" hangingPunct="0">
              <a:lnSpc>
                <a:spcPct val="150000"/>
              </a:lnSpc>
              <a:spcBef>
                <a:spcPct val="0"/>
              </a:spcBef>
              <a:spcAft>
                <a:spcPct val="0"/>
              </a:spcAft>
              <a:buClrTx/>
              <a:buSzTx/>
              <a:buFontTx/>
              <a:buNone/>
              <a:tabLst>
                <a:tab pos="228600" algn="l"/>
                <a:tab pos="457200" algn="l"/>
                <a:tab pos="685800" algn="l"/>
                <a:tab pos="2743200" algn="l"/>
              </a:tabLst>
            </a:pPr>
            <a:r>
              <a:rPr kumimoji="0" lang="en-US" sz="5500" b="1" i="0" u="none"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rPr>
              <a:t>with a </a:t>
            </a:r>
            <a:r>
              <a:rPr kumimoji="0" lang="en-US" sz="5500" b="1" i="0" u="sng"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sym typeface="Wingdings" pitchFamily="2" charset="2"/>
              </a:rPr>
              <a:t>PURPOSE</a:t>
            </a:r>
            <a:endParaRPr lang="en-US" sz="5500" b="1" dirty="0">
              <a:solidFill>
                <a:srgbClr val="000000"/>
              </a:solidFill>
              <a:latin typeface="Baskerville Old Face" pitchFamily="18" charset="0"/>
              <a:ea typeface="Times New Roman" pitchFamily="18" charset="0"/>
              <a:cs typeface="Times New Roman" pitchFamily="18"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tab pos="228600" algn="l"/>
                <a:tab pos="457200" algn="l"/>
                <a:tab pos="685800" algn="l"/>
                <a:tab pos="2743200" algn="l"/>
              </a:tabLst>
            </a:pPr>
            <a:r>
              <a:rPr kumimoji="0" lang="en-US" sz="5500" b="1" i="0" u="none"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sym typeface="Wingdings" pitchFamily="2" charset="2"/>
              </a:rPr>
              <a:t>PEOPLE with a </a:t>
            </a:r>
            <a:r>
              <a:rPr kumimoji="0" lang="en-US" sz="5500" b="1" i="0" u="sng"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sym typeface="Wingdings" pitchFamily="2" charset="2"/>
              </a:rPr>
              <a:t>PLAN</a:t>
            </a:r>
            <a:r>
              <a:rPr kumimoji="0" lang="en-US" sz="5500" b="1" i="0" u="none" strike="noStrike" cap="none" normalizeH="0" baseline="0" dirty="0" smtClean="0">
                <a:ln>
                  <a:noFill/>
                </a:ln>
                <a:solidFill>
                  <a:srgbClr val="000000"/>
                </a:solidFill>
                <a:effectLst/>
                <a:latin typeface="Baskerville Old Face" pitchFamily="18" charset="0"/>
                <a:ea typeface="Times New Roman" pitchFamily="18" charset="0"/>
                <a:cs typeface="Times New Roman" pitchFamily="18" charset="0"/>
                <a:sym typeface="Wingdings" pitchFamily="2" charset="2"/>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94531" y="592931"/>
            <a:ext cx="8068469" cy="2383455"/>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3" name="Rectangle 2"/>
          <p:cNvSpPr>
            <a:spLocks noChangeArrowheads="1"/>
          </p:cNvSpPr>
          <p:nvPr/>
        </p:nvSpPr>
        <p:spPr bwMode="auto">
          <a:xfrm>
            <a:off x="381000" y="455533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err="1">
                <a:solidFill>
                  <a:srgbClr val="000000"/>
                </a:solidFill>
                <a:latin typeface="Calibri" pitchFamily="34" charset="0"/>
                <a:sym typeface="Arial" charset="0"/>
              </a:rPr>
              <a:t>Brenton</a:t>
            </a:r>
            <a:r>
              <a:rPr lang="en-US" sz="1400" dirty="0">
                <a:solidFill>
                  <a:srgbClr val="000000"/>
                </a:solidFill>
                <a:latin typeface="Calibri" pitchFamily="34" charset="0"/>
                <a:sym typeface="Arial" charset="0"/>
              </a:rPr>
              <a:t> Brown, Ken Riley</a:t>
            </a:r>
          </a:p>
        </p:txBody>
      </p:sp>
      <p:sp>
        <p:nvSpPr>
          <p:cNvPr id="4" name="Rectangle 3"/>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a:t>
            </a:r>
            <a:r>
              <a:rPr lang="en-US" sz="1400" dirty="0" err="1">
                <a:solidFill>
                  <a:srgbClr val="000000"/>
                </a:solidFill>
                <a:latin typeface="Calibri" pitchFamily="34" charset="0"/>
                <a:sym typeface="Arial" charset="0"/>
              </a:rPr>
              <a:t>Thankyou</a:t>
            </a:r>
            <a:r>
              <a:rPr lang="en-US" sz="1400" dirty="0">
                <a:solidFill>
                  <a:srgbClr val="000000"/>
                </a:solidFill>
                <a:latin typeface="Calibri" pitchFamily="34" charset="0"/>
                <a:sym typeface="Arial" charset="0"/>
              </a:rPr>
              <a:t> Music</a:t>
            </a:r>
          </a:p>
        </p:txBody>
      </p:sp>
      <p:sp>
        <p:nvSpPr>
          <p:cNvPr id="5" name="Rectangle 4"/>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alpha val="47000"/>
          </a:schemeClr>
        </a:solidFill>
        <a:ln w="9525">
          <a:noFill/>
          <a:miter lim="800000"/>
          <a:headEnd/>
          <a:tailEn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50000"/>
          </a:lnSpc>
          <a:spcBef>
            <a:spcPts val="600"/>
          </a:spcBef>
          <a:spcAft>
            <a:spcPts val="600"/>
          </a:spcAft>
          <a:buClrTx/>
          <a:buSzTx/>
          <a:buFontTx/>
          <a:buNone/>
          <a:tabLst>
            <a:tab pos="228600" algn="l"/>
            <a:tab pos="457200" algn="l"/>
            <a:tab pos="685800" algn="l"/>
            <a:tab pos="2743200" algn="l"/>
          </a:tabLst>
          <a:defRPr kumimoji="0" sz="3400" b="1" i="0" u="sng" strike="noStrike" cap="none" normalizeH="0" baseline="0" dirty="0" smtClean="0">
            <a:ln>
              <a:noFill/>
            </a:ln>
            <a:solidFill>
              <a:srgbClr val="000000"/>
            </a:solidFill>
            <a:effectLst/>
            <a:latin typeface="Baskerville Old Face" pitchFamily="18" charset="0"/>
            <a:ea typeface="Verdana" pitchFamily="34" charset="0"/>
            <a:cs typeface="Verdana"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630</Words>
  <Application>Microsoft Office PowerPoint</Application>
  <PresentationFormat>Custom</PresentationFormat>
  <Paragraphs>192</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31</cp:revision>
  <dcterms:created xsi:type="dcterms:W3CDTF">2012-07-26T20:35:21Z</dcterms:created>
  <dcterms:modified xsi:type="dcterms:W3CDTF">2012-07-30T19:22:48Z</dcterms:modified>
</cp:coreProperties>
</file>