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5" r:id="rId4"/>
    <p:sldMasterId id="2147483656" r:id="rId5"/>
    <p:sldMasterId id="2147483657" r:id="rId6"/>
  </p:sldMasterIdLst>
  <p:notesMasterIdLst>
    <p:notesMasterId r:id="rId73"/>
  </p:notesMasterIdLst>
  <p:handoutMasterIdLst>
    <p:handoutMasterId r:id="rId74"/>
  </p:handoutMasterIdLst>
  <p:sldIdLst>
    <p:sldId id="379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56" r:id="rId28"/>
    <p:sldId id="357" r:id="rId29"/>
    <p:sldId id="358" r:id="rId30"/>
    <p:sldId id="359" r:id="rId31"/>
    <p:sldId id="360" r:id="rId32"/>
    <p:sldId id="361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76" r:id="rId45"/>
    <p:sldId id="265" r:id="rId46"/>
    <p:sldId id="272" r:id="rId47"/>
    <p:sldId id="281" r:id="rId48"/>
    <p:sldId id="364" r:id="rId49"/>
    <p:sldId id="256" r:id="rId50"/>
    <p:sldId id="271" r:id="rId51"/>
    <p:sldId id="274" r:id="rId52"/>
    <p:sldId id="285" r:id="rId53"/>
    <p:sldId id="284" r:id="rId54"/>
    <p:sldId id="286" r:id="rId55"/>
    <p:sldId id="292" r:id="rId56"/>
    <p:sldId id="293" r:id="rId57"/>
    <p:sldId id="277" r:id="rId58"/>
    <p:sldId id="303" r:id="rId59"/>
    <p:sldId id="287" r:id="rId60"/>
    <p:sldId id="278" r:id="rId61"/>
    <p:sldId id="363" r:id="rId62"/>
    <p:sldId id="288" r:id="rId63"/>
    <p:sldId id="295" r:id="rId64"/>
    <p:sldId id="296" r:id="rId65"/>
    <p:sldId id="297" r:id="rId66"/>
    <p:sldId id="294" r:id="rId67"/>
    <p:sldId id="299" r:id="rId68"/>
    <p:sldId id="301" r:id="rId69"/>
    <p:sldId id="298" r:id="rId70"/>
    <p:sldId id="300" r:id="rId71"/>
    <p:sldId id="302" r:id="rId72"/>
  </p:sldIdLst>
  <p:sldSz cx="8686800" cy="514826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952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904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857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809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76247" algn="l" defTabSz="7904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371496" algn="l" defTabSz="7904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766746" algn="l" defTabSz="7904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161995" algn="l" defTabSz="7904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62300"/>
    <a:srgbClr val="269D9A"/>
    <a:srgbClr val="B45A00"/>
    <a:srgbClr val="C84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135" d="100"/>
          <a:sy n="135" d="100"/>
        </p:scale>
        <p:origin x="-468" y="-90"/>
      </p:cViewPr>
      <p:guideLst>
        <p:guide orient="horz" pos="1622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F614D785-0159-4D57-B9D7-88D3641FDC79}" type="datetimeFigureOut">
              <a:rPr lang="en-US">
                <a:latin typeface="Calibri" pitchFamily="34" charset="0"/>
              </a:rPr>
              <a:pPr>
                <a:defRPr/>
              </a:pPr>
              <a:t>7/23/2012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B71282D-A5AD-4D9D-AB76-75F597FE673D}" type="slidenum">
              <a:rPr lang="en-US">
                <a:latin typeface="Calibri" pitchFamily="34" charset="0"/>
              </a:rPr>
              <a:pPr>
                <a:defRPr/>
              </a:pPr>
              <a:t>‹#›</a:t>
            </a:fld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3563" y="696913"/>
            <a:ext cx="58832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C6E6112-114E-41BC-8B80-42140AEDC8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9524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79049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18574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58099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976247" algn="l" defTabSz="7904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71496" algn="l" defTabSz="7904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6746" algn="l" defTabSz="7904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61995" algn="l" defTabSz="79049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Intro</a:t>
            </a:r>
            <a:br>
              <a:rPr lang="en-US" sz="1200" b="1" dirty="0"/>
            </a:br>
            <a:r>
              <a:rPr lang="en-US" sz="1200" b="1" dirty="0"/>
              <a:t>D</a:t>
            </a:r>
            <a:endParaRPr lang="en-US" sz="1200" dirty="0"/>
          </a:p>
          <a:p>
            <a:r>
              <a:rPr lang="en-US" sz="1200" b="1" dirty="0"/>
              <a:t>Verse 1</a:t>
            </a:r>
            <a:br>
              <a:rPr lang="en-US" sz="1200" b="1" dirty="0"/>
            </a:br>
            <a:r>
              <a:rPr lang="en-US" sz="1200" b="1" dirty="0"/>
              <a:t>D  Am7  C   G</a:t>
            </a:r>
            <a:br>
              <a:rPr lang="en-US" sz="1200" b="1" dirty="0"/>
            </a:br>
            <a:r>
              <a:rPr lang="en-US" sz="1200" b="1" dirty="0"/>
              <a:t>D  Am7  C  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sz="1200" b="1" dirty="0"/>
              <a:t>D      Am7</a:t>
            </a:r>
            <a:br>
              <a:rPr lang="en-US" sz="1200" b="1" dirty="0"/>
            </a:br>
            <a:r>
              <a:rPr lang="en-US" sz="1200" b="1" dirty="0"/>
              <a:t>C   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sz="1200" b="1" dirty="0"/>
              <a:t>D      Am7   </a:t>
            </a:r>
            <a:br>
              <a:rPr lang="en-US" sz="1200" b="1" dirty="0"/>
            </a:br>
            <a:r>
              <a:rPr lang="en-US" sz="1200" b="1" dirty="0"/>
              <a:t>C  G     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D      Am7</a:t>
            </a:r>
            <a:br>
              <a:rPr lang="en-US" sz="1200" b="1" dirty="0"/>
            </a:br>
            <a:r>
              <a:rPr lang="en-US" sz="1200" b="1" dirty="0"/>
              <a:t>C      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/>
              <a:t>D      Am7   </a:t>
            </a:r>
            <a:br>
              <a:rPr lang="en-US" sz="1200" b="1" dirty="0"/>
            </a:br>
            <a:r>
              <a:rPr lang="en-US" sz="1200" b="1" dirty="0"/>
              <a:t>C  G     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sz="1200" b="1" dirty="0"/>
              <a:t>D  Am7  C   G</a:t>
            </a:r>
            <a:br>
              <a:rPr lang="en-US" sz="1200" b="1" dirty="0"/>
            </a:br>
            <a:r>
              <a:rPr lang="en-US" sz="1200" b="1" dirty="0"/>
              <a:t>D  Am7  C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sz="1200" b="1" dirty="0"/>
              <a:t>D      Am7</a:t>
            </a:r>
            <a:br>
              <a:rPr lang="en-US" sz="1200" b="1" dirty="0"/>
            </a:br>
            <a:r>
              <a:rPr lang="en-US" sz="1200" b="1" dirty="0"/>
              <a:t>C   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sz="1200" b="1" dirty="0"/>
              <a:t>D      Am7   </a:t>
            </a:r>
            <a:br>
              <a:rPr lang="en-US" sz="1200" b="1" dirty="0"/>
            </a:br>
            <a:r>
              <a:rPr lang="en-US" sz="1200" b="1" dirty="0"/>
              <a:t>C  G     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sz="1200" b="1" dirty="0"/>
              <a:t>D  Am7  C   G</a:t>
            </a:r>
            <a:br>
              <a:rPr lang="en-US" sz="1200" b="1" dirty="0"/>
            </a:br>
            <a:r>
              <a:rPr lang="en-US" sz="1200" b="1" dirty="0"/>
              <a:t>D  Am7  C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sz="1200" b="1" dirty="0"/>
              <a:t>D      Am7</a:t>
            </a:r>
            <a:br>
              <a:rPr lang="en-US" sz="1200" b="1" dirty="0"/>
            </a:br>
            <a:r>
              <a:rPr lang="en-US" sz="1200" b="1" dirty="0"/>
              <a:t>C   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696913"/>
            <a:ext cx="58832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23">
              <a:defRPr/>
            </a:pPr>
            <a:r>
              <a:rPr lang="en-US" sz="1200" b="1" dirty="0"/>
              <a:t>D      Am7   </a:t>
            </a:r>
            <a:br>
              <a:rPr lang="en-US" sz="1200" b="1" dirty="0"/>
            </a:br>
            <a:r>
              <a:rPr lang="en-US" sz="1200" b="1" dirty="0"/>
              <a:t>C  G     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9B494-F722-4E29-9593-F83D05947A9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95249" indent="0" algn="ctr">
              <a:buNone/>
              <a:defRPr/>
            </a:lvl2pPr>
            <a:lvl3pPr marL="790499" indent="0" algn="ctr">
              <a:buNone/>
              <a:defRPr/>
            </a:lvl3pPr>
            <a:lvl4pPr marL="1185748" indent="0" algn="ctr">
              <a:buNone/>
              <a:defRPr/>
            </a:lvl4pPr>
            <a:lvl5pPr marL="1580998" indent="0" algn="ctr">
              <a:buNone/>
              <a:defRPr/>
            </a:lvl5pPr>
            <a:lvl6pPr marL="1976247" indent="0" algn="ctr">
              <a:buNone/>
              <a:defRPr/>
            </a:lvl6pPr>
            <a:lvl7pPr marL="2371496" indent="0" algn="ctr">
              <a:buNone/>
              <a:defRPr/>
            </a:lvl7pPr>
            <a:lvl8pPr marL="2766746" indent="0" algn="ctr">
              <a:buNone/>
              <a:defRPr/>
            </a:lvl8pPr>
            <a:lvl9pPr marL="3161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8B55-0D58-489B-B40C-E628DB3BF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08413-8DC7-45F4-8CEE-8AC5E150B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06169"/>
            <a:ext cx="195453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06169"/>
            <a:ext cx="571881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4868-BC5C-4A71-8853-ABC88ADD9C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95249" indent="0" algn="ctr">
              <a:buNone/>
              <a:defRPr/>
            </a:lvl2pPr>
            <a:lvl3pPr marL="790499" indent="0" algn="ctr">
              <a:buNone/>
              <a:defRPr/>
            </a:lvl3pPr>
            <a:lvl4pPr marL="1185748" indent="0" algn="ctr">
              <a:buNone/>
              <a:defRPr/>
            </a:lvl4pPr>
            <a:lvl5pPr marL="1580998" indent="0" algn="ctr">
              <a:buNone/>
              <a:defRPr/>
            </a:lvl5pPr>
            <a:lvl6pPr marL="1976247" indent="0" algn="ctr">
              <a:buNone/>
              <a:defRPr/>
            </a:lvl6pPr>
            <a:lvl7pPr marL="2371496" indent="0" algn="ctr">
              <a:buNone/>
              <a:defRPr/>
            </a:lvl7pPr>
            <a:lvl8pPr marL="2766746" indent="0" algn="ctr">
              <a:buNone/>
              <a:defRPr/>
            </a:lvl8pPr>
            <a:lvl9pPr marL="3161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5FC1-8FD7-4BED-81B6-E0B401B61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FE0E-CC8E-41DA-942D-DB233B16B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/>
            </a:lvl1pPr>
            <a:lvl2pPr marL="395249" indent="0">
              <a:buNone/>
              <a:defRPr sz="1600"/>
            </a:lvl2pPr>
            <a:lvl3pPr marL="790499" indent="0">
              <a:buNone/>
              <a:defRPr sz="1400"/>
            </a:lvl3pPr>
            <a:lvl4pPr marL="1185748" indent="0">
              <a:buNone/>
              <a:defRPr sz="1200"/>
            </a:lvl4pPr>
            <a:lvl5pPr marL="1580998" indent="0">
              <a:buNone/>
              <a:defRPr sz="1200"/>
            </a:lvl5pPr>
            <a:lvl6pPr marL="1976247" indent="0">
              <a:buNone/>
              <a:defRPr sz="1200"/>
            </a:lvl6pPr>
            <a:lvl7pPr marL="2371496" indent="0">
              <a:buNone/>
              <a:defRPr sz="1200"/>
            </a:lvl7pPr>
            <a:lvl8pPr marL="2766746" indent="0">
              <a:buNone/>
              <a:defRPr sz="1200"/>
            </a:lvl8pPr>
            <a:lvl9pPr marL="31619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F6BD-858C-4D3C-9F8F-0BBA2A896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11272-FC45-4B2C-B47F-32717ADF7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5E3F5-3484-40A2-976C-9C52B4FFA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42C2C-ABCD-4E7D-8EE7-C4FD6A569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B109-F10E-4188-B347-82009D0F1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6029-BE15-4E84-A06D-DA3653936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E3E0-4611-46AB-96D6-B80AF82A38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6E22-19E0-4D90-94AA-F93A3B453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E2F1-DEBA-4F65-9BF5-61A6BE833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06169"/>
            <a:ext cx="195453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06169"/>
            <a:ext cx="571881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24D3-E79F-4BFA-8C92-BD9107C05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95249" indent="0" algn="ctr">
              <a:buNone/>
              <a:defRPr/>
            </a:lvl2pPr>
            <a:lvl3pPr marL="790499" indent="0" algn="ctr">
              <a:buNone/>
              <a:defRPr/>
            </a:lvl3pPr>
            <a:lvl4pPr marL="1185748" indent="0" algn="ctr">
              <a:buNone/>
              <a:defRPr/>
            </a:lvl4pPr>
            <a:lvl5pPr marL="1580998" indent="0" algn="ctr">
              <a:buNone/>
              <a:defRPr/>
            </a:lvl5pPr>
            <a:lvl6pPr marL="1976247" indent="0" algn="ctr">
              <a:buNone/>
              <a:defRPr/>
            </a:lvl6pPr>
            <a:lvl7pPr marL="2371496" indent="0" algn="ctr">
              <a:buNone/>
              <a:defRPr/>
            </a:lvl7pPr>
            <a:lvl8pPr marL="2766746" indent="0" algn="ctr">
              <a:buNone/>
              <a:defRPr/>
            </a:lvl8pPr>
            <a:lvl9pPr marL="3161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1615-070B-4F0C-9450-7B991A349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77C37-4B49-46C7-B637-6CFD2DB49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/>
            </a:lvl1pPr>
            <a:lvl2pPr marL="395249" indent="0">
              <a:buNone/>
              <a:defRPr sz="1600"/>
            </a:lvl2pPr>
            <a:lvl3pPr marL="790499" indent="0">
              <a:buNone/>
              <a:defRPr sz="1400"/>
            </a:lvl3pPr>
            <a:lvl4pPr marL="1185748" indent="0">
              <a:buNone/>
              <a:defRPr sz="1200"/>
            </a:lvl4pPr>
            <a:lvl5pPr marL="1580998" indent="0">
              <a:buNone/>
              <a:defRPr sz="1200"/>
            </a:lvl5pPr>
            <a:lvl6pPr marL="1976247" indent="0">
              <a:buNone/>
              <a:defRPr sz="1200"/>
            </a:lvl6pPr>
            <a:lvl7pPr marL="2371496" indent="0">
              <a:buNone/>
              <a:defRPr sz="1200"/>
            </a:lvl7pPr>
            <a:lvl8pPr marL="2766746" indent="0">
              <a:buNone/>
              <a:defRPr sz="1200"/>
            </a:lvl8pPr>
            <a:lvl9pPr marL="31619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8E4E7-9ED7-4CBB-8C1A-12A6A3A85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28219-0918-4B77-9AC3-AE52BE29BD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AE6B-F95E-48B3-B577-82DFA58A7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BC523-3121-4C0D-99E6-51661B5D7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BEED2-4673-4D4B-B678-39FB21966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/>
            </a:lvl1pPr>
            <a:lvl2pPr marL="395249" indent="0">
              <a:buNone/>
              <a:defRPr sz="1600"/>
            </a:lvl2pPr>
            <a:lvl3pPr marL="790499" indent="0">
              <a:buNone/>
              <a:defRPr sz="1400"/>
            </a:lvl3pPr>
            <a:lvl4pPr marL="1185748" indent="0">
              <a:buNone/>
              <a:defRPr sz="1200"/>
            </a:lvl4pPr>
            <a:lvl5pPr marL="1580998" indent="0">
              <a:buNone/>
              <a:defRPr sz="1200"/>
            </a:lvl5pPr>
            <a:lvl6pPr marL="1976247" indent="0">
              <a:buNone/>
              <a:defRPr sz="1200"/>
            </a:lvl6pPr>
            <a:lvl7pPr marL="2371496" indent="0">
              <a:buNone/>
              <a:defRPr sz="1200"/>
            </a:lvl7pPr>
            <a:lvl8pPr marL="2766746" indent="0">
              <a:buNone/>
              <a:defRPr sz="1200"/>
            </a:lvl8pPr>
            <a:lvl9pPr marL="31619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7BBF5-47EA-4B55-8067-C3907D471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DBE28-CE08-40B9-BE91-1BAF24554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1A5A5-9EAA-407C-8EC9-90ADBC48C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D55E-8513-41C1-876F-4BCBD4205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06169"/>
            <a:ext cx="195453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06169"/>
            <a:ext cx="571881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79ED-52A1-408F-820F-2C7907A6F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95249" indent="0" algn="ctr">
              <a:buNone/>
              <a:defRPr/>
            </a:lvl2pPr>
            <a:lvl3pPr marL="790499" indent="0" algn="ctr">
              <a:buNone/>
              <a:defRPr/>
            </a:lvl3pPr>
            <a:lvl4pPr marL="1185748" indent="0" algn="ctr">
              <a:buNone/>
              <a:defRPr/>
            </a:lvl4pPr>
            <a:lvl5pPr marL="1580998" indent="0" algn="ctr">
              <a:buNone/>
              <a:defRPr/>
            </a:lvl5pPr>
            <a:lvl6pPr marL="1976247" indent="0" algn="ctr">
              <a:buNone/>
              <a:defRPr/>
            </a:lvl6pPr>
            <a:lvl7pPr marL="2371496" indent="0" algn="ctr">
              <a:buNone/>
              <a:defRPr/>
            </a:lvl7pPr>
            <a:lvl8pPr marL="2766746" indent="0" algn="ctr">
              <a:buNone/>
              <a:defRPr/>
            </a:lvl8pPr>
            <a:lvl9pPr marL="3161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E1787-8101-497C-BEA9-15538C143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8CD7-8091-4CDD-A881-A55054824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/>
            </a:lvl1pPr>
            <a:lvl2pPr marL="395249" indent="0">
              <a:buNone/>
              <a:defRPr sz="1600"/>
            </a:lvl2pPr>
            <a:lvl3pPr marL="790499" indent="0">
              <a:buNone/>
              <a:defRPr sz="1400"/>
            </a:lvl3pPr>
            <a:lvl4pPr marL="1185748" indent="0">
              <a:buNone/>
              <a:defRPr sz="1200"/>
            </a:lvl4pPr>
            <a:lvl5pPr marL="1580998" indent="0">
              <a:buNone/>
              <a:defRPr sz="1200"/>
            </a:lvl5pPr>
            <a:lvl6pPr marL="1976247" indent="0">
              <a:buNone/>
              <a:defRPr sz="1200"/>
            </a:lvl6pPr>
            <a:lvl7pPr marL="2371496" indent="0">
              <a:buNone/>
              <a:defRPr sz="1200"/>
            </a:lvl7pPr>
            <a:lvl8pPr marL="2766746" indent="0">
              <a:buNone/>
              <a:defRPr sz="1200"/>
            </a:lvl8pPr>
            <a:lvl9pPr marL="31619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62CF4-890F-4A16-9992-EE021072F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73BFE-1EAC-4D15-B576-36AB901BD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3A5DA-9815-4210-BCB0-8891399C1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481A1-8653-46A3-8ABA-AE4D54AFE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DF2A-E095-41A8-AAC0-385A63388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0529-4003-4FAB-B315-30F78D9A5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56134-747B-4D61-968E-F9BF2E9E1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CD402-4ED1-4260-BA81-CEFAB3ABA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7327-2DB7-4D36-882F-C5593849D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06169"/>
            <a:ext cx="195453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06169"/>
            <a:ext cx="571881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5EC8-782A-4B08-B382-15E7CAECE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95249" indent="0" algn="ctr">
              <a:buNone/>
              <a:defRPr/>
            </a:lvl2pPr>
            <a:lvl3pPr marL="790499" indent="0" algn="ctr">
              <a:buNone/>
              <a:defRPr/>
            </a:lvl3pPr>
            <a:lvl4pPr marL="1185748" indent="0" algn="ctr">
              <a:buNone/>
              <a:defRPr/>
            </a:lvl4pPr>
            <a:lvl5pPr marL="1580998" indent="0" algn="ctr">
              <a:buNone/>
              <a:defRPr/>
            </a:lvl5pPr>
            <a:lvl6pPr marL="1976247" indent="0" algn="ctr">
              <a:buNone/>
              <a:defRPr/>
            </a:lvl6pPr>
            <a:lvl7pPr marL="2371496" indent="0" algn="ctr">
              <a:buNone/>
              <a:defRPr/>
            </a:lvl7pPr>
            <a:lvl8pPr marL="2766746" indent="0" algn="ctr">
              <a:buNone/>
              <a:defRPr/>
            </a:lvl8pPr>
            <a:lvl9pPr marL="3161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C5247-5B95-493C-B42C-D47FFDA21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37BD-0D3F-4CE0-9752-BCB97BD63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/>
            </a:lvl1pPr>
            <a:lvl2pPr marL="395249" indent="0">
              <a:buNone/>
              <a:defRPr sz="1600"/>
            </a:lvl2pPr>
            <a:lvl3pPr marL="790499" indent="0">
              <a:buNone/>
              <a:defRPr sz="1400"/>
            </a:lvl3pPr>
            <a:lvl4pPr marL="1185748" indent="0">
              <a:buNone/>
              <a:defRPr sz="1200"/>
            </a:lvl4pPr>
            <a:lvl5pPr marL="1580998" indent="0">
              <a:buNone/>
              <a:defRPr sz="1200"/>
            </a:lvl5pPr>
            <a:lvl6pPr marL="1976247" indent="0">
              <a:buNone/>
              <a:defRPr sz="1200"/>
            </a:lvl6pPr>
            <a:lvl7pPr marL="2371496" indent="0">
              <a:buNone/>
              <a:defRPr sz="1200"/>
            </a:lvl7pPr>
            <a:lvl8pPr marL="2766746" indent="0">
              <a:buNone/>
              <a:defRPr sz="1200"/>
            </a:lvl8pPr>
            <a:lvl9pPr marL="31619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450B-0114-4831-803F-8F38EBB5F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4207-04E8-4E64-A919-B80F3040FF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8D70-EC0F-4B6B-8BBE-AD8D8F94D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C14C5-F489-45BD-B285-3267D7CD2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E92A-B8B4-49BE-8E1A-3764DEFD57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3FFFF-598B-4C4D-9BA7-679AACF27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E482B-DB12-47E7-B325-FAFDD459A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0870-90F9-484D-89CD-B545D7B8F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AA6F-8EF2-4443-9644-03DBB1EAF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06169"/>
            <a:ext cx="195453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06169"/>
            <a:ext cx="571881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7039-EF69-4FE0-ABDB-323C94765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/>
            </a:lvl1pPr>
            <a:lvl2pPr marL="395249" indent="0" algn="ctr">
              <a:buNone/>
              <a:defRPr/>
            </a:lvl2pPr>
            <a:lvl3pPr marL="790499" indent="0" algn="ctr">
              <a:buNone/>
              <a:defRPr/>
            </a:lvl3pPr>
            <a:lvl4pPr marL="1185748" indent="0" algn="ctr">
              <a:buNone/>
              <a:defRPr/>
            </a:lvl4pPr>
            <a:lvl5pPr marL="1580998" indent="0" algn="ctr">
              <a:buNone/>
              <a:defRPr/>
            </a:lvl5pPr>
            <a:lvl6pPr marL="1976247" indent="0" algn="ctr">
              <a:buNone/>
              <a:defRPr/>
            </a:lvl6pPr>
            <a:lvl7pPr marL="2371496" indent="0" algn="ctr">
              <a:buNone/>
              <a:defRPr/>
            </a:lvl7pPr>
            <a:lvl8pPr marL="2766746" indent="0" algn="ctr">
              <a:buNone/>
              <a:defRPr/>
            </a:lvl8pPr>
            <a:lvl9pPr marL="3161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B4EFB-6C49-4CB1-83DF-291DB6F76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3472-5899-49A1-82AF-A5ED6642F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/>
            </a:lvl1pPr>
            <a:lvl2pPr marL="395249" indent="0">
              <a:buNone/>
              <a:defRPr sz="1600"/>
            </a:lvl2pPr>
            <a:lvl3pPr marL="790499" indent="0">
              <a:buNone/>
              <a:defRPr sz="1400"/>
            </a:lvl3pPr>
            <a:lvl4pPr marL="1185748" indent="0">
              <a:buNone/>
              <a:defRPr sz="1200"/>
            </a:lvl4pPr>
            <a:lvl5pPr marL="1580998" indent="0">
              <a:buNone/>
              <a:defRPr sz="1200"/>
            </a:lvl5pPr>
            <a:lvl6pPr marL="1976247" indent="0">
              <a:buNone/>
              <a:defRPr sz="1200"/>
            </a:lvl6pPr>
            <a:lvl7pPr marL="2371496" indent="0">
              <a:buNone/>
              <a:defRPr sz="1200"/>
            </a:lvl7pPr>
            <a:lvl8pPr marL="2766746" indent="0">
              <a:buNone/>
              <a:defRPr sz="1200"/>
            </a:lvl8pPr>
            <a:lvl9pPr marL="31619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E1E0-C657-4087-9D0C-98FC2C60E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201262"/>
            <a:ext cx="3836670" cy="33976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49EB-6977-4A2B-A273-EC3FFDEC6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E150A-4C2D-4A6E-9619-CDF677595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B6DE-9794-414F-B505-B01874D02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2FFC2-1661-4CCC-95FC-32D073057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0F9B1-3436-4ABE-BD55-71F004CDD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A4DDA-CD67-4E24-96E9-FE86EF0E7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99F9-CBE8-47F6-BF88-F77DEAEFE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6198-A283-4C35-A053-72A76F092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06169"/>
            <a:ext cx="1954530" cy="43927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06169"/>
            <a:ext cx="5718810" cy="43927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5CA55-2473-4DFA-A0BF-BDA70D141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35D7F-8D16-41D2-A982-A7F91EFF4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6109-D95C-412D-8B53-02F129243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4F42-0031-4B05-80D8-D74FBE6A2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" y="206169"/>
            <a:ext cx="781812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" y="1201262"/>
            <a:ext cx="7818120" cy="33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7990" y="4688256"/>
            <a:ext cx="27508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55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937694F-1706-46BF-A904-63B756E72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39524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049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574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099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437" indent="-296437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2280" indent="-24703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2pPr>
      <a:lvl3pPr marL="988124" indent="-1976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Calibri" pitchFamily="34" charset="0"/>
        </a:defRPr>
      </a:lvl3pPr>
      <a:lvl4pPr marL="1383373" indent="-1976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Calibri" pitchFamily="34" charset="0"/>
        </a:defRPr>
      </a:lvl4pPr>
      <a:lvl5pPr marL="1778622" indent="-1976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Calibri" pitchFamily="34" charset="0"/>
        </a:defRPr>
      </a:lvl5pPr>
      <a:lvl6pPr marL="2173872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6912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437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59620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" y="206169"/>
            <a:ext cx="781812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" y="1201262"/>
            <a:ext cx="7818120" cy="33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7990" y="4688256"/>
            <a:ext cx="27508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55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578A151-9668-4F35-9A73-3887D5F21B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395249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790499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185748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580998" algn="ctr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296437" indent="-296437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2280" indent="-247031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</a:defRPr>
      </a:lvl2pPr>
      <a:lvl3pPr marL="988124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</a:defRPr>
      </a:lvl3pPr>
      <a:lvl4pPr marL="1383373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</a:defRPr>
      </a:lvl4pPr>
      <a:lvl5pPr marL="1778622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</a:defRPr>
      </a:lvl5pPr>
      <a:lvl6pPr marL="2173872" indent="-197625" algn="ctr" rtl="0" fontAlgn="base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+mn-lt"/>
        </a:defRPr>
      </a:lvl6pPr>
      <a:lvl7pPr marL="2569121" indent="-197625" algn="ctr" rtl="0" fontAlgn="base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+mn-lt"/>
        </a:defRPr>
      </a:lvl7pPr>
      <a:lvl8pPr marL="2964371" indent="-197625" algn="ctr" rtl="0" fontAlgn="base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+mn-lt"/>
        </a:defRPr>
      </a:lvl8pPr>
      <a:lvl9pPr marL="3359620" indent="-197625" algn="ctr" rtl="0" fontAlgn="base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" y="206169"/>
            <a:ext cx="781812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" y="1201262"/>
            <a:ext cx="7818120" cy="33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7990" y="4688256"/>
            <a:ext cx="27508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55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96F0A9C-6A96-40E7-9949-00F9C849AA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395249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790499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185748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580998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296437" indent="-296437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2280" indent="-247031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</a:defRPr>
      </a:lvl2pPr>
      <a:lvl3pPr marL="988124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</a:defRPr>
      </a:lvl3pPr>
      <a:lvl4pPr marL="1383373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</a:defRPr>
      </a:lvl4pPr>
      <a:lvl5pPr marL="1778622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Calibri" pitchFamily="34" charset="0"/>
        </a:defRPr>
      </a:lvl5pPr>
      <a:lvl6pPr marL="2173872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+mn-lt"/>
        </a:defRPr>
      </a:lvl6pPr>
      <a:lvl7pPr marL="2569121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+mn-lt"/>
        </a:defRPr>
      </a:lvl7pPr>
      <a:lvl8pPr marL="2964371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+mn-lt"/>
        </a:defRPr>
      </a:lvl8pPr>
      <a:lvl9pPr marL="3359620" indent="-197625" algn="ctr" rtl="0" eaLnBrk="0" fontAlgn="base" hangingPunct="0">
        <a:spcBef>
          <a:spcPct val="20000"/>
        </a:spcBef>
        <a:spcAft>
          <a:spcPct val="0"/>
        </a:spcAft>
        <a:defRPr sz="31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" y="206169"/>
            <a:ext cx="781812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" y="1201262"/>
            <a:ext cx="7818120" cy="33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7990" y="4688256"/>
            <a:ext cx="27508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55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4410709-E14D-48A5-A67C-E3093FEECC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5" name="Picture 7" descr="His Return_T_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688309" cy="51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39524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049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574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099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437" indent="-296437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2280" indent="-24703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2pPr>
      <a:lvl3pPr marL="988124" indent="-1976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Calibri" pitchFamily="34" charset="0"/>
        </a:defRPr>
      </a:lvl3pPr>
      <a:lvl4pPr marL="1383373" indent="-1976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Calibri" pitchFamily="34" charset="0"/>
        </a:defRPr>
      </a:lvl4pPr>
      <a:lvl5pPr marL="1778622" indent="-1976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Calibri" pitchFamily="34" charset="0"/>
        </a:defRPr>
      </a:lvl5pPr>
      <a:lvl6pPr marL="2173872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6912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437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59620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" y="206169"/>
            <a:ext cx="781812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" y="1201262"/>
            <a:ext cx="7818120" cy="33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7990" y="4688256"/>
            <a:ext cx="27508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55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F8AD72-7E7A-430B-AF46-A26B7570A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9" name="Picture 7" descr="His Return_C_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688309" cy="51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39524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049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574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099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437" indent="-296437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2280" indent="-24703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2pPr>
      <a:lvl3pPr marL="988124" indent="-1976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Calibri" pitchFamily="34" charset="0"/>
        </a:defRPr>
      </a:lvl3pPr>
      <a:lvl4pPr marL="1383373" indent="-1976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Calibri" pitchFamily="34" charset="0"/>
        </a:defRPr>
      </a:lvl4pPr>
      <a:lvl5pPr marL="1778622" indent="-1976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Calibri" pitchFamily="34" charset="0"/>
        </a:defRPr>
      </a:lvl5pPr>
      <a:lvl6pPr marL="2173872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6912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437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59620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" y="206169"/>
            <a:ext cx="7818120" cy="85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" y="1201262"/>
            <a:ext cx="7818120" cy="33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67990" y="4688256"/>
            <a:ext cx="27508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ctr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5540" y="4688256"/>
            <a:ext cx="2026920" cy="3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050" tIns="39525" rIns="79050" bIns="395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9988AE-4DFD-4489-93CB-18B9A7AD8B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7" descr="His Return_C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688309" cy="51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39524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79049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18574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58099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6437" indent="-296437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2280" indent="-247031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</a:defRPr>
      </a:lvl2pPr>
      <a:lvl3pPr marL="988124" indent="-19762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Calibri" pitchFamily="34" charset="0"/>
        </a:defRPr>
      </a:lvl3pPr>
      <a:lvl4pPr marL="1383373" indent="-19762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Calibri" pitchFamily="34" charset="0"/>
        </a:defRPr>
      </a:lvl4pPr>
      <a:lvl5pPr marL="1778622" indent="-19762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Calibri" pitchFamily="34" charset="0"/>
        </a:defRPr>
      </a:lvl5pPr>
      <a:lvl6pPr marL="2173872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56912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964371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359620" indent="-19762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62000" y="973931"/>
            <a:ext cx="6934200" cy="1410018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b="1" kern="10" dirty="0" smtClean="0">
                <a:ln w="9525">
                  <a:solidFill>
                    <a:srgbClr val="B45A00"/>
                  </a:solidFill>
                  <a:round/>
                  <a:headEnd/>
                  <a:tailEnd/>
                </a:ln>
                <a:solidFill>
                  <a:srgbClr val="462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pperplate Gothic Bold"/>
              </a:rPr>
              <a:t>WELCOME </a:t>
            </a:r>
            <a:endParaRPr lang="en-US" sz="3100" b="1" kern="10" dirty="0">
              <a:ln w="9525">
                <a:solidFill>
                  <a:srgbClr val="B45A00"/>
                </a:solidFill>
                <a:round/>
                <a:headEnd/>
                <a:tailEnd/>
              </a:ln>
              <a:solidFill>
                <a:srgbClr val="462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pperplate Gothic Bold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143000" y="2574131"/>
            <a:ext cx="5943600" cy="1066800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b="1" kern="10" dirty="0" smtClean="0">
                <a:ln w="9525">
                  <a:solidFill>
                    <a:srgbClr val="B45A00"/>
                  </a:solidFill>
                  <a:round/>
                  <a:headEnd/>
                  <a:tailEnd/>
                </a:ln>
                <a:solidFill>
                  <a:srgbClr val="462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pperplate Gothic Bold"/>
              </a:rPr>
              <a:t>To  Temple  Bible  Church</a:t>
            </a:r>
            <a:endParaRPr lang="en-US" sz="3100" b="1" kern="10" dirty="0">
              <a:ln w="9525">
                <a:solidFill>
                  <a:srgbClr val="B45A00"/>
                </a:solidFill>
                <a:round/>
                <a:headEnd/>
                <a:tailEnd/>
              </a:ln>
              <a:solidFill>
                <a:srgbClr val="462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pperplate Goth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35280" y="2269331"/>
            <a:ext cx="7818120" cy="25146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Ma---je---sty</a:t>
            </a:r>
          </a:p>
          <a:p>
            <a:pPr algn="ctr" eaLnBrk="1" hangingPunct="1">
              <a:buNone/>
            </a:pP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Fi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---</a:t>
            </a: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nal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---</a:t>
            </a: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ly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Ma---je---sty</a:t>
            </a:r>
          </a:p>
          <a:p>
            <a:pPr algn="ctr" eaLnBrk="1" hangingPunct="1">
              <a:buNone/>
            </a:pP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Fi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---</a:t>
            </a: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nal</a:t>
            </a: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---</a:t>
            </a:r>
            <a:r>
              <a:rPr lang="en-US" sz="3400" b="1" dirty="0" err="1" smtClean="0">
                <a:latin typeface="Calibri" pitchFamily="34" charset="0"/>
                <a:cs typeface="Calibri" pitchFamily="34" charset="0"/>
              </a:rPr>
              <a:t>ly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193131"/>
            <a:ext cx="7818120" cy="228726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Here is our King, Here is our Love</a:t>
            </a:r>
          </a:p>
          <a:p>
            <a:pPr eaLnBrk="1" hangingPunct="1"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Here is our God </a:t>
            </a:r>
            <a:r>
              <a:rPr lang="en-US" sz="3400" dirty="0" smtClean="0">
                <a:cs typeface="Calibri" pitchFamily="34" charset="0"/>
              </a:rPr>
              <a:t>who’s come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to bring us back to Him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the One, He is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191862"/>
            <a:ext cx="7818120" cy="221106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our King, He is our Love</a:t>
            </a:r>
          </a:p>
          <a:p>
            <a:pPr eaLnBrk="1" hangingPunct="1"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our God </a:t>
            </a:r>
            <a:r>
              <a:rPr lang="en-US" sz="3400" dirty="0" smtClean="0">
                <a:cs typeface="Calibri" pitchFamily="34" charset="0"/>
              </a:rPr>
              <a:t>who’s come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to bring us back to Him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the One, He is Jesus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971800" y="4555331"/>
            <a:ext cx="3041267" cy="32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050" tIns="39525" rIns="79050" bIns="39525">
            <a:spAutoFit/>
          </a:bodyPr>
          <a:lstStyle/>
          <a:p>
            <a:r>
              <a:rPr lang="en-US" sz="1600" b="1" dirty="0">
                <a:latin typeface="Calibri" pitchFamily="34" charset="0"/>
              </a:rPr>
              <a:t>USED BY PERMISSION CCLI#78316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Hosanna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6" y="2269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Praise is rising, eyes are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Turning to You, we turn to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Hope is stirring, hearts are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Yearning for You, we long for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6" y="2171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Cause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we see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find strength to face the day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Your Presence all our fears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 washed away, washed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1810509"/>
            <a:ext cx="8068469" cy="335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Hosanna, hosanna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God 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saves us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Worthy of all our praises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Hosanna, hosanna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have Your way among us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welcome You here, Lord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1626" y="2269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Hear the sound of hearts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Returning to You, we turn to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Your Kingdom broken lives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 made new, You make us 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1626" y="23242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Cause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we see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find strength to face the day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Your Presence all our fears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 washed away, washed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1888331"/>
            <a:ext cx="8068469" cy="335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Hosanna, hosanna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God 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saves us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Worthy of all our praises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Hosanna, hosanna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have Your way among us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welcome You here, Lord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1626" y="2171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Cause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when we see You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find strength to face the day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Your Presence all our fears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Are washed away, washed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Here is Our King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8331"/>
            <a:ext cx="7818120" cy="3169016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From wherever spring arrives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to heal the ground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From wherever searching comes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the look itself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A trace of what we’re looking for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So be quiet now and wait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1964531"/>
            <a:ext cx="8068469" cy="327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Hosanna, hosanna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the God 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saves us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Worthy of all our praises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Hosanna, hosanna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have Your way among us</a:t>
            </a:r>
            <a:b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welcome You here, Lord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1626" y="2410928"/>
            <a:ext cx="8068469" cy="123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Hosanna, hosanna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Hosanna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Paul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Baloche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Brenton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Brown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2006 </a:t>
            </a:r>
            <a:r>
              <a:rPr lang="en-US" sz="12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Thankyou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Music, Integrity's Hosanna!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What a Savior</a:t>
            </a: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Atoning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sacrifice, Keeper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of this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Beginning and the end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Forgiver of my sin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By Your mercy You have saved us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1625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stronger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More than any other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what a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higher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soul’s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deepest desire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1625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the Shepherd King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lead us by still waters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my only hope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Your kindness is my friend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In Your presence You restore us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1625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stronger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More than any other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what a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higher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soul’s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deepest desire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1625" y="1126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the way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The truth and the life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You are my joy and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salvation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Stood in my place, taking my shame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Upon Your shoulders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1625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stronger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More than any other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what a Savior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Jesus, You are higher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soul’s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deepest desire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Hallelujah, You are Savior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1625" y="47839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Laura Story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01627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Revelation Song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1000" y="1202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Worthy is the Lamb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was slain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He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a new song, to Him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Sits on heaven's mercy seat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04800" y="897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34340" y="2420462"/>
            <a:ext cx="7818120" cy="167766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The ocean is growing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The tide is coming in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Here 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28600" y="745331"/>
            <a:ext cx="8068469" cy="183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all creation I sing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will adore You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81000" y="592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Clothed in rainbows of living color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Flashes of lightning rolls of thunder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Blessing and honor strength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glory and power be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You the only wise King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745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 </a:t>
            </a:r>
            <a:r>
              <a:rPr lang="en-US" sz="3400" b="1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</a:t>
            </a:r>
            <a:r>
              <a:rPr lang="en-US" sz="3400" b="1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oly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28600" y="592931"/>
            <a:ext cx="8068469" cy="183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all creation I sing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will adore You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4800" y="288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Filled with wonder, awe struck wonder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At the mention of Your name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 Your name is power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Breath and living water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Such a marvelous mystery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457200" y="440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81000" y="516731"/>
            <a:ext cx="8068469" cy="176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all creation I sing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will adore You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81000" y="5167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 </a:t>
            </a:r>
            <a:r>
              <a:rPr lang="en-US" sz="3400" b="1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Is the Lord God Almighty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Who was and is and is to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440531"/>
            <a:ext cx="8068469" cy="176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With all creation I sing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Praise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to the King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kings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are my everything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I will adore You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01627" y="4588152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Jennie Lee Riddle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01627" y="4766912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2004 Gateway Create Publishing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01627" y="494567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93131"/>
            <a:ext cx="7818120" cy="236346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Here is our King, Here is our Love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Here is our God who’s come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to bring us back to Him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the One, He is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579120" y="1944899"/>
            <a:ext cx="7528560" cy="858044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>
                <a:ln w="9525">
                  <a:solidFill>
                    <a:srgbClr val="269D9A"/>
                  </a:solidFill>
                  <a:round/>
                  <a:headEnd/>
                  <a:tailEnd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pperplate Gothic Bold"/>
              </a:rPr>
              <a:t>The Dating Game</a:t>
            </a:r>
          </a:p>
        </p:txBody>
      </p:sp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3329940" y="2917349"/>
            <a:ext cx="3185160" cy="418782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Edwardian Script ITC"/>
              </a:rPr>
              <a:t>Revelation 22:20</a:t>
            </a:r>
            <a:endParaRPr lang="en-US" sz="31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Edwardian Script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book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360" y="0"/>
            <a:ext cx="5356860" cy="5148263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C072012.tif"/>
          <p:cNvPicPr>
            <a:picLocks noChangeAspect="1"/>
          </p:cNvPicPr>
          <p:nvPr/>
        </p:nvPicPr>
        <p:blipFill>
          <a:blip r:embed="rId2" cstate="print"/>
          <a:srcRect t="2636" r="263"/>
          <a:stretch>
            <a:fillRect/>
          </a:stretch>
        </p:blipFill>
        <p:spPr>
          <a:xfrm>
            <a:off x="1600200" y="0"/>
            <a:ext cx="5791200" cy="5164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4131"/>
            <a:ext cx="4126230" cy="245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71010" cy="251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1010" y="0"/>
            <a:ext cx="441579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4271010" y="0"/>
            <a:ext cx="0" cy="514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79050" tIns="39525" rIns="79050" bIns="39525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398" name="Line 8"/>
          <p:cNvSpPr>
            <a:spLocks noChangeShapeType="1"/>
          </p:cNvSpPr>
          <p:nvPr/>
        </p:nvSpPr>
        <p:spPr bwMode="auto">
          <a:xfrm>
            <a:off x="0" y="2631334"/>
            <a:ext cx="427101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79050" tIns="39525" rIns="79050" bIns="39525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1997"/>
            <a:ext cx="3167063" cy="324626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43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2770" y="1944899"/>
            <a:ext cx="5574030" cy="320336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44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686800" cy="194489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1510" y="743638"/>
            <a:ext cx="7456170" cy="3506894"/>
          </a:xfr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</a:ln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But of that day and hour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no one knows,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not even the angels of heaven,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nor the Son,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but the Father alone.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300" b="1" dirty="0" smtClean="0">
                <a:solidFill>
                  <a:schemeClr val="bg1"/>
                </a:solidFill>
              </a:rPr>
              <a:t>		      		    --Matthew 24:36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1510" y="1050131"/>
            <a:ext cx="7456170" cy="2667000"/>
          </a:xfr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</a:ln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It is not for you to know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the times or epochs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which the Father has fixed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by His own authority…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3300" b="1" dirty="0" smtClean="0">
                <a:solidFill>
                  <a:schemeClr val="bg1"/>
                </a:solidFill>
              </a:rPr>
              <a:t>					--Acts 1:7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686800" cy="514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temple 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2029"/>
            <a:ext cx="8686800" cy="406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68062"/>
            <a:ext cx="7818120" cy="236346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our King, He is our Love</a:t>
            </a:r>
          </a:p>
          <a:p>
            <a:pPr eaLnBrk="1" hangingPunct="1"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our God </a:t>
            </a:r>
            <a:r>
              <a:rPr lang="en-US" sz="3400" dirty="0" smtClean="0">
                <a:cs typeface="Calibri" pitchFamily="34" charset="0"/>
              </a:rPr>
              <a:t>who’s come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to bring us back to Him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the One, He is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 descr="temple_bu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868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8612" name="Picture 4" descr="templeus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868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244090" y="457623"/>
            <a:ext cx="4271010" cy="629232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>
                <a:ln w="9525">
                  <a:solidFill>
                    <a:srgbClr val="269D9A"/>
                  </a:solidFill>
                  <a:round/>
                  <a:headEnd/>
                  <a:tailEnd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pperplate Gothic Bold"/>
              </a:rPr>
              <a:t>Q&amp;A with Christ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4800" y="1888331"/>
            <a:ext cx="7962900" cy="572029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Trouble’s </a:t>
            </a:r>
            <a:r>
              <a:rPr lang="en-US" sz="3700" b="1" dirty="0" err="1">
                <a:solidFill>
                  <a:schemeClr val="bg1"/>
                </a:solidFill>
                <a:latin typeface="Calibri" pitchFamily="34" charset="0"/>
              </a:rPr>
              <a:t>comin</a:t>
            </a:r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’…be PREPARED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686800" cy="5148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930" y="669131"/>
            <a:ext cx="7418070" cy="3429000"/>
          </a:xfr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700" b="1" dirty="0" smtClean="0">
                <a:solidFill>
                  <a:schemeClr val="bg1"/>
                </a:solidFill>
              </a:rPr>
              <a:t>We are to be ready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700" b="1" dirty="0" smtClean="0">
                <a:solidFill>
                  <a:schemeClr val="bg1"/>
                </a:solidFill>
              </a:rPr>
              <a:t>for the last moment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700" b="1" dirty="0" smtClean="0">
                <a:solidFill>
                  <a:schemeClr val="bg1"/>
                </a:solidFill>
              </a:rPr>
              <a:t>by being ready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700" b="1" dirty="0" smtClean="0">
                <a:solidFill>
                  <a:schemeClr val="bg1"/>
                </a:solidFill>
              </a:rPr>
              <a:t>at every moment.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--Bonar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2244090" y="457623"/>
            <a:ext cx="4271010" cy="629232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>
                <a:ln w="9525">
                  <a:solidFill>
                    <a:srgbClr val="269D9A"/>
                  </a:solidFill>
                  <a:round/>
                  <a:headEnd/>
                  <a:tailEnd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pperplate Gothic Bold"/>
              </a:rPr>
              <a:t>Q&amp;A with Christ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57200" y="1964531"/>
            <a:ext cx="8035290" cy="572029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Trouble’s </a:t>
            </a:r>
            <a:r>
              <a:rPr lang="en-US" sz="3700" b="1" dirty="0" err="1">
                <a:solidFill>
                  <a:schemeClr val="bg1"/>
                </a:solidFill>
                <a:latin typeface="Calibri" pitchFamily="34" charset="0"/>
              </a:rPr>
              <a:t>comin</a:t>
            </a:r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’…be PREPARED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2726531"/>
            <a:ext cx="7021830" cy="629232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Trouble’s </a:t>
            </a:r>
            <a:r>
              <a:rPr lang="en-US" sz="3700" b="1" dirty="0" err="1">
                <a:solidFill>
                  <a:schemeClr val="bg1"/>
                </a:solidFill>
                <a:latin typeface="Calibri" pitchFamily="34" charset="0"/>
              </a:rPr>
              <a:t>comin</a:t>
            </a:r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’…be READY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930" y="800841"/>
            <a:ext cx="7418070" cy="2916290"/>
          </a:xfr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Don't let anyone deceive you in any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way, for (that day will not come) until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the rebellion occurs and the man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lawlessness is revealed, the 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doomed to destruction.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9120" y="629021"/>
            <a:ext cx="7574280" cy="3316710"/>
          </a:xfrm>
          <a:solidFill>
            <a:srgbClr val="462300">
              <a:alpha val="50195"/>
            </a:srgbClr>
          </a:solidFill>
          <a:ln w="57150">
            <a:solidFill>
              <a:srgbClr val="4623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He will oppose and will exalt himself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over everything that is called God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is worshiped, so that he sets himself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up in God's temple, proclaiming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himself to be God. </a:t>
            </a:r>
          </a:p>
          <a:p>
            <a:pPr algn="r" eaLnBrk="1" hangingPunct="1">
              <a:buFontTx/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			-- 2 Thessalonians 2:3-4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2244090" y="457623"/>
            <a:ext cx="4271010" cy="629232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>
                <a:ln w="9525">
                  <a:solidFill>
                    <a:srgbClr val="269D9A"/>
                  </a:solidFill>
                  <a:round/>
                  <a:headEnd/>
                  <a:tailEnd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pperplate Gothic Bold"/>
              </a:rPr>
              <a:t>Q&amp;A with Christ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33400" y="1583531"/>
            <a:ext cx="7578090" cy="572029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Trouble’s </a:t>
            </a:r>
            <a:r>
              <a:rPr lang="en-US" sz="3700" b="1" dirty="0" err="1">
                <a:solidFill>
                  <a:schemeClr val="bg1"/>
                </a:solidFill>
                <a:latin typeface="Calibri" pitchFamily="34" charset="0"/>
              </a:rPr>
              <a:t>comin</a:t>
            </a:r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’…be PREPARED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2269331"/>
            <a:ext cx="7021830" cy="629232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Trouble’s </a:t>
            </a:r>
            <a:r>
              <a:rPr lang="en-US" sz="3700" b="1" dirty="0" err="1">
                <a:solidFill>
                  <a:schemeClr val="bg1"/>
                </a:solidFill>
                <a:latin typeface="Calibri" pitchFamily="34" charset="0"/>
              </a:rPr>
              <a:t>comin</a:t>
            </a:r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’…be READY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1000" y="3031331"/>
            <a:ext cx="7924800" cy="667650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Trouble’s </a:t>
            </a:r>
            <a:r>
              <a:rPr lang="en-US" sz="3700" b="1" dirty="0" err="1">
                <a:solidFill>
                  <a:schemeClr val="bg1"/>
                </a:solidFill>
                <a:latin typeface="Calibri" pitchFamily="34" charset="0"/>
              </a:rPr>
              <a:t>comin</a:t>
            </a:r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’…but so is </a:t>
            </a:r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the </a:t>
            </a:r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KING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3793331"/>
            <a:ext cx="6949440" cy="609600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Trouble’s </a:t>
            </a:r>
            <a:r>
              <a:rPr lang="en-US" sz="3700" b="1" dirty="0" err="1">
                <a:solidFill>
                  <a:schemeClr val="bg1"/>
                </a:solidFill>
                <a:latin typeface="Calibri" pitchFamily="34" charset="0"/>
              </a:rPr>
              <a:t>comin</a:t>
            </a:r>
            <a:r>
              <a:rPr lang="en-US" sz="3700" b="1" dirty="0">
                <a:solidFill>
                  <a:schemeClr val="bg1"/>
                </a:solidFill>
                <a:latin typeface="Calibri" pitchFamily="34" charset="0"/>
              </a:rPr>
              <a:t>’…be ALERT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2057400" y="457623"/>
            <a:ext cx="4724400" cy="629232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 smtClean="0">
                <a:ln w="9525">
                  <a:solidFill>
                    <a:srgbClr val="269D9A"/>
                  </a:solidFill>
                  <a:round/>
                  <a:headEnd/>
                  <a:tailEnd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pperplate Gothic Bold"/>
              </a:rPr>
              <a:t>What to Do ‘till the End?</a:t>
            </a:r>
            <a:endParaRPr lang="en-US" sz="3100" kern="10" dirty="0">
              <a:ln w="9525">
                <a:solidFill>
                  <a:srgbClr val="269D9A"/>
                </a:solidFill>
                <a:round/>
                <a:headEnd/>
                <a:tailEnd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opperplate Gothic Bold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85800" y="1583531"/>
            <a:ext cx="7010400" cy="609600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WORKING</a:t>
            </a:r>
          </a:p>
          <a:p>
            <a:pPr algn="ctr"/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15662"/>
            <a:ext cx="7818120" cy="266826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And what was said to the rose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To make it unfold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Was said to me here in my chest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So be quiet now and  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2057400" y="457623"/>
            <a:ext cx="4724400" cy="629232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 smtClean="0">
                <a:ln w="9525">
                  <a:solidFill>
                    <a:srgbClr val="269D9A"/>
                  </a:solidFill>
                  <a:round/>
                  <a:headEnd/>
                  <a:tailEnd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pperplate Gothic Bold"/>
              </a:rPr>
              <a:t>What to Do ‘till the End?</a:t>
            </a:r>
            <a:endParaRPr lang="en-US" sz="3100" kern="10" dirty="0">
              <a:ln w="9525">
                <a:solidFill>
                  <a:srgbClr val="269D9A"/>
                </a:solidFill>
                <a:round/>
                <a:headEnd/>
                <a:tailEnd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opperplate Gothic Bold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85800" y="1583531"/>
            <a:ext cx="7010400" cy="609600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WORKING</a:t>
            </a:r>
          </a:p>
          <a:p>
            <a:pPr algn="ctr"/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2325899"/>
            <a:ext cx="7021830" cy="629232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WATCHING</a:t>
            </a:r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40532"/>
            <a:ext cx="7486650" cy="3733799"/>
          </a:xfrm>
          <a:solidFill>
            <a:srgbClr val="462300">
              <a:alpha val="50195"/>
            </a:srgbClr>
          </a:solidFill>
          <a:ln w="57150">
            <a:solidFill>
              <a:srgbClr val="462300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In the future there is laid up for 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the crown of righteousness, which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the Lord, the righteous Judge, will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award to me on that day; and not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only to me, but also to all who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loved His appearing.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					-- 2 Timothy 4:8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2057400" y="457623"/>
            <a:ext cx="4724400" cy="629232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 smtClean="0">
                <a:ln w="9525">
                  <a:solidFill>
                    <a:srgbClr val="269D9A"/>
                  </a:solidFill>
                  <a:round/>
                  <a:headEnd/>
                  <a:tailEnd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pperplate Gothic Bold"/>
              </a:rPr>
              <a:t>What to Do ‘till the End?</a:t>
            </a:r>
            <a:endParaRPr lang="en-US" sz="3100" kern="10" dirty="0">
              <a:ln w="9525">
                <a:solidFill>
                  <a:srgbClr val="269D9A"/>
                </a:solidFill>
                <a:round/>
                <a:headEnd/>
                <a:tailEnd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opperplate Gothic Bold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85800" y="1583531"/>
            <a:ext cx="7010400" cy="609600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WORKING</a:t>
            </a:r>
          </a:p>
          <a:p>
            <a:pPr algn="ctr"/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2325899"/>
            <a:ext cx="7021830" cy="629232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WATCHING</a:t>
            </a:r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3107531"/>
            <a:ext cx="7010400" cy="609600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RIGHTEOUS</a:t>
            </a:r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64331"/>
            <a:ext cx="7924800" cy="4343400"/>
          </a:xfrm>
          <a:solidFill>
            <a:srgbClr val="462300">
              <a:alpha val="50195"/>
            </a:srgbClr>
          </a:solidFill>
          <a:ln w="57150">
            <a:solidFill>
              <a:srgbClr val="462300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For the grace of God has appeared,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bringing salvation to all men, instructing us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to deny ungodliness and worldly desires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and to live sensibly, righteously and godly in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the present age, looking for the blessed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hope and the appearing of the glory of our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great God and Savior, Christ Jesus.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1500" b="1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					</a:t>
            </a:r>
            <a:r>
              <a:rPr lang="en-US" sz="3000" b="1" dirty="0" smtClean="0">
                <a:solidFill>
                  <a:schemeClr val="bg1"/>
                </a:solidFill>
              </a:rPr>
              <a:t>-- Titus 2:11-13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WordArt 3"/>
          <p:cNvSpPr>
            <a:spLocks noChangeArrowheads="1" noChangeShapeType="1" noTextEdit="1"/>
          </p:cNvSpPr>
          <p:nvPr/>
        </p:nvSpPr>
        <p:spPr bwMode="auto">
          <a:xfrm>
            <a:off x="2057400" y="457623"/>
            <a:ext cx="4724400" cy="629232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 smtClean="0">
                <a:ln w="9525">
                  <a:solidFill>
                    <a:srgbClr val="269D9A"/>
                  </a:solidFill>
                  <a:round/>
                  <a:headEnd/>
                  <a:tailEnd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pperplate Gothic Bold"/>
              </a:rPr>
              <a:t>What to Do ‘till the End?</a:t>
            </a:r>
            <a:endParaRPr lang="en-US" sz="3100" kern="10" dirty="0">
              <a:ln w="9525">
                <a:solidFill>
                  <a:srgbClr val="269D9A"/>
                </a:solidFill>
                <a:round/>
                <a:headEnd/>
                <a:tailEnd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Copperplate Gothic Bold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85800" y="1583531"/>
            <a:ext cx="7010400" cy="609600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WORKING</a:t>
            </a:r>
          </a:p>
          <a:p>
            <a:pPr algn="ctr"/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2325899"/>
            <a:ext cx="7021830" cy="629232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WATCHING</a:t>
            </a:r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5800" y="3107531"/>
            <a:ext cx="7010400" cy="609600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RIGHTEOUS</a:t>
            </a:r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3869531"/>
            <a:ext cx="7025640" cy="609600"/>
          </a:xfrm>
          <a:prstGeom prst="rect">
            <a:avLst/>
          </a:prstGeom>
          <a:solidFill>
            <a:srgbClr val="462300">
              <a:alpha val="50195"/>
            </a:srgbClr>
          </a:solidFill>
          <a:ln w="38100">
            <a:solidFill>
              <a:srgbClr val="462300"/>
            </a:solidFill>
            <a:miter lim="800000"/>
            <a:headEnd/>
            <a:tailEnd/>
          </a:ln>
        </p:spPr>
        <p:txBody>
          <a:bodyPr lIns="79050" tIns="39525" rIns="79050" bIns="39525"/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Calibri" pitchFamily="34" charset="0"/>
              </a:rPr>
              <a:t>Be READY</a:t>
            </a:r>
            <a:endParaRPr lang="en-US" sz="37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5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723582"/>
            <a:ext cx="7486650" cy="2917349"/>
          </a:xfrm>
          <a:solidFill>
            <a:srgbClr val="462300">
              <a:alpha val="50195"/>
            </a:srgbClr>
          </a:solidFill>
          <a:ln w="57150">
            <a:solidFill>
              <a:srgbClr val="4623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Little children, abide in Him so that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when He appears we may have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confidence and not shrink away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500" b="1" dirty="0" smtClean="0">
                <a:solidFill>
                  <a:schemeClr val="bg1"/>
                </a:solidFill>
              </a:rPr>
              <a:t>from Him in shame at His coming!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500" b="1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					-- I John 2:28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62000" y="973931"/>
            <a:ext cx="6934200" cy="1410018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b="1" kern="10" dirty="0" smtClean="0">
                <a:ln w="9525">
                  <a:solidFill>
                    <a:srgbClr val="B45A00"/>
                  </a:solidFill>
                  <a:round/>
                  <a:headEnd/>
                  <a:tailEnd/>
                </a:ln>
                <a:solidFill>
                  <a:srgbClr val="462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pperplate Gothic Bold"/>
              </a:rPr>
              <a:t>Focus on the KING,</a:t>
            </a:r>
            <a:endParaRPr lang="en-US" sz="3100" b="1" kern="10" dirty="0">
              <a:ln w="9525">
                <a:solidFill>
                  <a:srgbClr val="B45A00"/>
                </a:solidFill>
                <a:round/>
                <a:headEnd/>
                <a:tailEnd/>
              </a:ln>
              <a:solidFill>
                <a:srgbClr val="462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pperplate Gothic Bold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62000" y="2574131"/>
            <a:ext cx="6934200" cy="1219200"/>
          </a:xfrm>
          <a:prstGeom prst="rect">
            <a:avLst/>
          </a:prstGeom>
        </p:spPr>
        <p:txBody>
          <a:bodyPr wrap="none" lIns="79050" tIns="39525" rIns="79050" bIns="3952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b="1" kern="10" dirty="0" smtClean="0">
                <a:ln w="9525">
                  <a:solidFill>
                    <a:srgbClr val="B45A00"/>
                  </a:solidFill>
                  <a:round/>
                  <a:headEnd/>
                  <a:tailEnd/>
                </a:ln>
                <a:solidFill>
                  <a:srgbClr val="462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pperplate Gothic Bold"/>
              </a:rPr>
              <a:t>Not the calendar!</a:t>
            </a:r>
            <a:endParaRPr lang="en-US" sz="3100" b="1" kern="10" dirty="0">
              <a:ln w="9525">
                <a:solidFill>
                  <a:srgbClr val="B45A00"/>
                </a:solidFill>
                <a:round/>
                <a:headEnd/>
                <a:tailEnd/>
              </a:ln>
              <a:solidFill>
                <a:srgbClr val="462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pperplate Goth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34340" y="2344262"/>
            <a:ext cx="7818120" cy="167766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The ocean is growing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The tide is coming in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Here 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34340" y="2268062"/>
            <a:ext cx="7818120" cy="221106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Here is our King, Here is our Love</a:t>
            </a:r>
          </a:p>
          <a:p>
            <a:pPr eaLnBrk="1" hangingPunct="1"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Here is our God </a:t>
            </a:r>
            <a:r>
              <a:rPr lang="en-US" sz="3400" dirty="0" smtClean="0">
                <a:cs typeface="Calibri" pitchFamily="34" charset="0"/>
              </a:rPr>
              <a:t>who’s come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to bring us back to Him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the One, He is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34340" y="2191862"/>
            <a:ext cx="7818120" cy="2211069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our King, He is our Love</a:t>
            </a:r>
          </a:p>
          <a:p>
            <a:pPr eaLnBrk="1" hangingPunct="1">
              <a:spcBef>
                <a:spcPts val="0"/>
              </a:spcBef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our God </a:t>
            </a:r>
            <a:r>
              <a:rPr lang="en-US" sz="3400" dirty="0" smtClean="0">
                <a:cs typeface="Calibri" pitchFamily="34" charset="0"/>
              </a:rPr>
              <a:t>who’s come </a:t>
            </a:r>
            <a:endParaRPr lang="en-US" sz="3400" b="1" dirty="0" smtClean="0">
              <a:latin typeface="Calibri" pitchFamily="34" charset="0"/>
              <a:cs typeface="Calibri" pitchFamily="34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to bring us back to Him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3400" b="1" dirty="0" smtClean="0">
                <a:latin typeface="Calibri" pitchFamily="34" charset="0"/>
                <a:cs typeface="Calibri" pitchFamily="34" charset="0"/>
              </a:rPr>
              <a:t>He is the One, He is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rah ariel">
  <a:themeElements>
    <a:clrScheme name="sarah ari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rah ari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ah ari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ah ari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ah ari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arah ariel">
  <a:themeElements>
    <a:clrScheme name="1_sarah ari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arah ari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arah ari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rah ari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rah ari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rah ari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rah ari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arah ari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ah ari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ah ari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ah ari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ah ari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ah ari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arah ari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1_sarah arie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844</Words>
  <Application>Microsoft Office PowerPoint</Application>
  <PresentationFormat>Custom</PresentationFormat>
  <Paragraphs>196</Paragraphs>
  <Slides>66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Default Design</vt:lpstr>
      <vt:lpstr>sarah ariel</vt:lpstr>
      <vt:lpstr>1_sarah ariel</vt:lpstr>
      <vt:lpstr>3_Default Design</vt:lpstr>
      <vt:lpstr>Custom Design</vt:lpstr>
      <vt:lpstr>1_Custom Design</vt:lpstr>
      <vt:lpstr>Slide 1</vt:lpstr>
      <vt:lpstr>Here is Our King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book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>Temple Bible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sarahb</dc:creator>
  <cp:lastModifiedBy>TBC Media</cp:lastModifiedBy>
  <cp:revision>93</cp:revision>
  <dcterms:created xsi:type="dcterms:W3CDTF">2009-11-06T16:57:38Z</dcterms:created>
  <dcterms:modified xsi:type="dcterms:W3CDTF">2012-07-23T17:56:58Z</dcterms:modified>
</cp:coreProperties>
</file>