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Lst>
  <p:notesMasterIdLst>
    <p:notesMasterId r:id="rId59"/>
  </p:notesMasterIdLst>
  <p:sldIdLst>
    <p:sldId id="315" r:id="rId7"/>
    <p:sldId id="325" r:id="rId8"/>
    <p:sldId id="319" r:id="rId9"/>
    <p:sldId id="343" r:id="rId10"/>
    <p:sldId id="344" r:id="rId11"/>
    <p:sldId id="327" r:id="rId12"/>
    <p:sldId id="328" r:id="rId13"/>
    <p:sldId id="330" r:id="rId14"/>
    <p:sldId id="341" r:id="rId15"/>
    <p:sldId id="342" r:id="rId16"/>
    <p:sldId id="331" r:id="rId17"/>
    <p:sldId id="332"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33" r:id="rId31"/>
    <p:sldId id="334" r:id="rId32"/>
    <p:sldId id="340" r:id="rId33"/>
    <p:sldId id="335" r:id="rId34"/>
    <p:sldId id="336" r:id="rId35"/>
    <p:sldId id="337" r:id="rId36"/>
    <p:sldId id="339" r:id="rId37"/>
    <p:sldId id="345" r:id="rId38"/>
    <p:sldId id="346" r:id="rId39"/>
    <p:sldId id="338" r:id="rId40"/>
    <p:sldId id="281" r:id="rId41"/>
    <p:sldId id="347" r:id="rId42"/>
    <p:sldId id="283" r:id="rId43"/>
    <p:sldId id="284" r:id="rId44"/>
    <p:sldId id="285" r:id="rId45"/>
    <p:sldId id="286" r:id="rId46"/>
    <p:sldId id="317" r:id="rId47"/>
    <p:sldId id="299" r:id="rId48"/>
    <p:sldId id="300" r:id="rId49"/>
    <p:sldId id="314" r:id="rId50"/>
    <p:sldId id="302" r:id="rId51"/>
    <p:sldId id="301" r:id="rId52"/>
    <p:sldId id="303" r:id="rId53"/>
    <p:sldId id="305" r:id="rId54"/>
    <p:sldId id="306" r:id="rId55"/>
    <p:sldId id="307" r:id="rId56"/>
    <p:sldId id="308" r:id="rId57"/>
    <p:sldId id="312" r:id="rId58"/>
  </p:sldIdLst>
  <p:sldSz cx="86868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452" y="-792"/>
      </p:cViewPr>
      <p:guideLst>
        <p:guide orient="horz" pos="1620"/>
        <p:guide pos="2736"/>
      </p:guideLst>
    </p:cSldViewPr>
  </p:slideViewPr>
  <p:notesTextViewPr>
    <p:cViewPr>
      <p:scale>
        <a:sx n="100" d="100"/>
        <a:sy n="100" d="100"/>
      </p:scale>
      <p:origin x="0" y="0"/>
    </p:cViewPr>
  </p:notesTextViewPr>
  <p:sorterViewPr>
    <p:cViewPr>
      <p:scale>
        <a:sx n="98" d="100"/>
        <a:sy n="9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F8E58-1C29-43E0-913E-00A5DF4522F3}" type="datetimeFigureOut">
              <a:rPr lang="en-US" smtClean="0"/>
              <a:pPr/>
              <a:t>7/9/2012</a:t>
            </a:fld>
            <a:endParaRPr lang="en-US"/>
          </a:p>
        </p:txBody>
      </p:sp>
      <p:sp>
        <p:nvSpPr>
          <p:cNvPr id="4" name="Slide Image Placeholder 3"/>
          <p:cNvSpPr>
            <a:spLocks noGrp="1" noRot="1" noChangeAspect="1"/>
          </p:cNvSpPr>
          <p:nvPr>
            <p:ph type="sldImg" idx="2"/>
          </p:nvPr>
        </p:nvSpPr>
        <p:spPr>
          <a:xfrm>
            <a:off x="533400" y="685800"/>
            <a:ext cx="5791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C03EB-8E00-492A-BDA9-A3F474FCBB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685800"/>
            <a:ext cx="57848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333AD-4D86-4F5D-8E97-F76AA5FA473E}" type="slidenum">
              <a:rPr lang="en-US" smtClean="0">
                <a:solidFill>
                  <a:prstClr val="black"/>
                </a:solidFill>
              </a:rPr>
              <a:pPr/>
              <a:t>41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7824"/>
            <a:ext cx="73837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4650"/>
            <a:ext cx="608076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154782"/>
            <a:ext cx="195453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154782"/>
            <a:ext cx="571881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7824"/>
            <a:ext cx="73837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4650"/>
            <a:ext cx="608076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5176"/>
            <a:ext cx="738378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0035"/>
            <a:ext cx="73837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5979"/>
            <a:ext cx="78181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4" y="1151335"/>
            <a:ext cx="3838179"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4" y="1631156"/>
            <a:ext cx="383817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1335"/>
            <a:ext cx="38396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1156"/>
            <a:ext cx="383968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6" y="204788"/>
            <a:ext cx="2857897"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301" y="204793"/>
            <a:ext cx="48561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6" y="1076331"/>
            <a:ext cx="2857897"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0450"/>
            <a:ext cx="521208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59581"/>
            <a:ext cx="521208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5508"/>
            <a:ext cx="521208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154782"/>
            <a:ext cx="195453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154782"/>
            <a:ext cx="571881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7824"/>
            <a:ext cx="73837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4650"/>
            <a:ext cx="608076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5176"/>
            <a:ext cx="738378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0035"/>
            <a:ext cx="73837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5979"/>
            <a:ext cx="78181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4" y="1151335"/>
            <a:ext cx="3838179"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4" y="1631156"/>
            <a:ext cx="383817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1335"/>
            <a:ext cx="38396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1156"/>
            <a:ext cx="383968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5176"/>
            <a:ext cx="738378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0035"/>
            <a:ext cx="73837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1BE7-A507-47F4-9D43-D7889E2EEB6D}" type="datetimeFigureOut">
              <a:rPr lang="en-US" smtClean="0"/>
              <a:pPr/>
              <a:t>7/9/2012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6" y="204788"/>
            <a:ext cx="2857897"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301" y="204793"/>
            <a:ext cx="48561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6" y="1076331"/>
            <a:ext cx="2857897"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0450"/>
            <a:ext cx="521208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59581"/>
            <a:ext cx="521208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5508"/>
            <a:ext cx="521208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154782"/>
            <a:ext cx="195453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154782"/>
            <a:ext cx="571881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7824"/>
            <a:ext cx="73837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4650"/>
            <a:ext cx="608076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5176"/>
            <a:ext cx="738378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0035"/>
            <a:ext cx="73837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5979"/>
            <a:ext cx="78181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4" y="1151335"/>
            <a:ext cx="3838179"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4" y="1631156"/>
            <a:ext cx="383817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1335"/>
            <a:ext cx="38396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1156"/>
            <a:ext cx="383968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C1BE7-A507-47F4-9D43-D7889E2EEB6D}"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6" y="204788"/>
            <a:ext cx="2857897"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301" y="204793"/>
            <a:ext cx="48561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6" y="1076331"/>
            <a:ext cx="2857897"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0450"/>
            <a:ext cx="521208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59581"/>
            <a:ext cx="521208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5508"/>
            <a:ext cx="521208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154782"/>
            <a:ext cx="195453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154782"/>
            <a:ext cx="571881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7819"/>
            <a:ext cx="73837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4650"/>
            <a:ext cx="6080760" cy="1314450"/>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5175"/>
            <a:ext cx="7383780" cy="1021556"/>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0035"/>
            <a:ext cx="7383780" cy="1125140"/>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1304"/>
            <a:ext cx="3640614" cy="2547938"/>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1304"/>
            <a:ext cx="3640614" cy="2547938"/>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5978"/>
            <a:ext cx="78181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1" y="1151335"/>
            <a:ext cx="3838179" cy="479822"/>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1" y="1631156"/>
            <a:ext cx="3838179" cy="2963466"/>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1335"/>
            <a:ext cx="3839686" cy="479822"/>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1156"/>
            <a:ext cx="3839686" cy="2963466"/>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5979"/>
            <a:ext cx="78181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4" y="1151335"/>
            <a:ext cx="3838179"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4" y="1631156"/>
            <a:ext cx="383817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1335"/>
            <a:ext cx="38396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1156"/>
            <a:ext cx="383968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C1BE7-A507-47F4-9D43-D7889E2EEB6D}" type="datetimeFigureOut">
              <a:rPr lang="en-US" smtClean="0"/>
              <a:pPr/>
              <a:t>7/9/2012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2" y="204788"/>
            <a:ext cx="2857897"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8" y="204787"/>
            <a:ext cx="4856163" cy="4389835"/>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2" y="1076326"/>
            <a:ext cx="2857897" cy="3518297"/>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0451"/>
            <a:ext cx="5212080" cy="425053"/>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59582"/>
            <a:ext cx="5212080" cy="3086100"/>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5504"/>
            <a:ext cx="5212080" cy="603646"/>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4" y="154782"/>
            <a:ext cx="1856501" cy="3294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782"/>
            <a:ext cx="5424726" cy="3294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236CCC-F153-40A3-8002-5D86A737134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7824"/>
            <a:ext cx="738378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4650"/>
            <a:ext cx="608076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5176"/>
            <a:ext cx="738378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0035"/>
            <a:ext cx="738378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900114"/>
            <a:ext cx="383667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1BE7-A507-47F4-9D43-D7889E2EEB6D}" type="datetimeFigureOut">
              <a:rPr lang="en-US" smtClean="0"/>
              <a:pPr/>
              <a:t>7/9/2012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5979"/>
            <a:ext cx="781812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4" y="1151335"/>
            <a:ext cx="3838179"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4" y="1631156"/>
            <a:ext cx="383817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1335"/>
            <a:ext cx="38396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1156"/>
            <a:ext cx="383968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6" y="204788"/>
            <a:ext cx="2857897"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301" y="204793"/>
            <a:ext cx="48561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6" y="1076331"/>
            <a:ext cx="2857897"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0450"/>
            <a:ext cx="521208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59581"/>
            <a:ext cx="521208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5508"/>
            <a:ext cx="521208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154782"/>
            <a:ext cx="195453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154782"/>
            <a:ext cx="571881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BE7-A507-47F4-9D43-D7889E2EEB6D}" type="datetimeFigureOut">
              <a:rPr lang="en-US" smtClean="0"/>
              <a:pPr/>
              <a:t>7/9/2012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6" y="204788"/>
            <a:ext cx="2857897"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301" y="204793"/>
            <a:ext cx="48561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6" y="1076331"/>
            <a:ext cx="2857897"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0450"/>
            <a:ext cx="521208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59581"/>
            <a:ext cx="521208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5508"/>
            <a:ext cx="521208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1BE7-A507-47F4-9D43-D7889E2EEB6D}" type="datetimeFigureOut">
              <a:rPr lang="en-US" smtClean="0"/>
              <a:pPr/>
              <a:t>7/9/2012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57D3C-C6EF-4E76-B90D-64FE3B032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5979"/>
            <a:ext cx="781812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0152"/>
            <a:ext cx="781812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67263"/>
            <a:ext cx="20269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C1BE7-A507-47F4-9D43-D7889E2EEB6D}" type="datetimeFigureOut">
              <a:rPr lang="en-US" smtClean="0"/>
              <a:pPr/>
              <a:t>7/9/2012</a:t>
            </a:fld>
            <a:endParaRPr lang="en-US"/>
          </a:p>
        </p:txBody>
      </p:sp>
      <p:sp>
        <p:nvSpPr>
          <p:cNvPr id="5" name="Footer Placeholder 4"/>
          <p:cNvSpPr>
            <a:spLocks noGrp="1"/>
          </p:cNvSpPr>
          <p:nvPr>
            <p:ph type="ftr" sz="quarter" idx="3"/>
          </p:nvPr>
        </p:nvSpPr>
        <p:spPr>
          <a:xfrm>
            <a:off x="2967990" y="4767263"/>
            <a:ext cx="27508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67263"/>
            <a:ext cx="20269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A57D3C-C6EF-4E76-B90D-64FE3B0325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5979"/>
            <a:ext cx="781812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0152"/>
            <a:ext cx="781812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67263"/>
            <a:ext cx="20269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67263"/>
            <a:ext cx="27508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67263"/>
            <a:ext cx="20269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5979"/>
            <a:ext cx="781812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0152"/>
            <a:ext cx="781812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67263"/>
            <a:ext cx="20269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67263"/>
            <a:ext cx="27508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67263"/>
            <a:ext cx="20269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5979"/>
            <a:ext cx="781812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0152"/>
            <a:ext cx="781812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67263"/>
            <a:ext cx="20269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67263"/>
            <a:ext cx="27508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67263"/>
            <a:ext cx="20269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5978"/>
            <a:ext cx="7818120" cy="857250"/>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0150"/>
            <a:ext cx="7818120" cy="3394473"/>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67264"/>
            <a:ext cx="2026920" cy="273843"/>
          </a:xfrm>
          <a:prstGeom prst="rect">
            <a:avLst/>
          </a:prstGeom>
        </p:spPr>
        <p:txBody>
          <a:bodyPr vert="horz" lIns="79050" tIns="39525" rIns="79050" bIns="39525" rtlCol="0" anchor="ctr"/>
          <a:lstStyle>
            <a:lvl1pPr algn="l">
              <a:defRPr sz="1000">
                <a:solidFill>
                  <a:schemeClr val="tx1">
                    <a:tint val="75000"/>
                  </a:schemeClr>
                </a:solidFill>
              </a:defRPr>
            </a:lvl1pPr>
          </a:lstStyle>
          <a:p>
            <a:pPr defTabSz="790499"/>
            <a:fld id="{AD77F744-C829-4D38-A7FD-F32C55F85BA3}" type="datetimeFigureOut">
              <a:rPr lang="en-US" smtClean="0">
                <a:solidFill>
                  <a:prstClr val="black">
                    <a:tint val="75000"/>
                  </a:prstClr>
                </a:solidFill>
              </a:rPr>
              <a:pPr defTabSz="790499"/>
              <a:t>7/9/2012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67264"/>
            <a:ext cx="2750820" cy="273843"/>
          </a:xfrm>
          <a:prstGeom prst="rect">
            <a:avLst/>
          </a:prstGeom>
        </p:spPr>
        <p:txBody>
          <a:bodyPr vert="horz" lIns="79050" tIns="39525" rIns="79050" bIns="39525" rtlCol="0" anchor="ctr"/>
          <a:lstStyle>
            <a:lvl1pPr algn="ctr">
              <a:defRPr sz="1000">
                <a:solidFill>
                  <a:schemeClr val="tx1">
                    <a:tint val="75000"/>
                  </a:schemeClr>
                </a:solidFill>
              </a:defRPr>
            </a:lvl1pPr>
          </a:lstStyle>
          <a:p>
            <a:pPr defTabSz="790499"/>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67264"/>
            <a:ext cx="2026920" cy="273843"/>
          </a:xfrm>
          <a:prstGeom prst="rect">
            <a:avLst/>
          </a:prstGeom>
        </p:spPr>
        <p:txBody>
          <a:bodyPr vert="horz" lIns="79050" tIns="39525" rIns="79050" bIns="39525" rtlCol="0" anchor="ctr"/>
          <a:lstStyle>
            <a:lvl1pPr algn="r">
              <a:defRPr sz="1000">
                <a:solidFill>
                  <a:schemeClr val="tx1">
                    <a:tint val="75000"/>
                  </a:schemeClr>
                </a:solidFill>
              </a:defRPr>
            </a:lvl1pPr>
          </a:lstStyle>
          <a:p>
            <a:pPr defTabSz="790499"/>
            <a:fld id="{1D236CCC-F153-40A3-8002-5D86A7371346}" type="slidenum">
              <a:rPr lang="en-US" smtClean="0">
                <a:solidFill>
                  <a:prstClr val="black">
                    <a:tint val="75000"/>
                  </a:prstClr>
                </a:solidFill>
              </a:rPr>
              <a:pPr defTabSz="790499"/>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5979"/>
            <a:ext cx="781812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0152"/>
            <a:ext cx="781812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67263"/>
            <a:ext cx="20269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6C1BE7-A507-47F4-9D43-D7889E2EEB6D}" type="datetimeFigureOut">
              <a:rPr lang="en-US" smtClean="0">
                <a:solidFill>
                  <a:prstClr val="black">
                    <a:tint val="75000"/>
                  </a:prstClr>
                </a:solidFill>
              </a:rPr>
              <a:pPr/>
              <a:t>7/9/2012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67263"/>
            <a:ext cx="27508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67263"/>
            <a:ext cx="20269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A57D3C-C6EF-4E76-B90D-64FE3B03255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STORA\MyComputers\Server Files\Sarah Files\PowerPoint\Backgrounds\welcome\Welcome to Church_wide_t (4).jpg"/>
          <p:cNvPicPr>
            <a:picLocks noChangeAspect="1" noChangeArrowheads="1"/>
          </p:cNvPicPr>
          <p:nvPr/>
        </p:nvPicPr>
        <p:blipFill>
          <a:blip r:embed="rId2" cstate="print"/>
          <a:srcRect/>
          <a:stretch>
            <a:fillRect/>
          </a:stretch>
        </p:blipFill>
        <p:spPr bwMode="auto">
          <a:xfrm>
            <a:off x="-1" y="0"/>
            <a:ext cx="8686801"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9" y="1190626"/>
            <a:ext cx="8068469"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I’ll fly away, O Glory</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When I die, Hallelujah, bye and bye</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9" y="742950"/>
            <a:ext cx="8068469" cy="396240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Just a few more weary days and then</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To a land where joy shall never end</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9" y="742950"/>
            <a:ext cx="8068469" cy="396240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I’ll fly away, O Glory</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When I die, Hallelujah, bye and bye</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
        <p:nvSpPr>
          <p:cNvPr id="61445" name="Rectangle 5"/>
          <p:cNvSpPr>
            <a:spLocks noChangeArrowheads="1"/>
          </p:cNvSpPr>
          <p:nvPr/>
        </p:nvSpPr>
        <p:spPr bwMode="auto">
          <a:xfrm>
            <a:off x="301629" y="4476750"/>
            <a:ext cx="8068469" cy="119063"/>
          </a:xfrm>
          <a:prstGeom prst="rect">
            <a:avLst/>
          </a:prstGeom>
          <a:noFill/>
          <a:ln w="9525">
            <a:noFill/>
            <a:miter lim="800000"/>
            <a:headEnd/>
            <a:tailEnd/>
          </a:ln>
          <a:effectLst/>
        </p:spPr>
        <p:txBody>
          <a:bodyPr wrap="none" anchor="ctr"/>
          <a:lstStyle/>
          <a:p>
            <a:pPr algn="ctr"/>
            <a:r>
              <a:rPr lang="en-US" sz="1200" dirty="0">
                <a:solidFill>
                  <a:srgbClr val="000000"/>
                </a:solidFill>
                <a:latin typeface="Arial Black" charset="0"/>
                <a:sym typeface="Arial" charset="0"/>
              </a:rPr>
              <a:t>CCLI 78316</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01629" y="238128"/>
            <a:ext cx="8068469" cy="595313"/>
          </a:xfrm>
          <a:prstGeom prst="rect">
            <a:avLst/>
          </a:prstGeom>
          <a:noFill/>
          <a:ln w="9525">
            <a:noFill/>
            <a:miter lim="800000"/>
            <a:headEnd/>
            <a:tailEnd/>
          </a:ln>
          <a:effectLst/>
        </p:spPr>
        <p:txBody>
          <a:bodyPr wrap="none" anchor="ctr"/>
          <a:lstStyle/>
          <a:p>
            <a:pPr algn="ctr"/>
            <a:r>
              <a:rPr lang="en-US" sz="3400" b="1" dirty="0">
                <a:solidFill>
                  <a:srgbClr val="000000"/>
                </a:solidFill>
                <a:latin typeface="Franklin Gothic Demi" pitchFamily="34" charset="0"/>
                <a:sym typeface="Arial" charset="0"/>
              </a:rPr>
              <a:t>Your Name</a:t>
            </a:r>
          </a:p>
        </p:txBody>
      </p:sp>
      <p:sp>
        <p:nvSpPr>
          <p:cNvPr id="59394" name="Rectangle 2"/>
          <p:cNvSpPr>
            <a:spLocks noChangeArrowheads="1"/>
          </p:cNvSpPr>
          <p:nvPr/>
        </p:nvSpPr>
        <p:spPr bwMode="auto">
          <a:xfrm>
            <a:off x="301629" y="1190626"/>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As morning dawns and </a:t>
            </a:r>
            <a:r>
              <a:rPr lang="en-US" sz="3400" b="1" dirty="0" smtClean="0">
                <a:solidFill>
                  <a:srgbClr val="000000"/>
                </a:solidFill>
                <a:latin typeface="Franklin Gothic Demi" pitchFamily="34" charset="0"/>
                <a:sym typeface="Arial" charset="0"/>
              </a:rPr>
              <a:t>evening fades </a:t>
            </a:r>
            <a:br>
              <a:rPr lang="en-US" sz="3400" b="1" dirty="0" smtClean="0">
                <a:solidFill>
                  <a:srgbClr val="000000"/>
                </a:solidFill>
                <a:latin typeface="Franklin Gothic Demi" pitchFamily="34" charset="0"/>
                <a:sym typeface="Arial" charset="0"/>
              </a:rPr>
            </a:br>
            <a:r>
              <a:rPr lang="en-US" sz="3400" b="1" dirty="0" smtClean="0">
                <a:solidFill>
                  <a:srgbClr val="000000"/>
                </a:solidFill>
                <a:latin typeface="Franklin Gothic Demi" pitchFamily="34" charset="0"/>
                <a:sym typeface="Arial" charset="0"/>
              </a:rPr>
              <a:t>You </a:t>
            </a:r>
            <a:r>
              <a:rPr lang="en-US" sz="3400" b="1" dirty="0">
                <a:solidFill>
                  <a:srgbClr val="000000"/>
                </a:solidFill>
                <a:latin typeface="Franklin Gothic Demi" pitchFamily="34" charset="0"/>
                <a:sym typeface="Arial" charset="0"/>
              </a:rPr>
              <a:t>inspire songs of praise</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That rise from earth to touch</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heart and glorify Your name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1629" y="1047750"/>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As morning dawns and evening</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Fades You inspire songs of praise</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That rise from earth to touch</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heart and glorify Your name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9" y="742950"/>
            <a:ext cx="8068469" cy="396240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Your name is a strong and mighty tower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name is a shelter like no other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name, let the nations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Sing it louder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'Cause nothing has the power to </a:t>
            </a:r>
            <a:r>
              <a:rPr lang="en-US" sz="3400" b="1" dirty="0" smtClean="0">
                <a:solidFill>
                  <a:srgbClr val="000000"/>
                </a:solidFill>
                <a:latin typeface="Franklin Gothic Demi" pitchFamily="34" charset="0"/>
                <a:sym typeface="Arial" charset="0"/>
              </a:rPr>
              <a:t>save</a:t>
            </a:r>
          </a:p>
          <a:p>
            <a:pPr algn="ctr"/>
            <a:r>
              <a:rPr lang="en-US" sz="3400" b="1" dirty="0" smtClean="0">
                <a:solidFill>
                  <a:srgbClr val="000000"/>
                </a:solidFill>
                <a:latin typeface="Franklin Gothic Demi" pitchFamily="34" charset="0"/>
                <a:sym typeface="Arial" charset="0"/>
              </a:rPr>
              <a:t>But Your Name</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9" y="1190626"/>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Jesus, in Your name we pray </a:t>
            </a:r>
            <a:endParaRPr lang="en-US" sz="3400" b="1" dirty="0" smtClean="0">
              <a:solidFill>
                <a:srgbClr val="000000"/>
              </a:solidFill>
              <a:latin typeface="Franklin Gothic Demi" pitchFamily="34" charset="0"/>
              <a:sym typeface="Arial" charset="0"/>
            </a:endParaRPr>
          </a:p>
          <a:p>
            <a:pPr algn="ctr"/>
            <a:r>
              <a:rPr lang="en-US" sz="3400" b="1" dirty="0" smtClean="0">
                <a:solidFill>
                  <a:srgbClr val="000000"/>
                </a:solidFill>
                <a:latin typeface="Franklin Gothic Demi" pitchFamily="34" charset="0"/>
                <a:sym typeface="Arial" charset="0"/>
              </a:rPr>
              <a:t>Come and </a:t>
            </a:r>
            <a:r>
              <a:rPr lang="en-US" sz="3400" b="1" dirty="0">
                <a:solidFill>
                  <a:srgbClr val="000000"/>
                </a:solidFill>
                <a:latin typeface="Franklin Gothic Demi" pitchFamily="34" charset="0"/>
                <a:sym typeface="Arial" charset="0"/>
              </a:rPr>
              <a:t>fill our hearts today</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Lord, give us strength to live</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For You and glorify Your name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9" y="742950"/>
            <a:ext cx="8068469" cy="396240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Your name is a strong and mighty tower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name is a shelter like no other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name, let the nations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Sing it louder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'Cause nothing has the power to </a:t>
            </a:r>
            <a:r>
              <a:rPr lang="en-US" sz="3400" b="1" dirty="0" smtClean="0">
                <a:solidFill>
                  <a:srgbClr val="000000"/>
                </a:solidFill>
                <a:latin typeface="Franklin Gothic Demi" pitchFamily="34" charset="0"/>
                <a:sym typeface="Arial" charset="0"/>
              </a:rPr>
              <a:t>save</a:t>
            </a:r>
          </a:p>
          <a:p>
            <a:pPr algn="ctr"/>
            <a:r>
              <a:rPr lang="en-US" sz="3400" b="1" dirty="0" smtClean="0">
                <a:solidFill>
                  <a:srgbClr val="000000"/>
                </a:solidFill>
                <a:latin typeface="Franklin Gothic Demi" pitchFamily="34" charset="0"/>
                <a:sym typeface="Arial" charset="0"/>
              </a:rPr>
              <a:t>But Your Name</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9" y="742950"/>
            <a:ext cx="8068469" cy="396240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Your name is a strong and mighty tower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name is a shelter like no other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 name, let the nations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Sing it louder</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'Cause nothing has the power to </a:t>
            </a:r>
            <a:r>
              <a:rPr lang="en-US" sz="3400" b="1" dirty="0" smtClean="0">
                <a:solidFill>
                  <a:srgbClr val="000000"/>
                </a:solidFill>
                <a:latin typeface="Franklin Gothic Demi" pitchFamily="34" charset="0"/>
                <a:sym typeface="Arial" charset="0"/>
              </a:rPr>
              <a:t>save</a:t>
            </a:r>
          </a:p>
          <a:p>
            <a:pPr algn="ctr"/>
            <a:r>
              <a:rPr lang="en-US" sz="3400" b="1" dirty="0" smtClean="0">
                <a:solidFill>
                  <a:srgbClr val="000000"/>
                </a:solidFill>
                <a:latin typeface="Franklin Gothic Demi" pitchFamily="34" charset="0"/>
                <a:sym typeface="Arial" charset="0"/>
              </a:rPr>
              <a:t>But Your Name</a:t>
            </a:r>
            <a:endParaRPr lang="en-US" sz="3400" b="1" dirty="0">
              <a:solidFill>
                <a:srgbClr val="000000"/>
              </a:solidFill>
              <a:latin typeface="Franklin Gothic Demi" pitchFamily="34" charset="0"/>
              <a:sym typeface="Arial" charset="0"/>
            </a:endParaRPr>
          </a:p>
        </p:txBody>
      </p:sp>
      <p:sp>
        <p:nvSpPr>
          <p:cNvPr id="61445" name="Rectangle 5"/>
          <p:cNvSpPr>
            <a:spLocks noChangeArrowheads="1"/>
          </p:cNvSpPr>
          <p:nvPr/>
        </p:nvSpPr>
        <p:spPr bwMode="auto">
          <a:xfrm>
            <a:off x="301629" y="4476750"/>
            <a:ext cx="8068469" cy="119063"/>
          </a:xfrm>
          <a:prstGeom prst="rect">
            <a:avLst/>
          </a:prstGeom>
          <a:noFill/>
          <a:ln w="9525">
            <a:noFill/>
            <a:miter lim="800000"/>
            <a:headEnd/>
            <a:tailEnd/>
          </a:ln>
          <a:effectLst/>
        </p:spPr>
        <p:txBody>
          <a:bodyPr wrap="none" anchor="ctr"/>
          <a:lstStyle/>
          <a:p>
            <a:pPr algn="ctr"/>
            <a:r>
              <a:rPr lang="en-US" sz="1200" dirty="0">
                <a:solidFill>
                  <a:srgbClr val="000000"/>
                </a:solidFill>
                <a:latin typeface="Arial Black" charset="0"/>
                <a:sym typeface="Arial" charset="0"/>
              </a:rPr>
              <a:t>CCLI 78316</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01628" y="238126"/>
            <a:ext cx="8068469" cy="595313"/>
          </a:xfrm>
          <a:prstGeom prst="rect">
            <a:avLst/>
          </a:prstGeom>
          <a:noFill/>
          <a:ln w="9525">
            <a:noFill/>
            <a:miter lim="800000"/>
            <a:headEnd/>
            <a:tailEnd/>
          </a:ln>
          <a:effectLst/>
        </p:spPr>
        <p:txBody>
          <a:bodyPr wrap="none" lIns="79040" tIns="39521" rIns="79040" bIns="39521" anchor="ctr"/>
          <a:lstStyle/>
          <a:p>
            <a:pPr algn="ctr"/>
            <a:r>
              <a:rPr lang="en-US" sz="3400" b="1" dirty="0">
                <a:solidFill>
                  <a:srgbClr val="000000"/>
                </a:solidFill>
                <a:latin typeface="Franklin Gothic Demi" pitchFamily="34" charset="0"/>
                <a:sym typeface="Arial" pitchFamily="34" charset="0"/>
              </a:rPr>
              <a:t>My Jesus I Love Thee</a:t>
            </a:r>
          </a:p>
        </p:txBody>
      </p:sp>
      <p:sp>
        <p:nvSpPr>
          <p:cNvPr id="71682" name="Rectangle 2"/>
          <p:cNvSpPr>
            <a:spLocks noChangeArrowheads="1"/>
          </p:cNvSpPr>
          <p:nvPr/>
        </p:nvSpPr>
        <p:spPr bwMode="auto">
          <a:xfrm>
            <a:off x="301628" y="1190626"/>
            <a:ext cx="8068469"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Franklin Gothic Demi" pitchFamily="34" charset="0"/>
                <a:sym typeface="Arial" pitchFamily="34" charset="0"/>
              </a:rPr>
              <a:t>My Jesus, I love thee</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I know Thou art mine</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For Thee all the follies of</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Sin I resign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50000">
              <a:schemeClr val="tx1"/>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lgerian" pitchFamily="82" charset="0"/>
              </a:rPr>
              <a:t>Charles &amp; Vivian Stoner</a:t>
            </a:r>
            <a:endParaRPr lang="en-US" dirty="0">
              <a:solidFill>
                <a:schemeClr val="bg1"/>
              </a:solidFill>
              <a:latin typeface="Algerian" pitchFamily="82" charset="0"/>
            </a:endParaRPr>
          </a:p>
        </p:txBody>
      </p:sp>
      <p:pic>
        <p:nvPicPr>
          <p:cNvPr id="4098" name="Picture 2" descr="C:\Users\auditorium\Desktop\estonia.gif"/>
          <p:cNvPicPr>
            <a:picLocks noChangeAspect="1" noChangeArrowheads="1"/>
          </p:cNvPicPr>
          <p:nvPr/>
        </p:nvPicPr>
        <p:blipFill>
          <a:blip r:embed="rId2" cstate="print"/>
          <a:stretch>
            <a:fillRect/>
          </a:stretch>
        </p:blipFill>
        <p:spPr bwMode="auto">
          <a:xfrm>
            <a:off x="0" y="1200150"/>
            <a:ext cx="3124200" cy="2892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1123950"/>
            <a:ext cx="86868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4019550"/>
            <a:ext cx="86868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429000" y="1581150"/>
            <a:ext cx="4973477" cy="2123658"/>
          </a:xfrm>
          <a:prstGeom prst="rect">
            <a:avLst/>
          </a:prstGeom>
          <a:noFill/>
        </p:spPr>
        <p:txBody>
          <a:bodyPr wrap="none" rtlCol="0">
            <a:spAutoFit/>
          </a:bodyPr>
          <a:lstStyle/>
          <a:p>
            <a:r>
              <a:rPr lang="en-US" sz="3600" dirty="0" smtClean="0">
                <a:solidFill>
                  <a:schemeClr val="bg1"/>
                </a:solidFill>
              </a:rPr>
              <a:t>Pray for…</a:t>
            </a:r>
          </a:p>
          <a:p>
            <a:pPr>
              <a:buFont typeface="Arial" pitchFamily="34" charset="0"/>
              <a:buChar char="•"/>
            </a:pPr>
            <a:r>
              <a:rPr lang="en-US" sz="3200" dirty="0" smtClean="0">
                <a:solidFill>
                  <a:schemeClr val="bg1"/>
                </a:solidFill>
              </a:rPr>
              <a:t>Prep of course materials</a:t>
            </a:r>
          </a:p>
          <a:p>
            <a:pPr>
              <a:buFont typeface="Arial" pitchFamily="34" charset="0"/>
              <a:buChar char="•"/>
            </a:pPr>
            <a:r>
              <a:rPr lang="en-US" sz="3200" dirty="0" smtClean="0">
                <a:solidFill>
                  <a:schemeClr val="bg1"/>
                </a:solidFill>
              </a:rPr>
              <a:t>Safety, stamina, and grace</a:t>
            </a:r>
          </a:p>
          <a:p>
            <a:pPr>
              <a:buFont typeface="Arial" pitchFamily="34" charset="0"/>
              <a:buChar char="•"/>
            </a:pPr>
            <a:r>
              <a:rPr lang="en-US" sz="3200" dirty="0" smtClean="0">
                <a:solidFill>
                  <a:schemeClr val="bg1"/>
                </a:solidFill>
              </a:rPr>
              <a:t>Guidance, joy, and boldness</a:t>
            </a:r>
            <a:endParaRPr lang="en-US" sz="3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1628" y="1190626"/>
            <a:ext cx="8068469"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Franklin Gothic Demi" pitchFamily="34" charset="0"/>
                <a:sym typeface="Arial" pitchFamily="34" charset="0"/>
              </a:rPr>
              <a:t>My gracious Redeemer</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My Savior art thou</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If ever I loved Thee</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My Jesus 'tis now</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1628" y="1190626"/>
            <a:ext cx="8068469"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Franklin Gothic Demi" pitchFamily="34" charset="0"/>
                <a:sym typeface="Arial" pitchFamily="34" charset="0"/>
              </a:rPr>
              <a:t>I love Thee because Thou has</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First loved me</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And purchased my pardon on</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Calvary's tree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8" y="1190626"/>
            <a:ext cx="8068469"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Franklin Gothic Demi" pitchFamily="34" charset="0"/>
                <a:sym typeface="Arial" pitchFamily="34" charset="0"/>
              </a:rPr>
              <a:t>I love Thee for wearing the</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Thorns on Thy brow</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If ever I loved Thee, my Jesus</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'tis now</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8" y="1190626"/>
            <a:ext cx="8068469"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Franklin Gothic Demi" pitchFamily="34" charset="0"/>
                <a:sym typeface="Arial" pitchFamily="34" charset="0"/>
              </a:rPr>
              <a:t>In mansions of glory</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And endless delight</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I'll ever adore Thee in heaven</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So bright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8" y="1190626"/>
            <a:ext cx="8068469"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Franklin Gothic Demi" pitchFamily="34" charset="0"/>
                <a:sym typeface="Arial" pitchFamily="34" charset="0"/>
              </a:rPr>
              <a:t>I'll sing with the glittering</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Crown on my brow</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If ever I loved Thee</a:t>
            </a:r>
            <a:br>
              <a:rPr lang="en-US" sz="3400" b="1" dirty="0">
                <a:solidFill>
                  <a:srgbClr val="000000"/>
                </a:solidFill>
                <a:latin typeface="Franklin Gothic Demi" pitchFamily="34" charset="0"/>
                <a:sym typeface="Arial" pitchFamily="34" charset="0"/>
              </a:rPr>
            </a:br>
            <a:r>
              <a:rPr lang="en-US" sz="3400" b="1" dirty="0">
                <a:solidFill>
                  <a:srgbClr val="000000"/>
                </a:solidFill>
                <a:latin typeface="Franklin Gothic Demi" pitchFamily="34" charset="0"/>
                <a:sym typeface="Arial" pitchFamily="34" charset="0"/>
              </a:rPr>
              <a:t>My Jesus' </a:t>
            </a:r>
            <a:r>
              <a:rPr lang="en-US" sz="3400" b="1" dirty="0" err="1">
                <a:solidFill>
                  <a:srgbClr val="000000"/>
                </a:solidFill>
                <a:latin typeface="Franklin Gothic Demi" pitchFamily="34" charset="0"/>
                <a:sym typeface="Arial" pitchFamily="34" charset="0"/>
              </a:rPr>
              <a:t>tis</a:t>
            </a:r>
            <a:r>
              <a:rPr lang="en-US" sz="3400" b="1" dirty="0">
                <a:solidFill>
                  <a:srgbClr val="000000"/>
                </a:solidFill>
                <a:latin typeface="Franklin Gothic Demi" pitchFamily="34" charset="0"/>
                <a:sym typeface="Arial" pitchFamily="34" charset="0"/>
              </a:rPr>
              <a:t> now</a:t>
            </a:r>
          </a:p>
        </p:txBody>
      </p:sp>
      <p:sp>
        <p:nvSpPr>
          <p:cNvPr id="81925" name="Rectangle 5"/>
          <p:cNvSpPr>
            <a:spLocks noChangeArrowheads="1"/>
          </p:cNvSpPr>
          <p:nvPr/>
        </p:nvSpPr>
        <p:spPr bwMode="auto">
          <a:xfrm>
            <a:off x="301628" y="4476750"/>
            <a:ext cx="8068469" cy="119063"/>
          </a:xfrm>
          <a:prstGeom prst="rect">
            <a:avLst/>
          </a:prstGeom>
          <a:noFill/>
          <a:ln w="9525">
            <a:noFill/>
            <a:miter lim="800000"/>
            <a:headEnd/>
            <a:tailEnd/>
          </a:ln>
          <a:effectLst/>
        </p:spPr>
        <p:txBody>
          <a:bodyPr wrap="none" lIns="79040" tIns="39521" rIns="79040" bIns="39521" anchor="ctr"/>
          <a:lstStyle/>
          <a:p>
            <a:pPr algn="ctr"/>
            <a:r>
              <a:rPr lang="en-US" sz="1200" dirty="0">
                <a:solidFill>
                  <a:srgbClr val="000000"/>
                </a:solidFill>
                <a:latin typeface="Arial Black" charset="0"/>
                <a:sym typeface="Arial" pitchFamily="34" charset="0"/>
              </a:rPr>
              <a:t>CCLI 78316</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434340" y="133350"/>
            <a:ext cx="7818120" cy="857250"/>
          </a:xfrm>
        </p:spPr>
        <p:txBody>
          <a:bodyPr>
            <a:normAutofit/>
          </a:bodyPr>
          <a:lstStyle/>
          <a:p>
            <a:r>
              <a:rPr lang="en-US" b="1" dirty="0" smtClean="0">
                <a:solidFill>
                  <a:srgbClr val="000000"/>
                </a:solidFill>
                <a:latin typeface="Franklin Gothic Demi" pitchFamily="34" charset="0"/>
                <a:ea typeface="+mn-ea"/>
                <a:cs typeface="+mn-cs"/>
                <a:sym typeface="Arial" pitchFamily="34" charset="0"/>
              </a:rPr>
              <a:t>I can only Imagine</a:t>
            </a:r>
          </a:p>
        </p:txBody>
      </p:sp>
      <p:sp>
        <p:nvSpPr>
          <p:cNvPr id="10244" name="Rectangle 4"/>
          <p:cNvSpPr>
            <a:spLocks noGrp="1" noChangeArrowheads="1"/>
          </p:cNvSpPr>
          <p:nvPr>
            <p:ph idx="1"/>
          </p:nvPr>
        </p:nvSpPr>
        <p:spPr>
          <a:xfrm>
            <a:off x="533400" y="819150"/>
            <a:ext cx="7818120" cy="3394472"/>
          </a:xfrm>
        </p:spPr>
        <p:txBody>
          <a:bodyPr>
            <a:noAutofit/>
          </a:bodyPr>
          <a:lstStyle/>
          <a:p>
            <a:pPr algn="ctr">
              <a:buNone/>
            </a:pPr>
            <a:r>
              <a:rPr lang="en-US" sz="3400" b="1" dirty="0" smtClean="0">
                <a:solidFill>
                  <a:srgbClr val="000000"/>
                </a:solidFill>
                <a:latin typeface="Franklin Gothic Demi" pitchFamily="34" charset="0"/>
                <a:sym typeface="Arial" pitchFamily="34" charset="0"/>
              </a:rPr>
              <a:t>I can only imagine what it will be like</a:t>
            </a:r>
          </a:p>
          <a:p>
            <a:pPr algn="ctr">
              <a:buNone/>
            </a:pPr>
            <a:r>
              <a:rPr lang="en-US" sz="3400" b="1" dirty="0" smtClean="0">
                <a:solidFill>
                  <a:srgbClr val="000000"/>
                </a:solidFill>
                <a:latin typeface="Franklin Gothic Demi" pitchFamily="34" charset="0"/>
                <a:sym typeface="Arial" pitchFamily="34" charset="0"/>
              </a:rPr>
              <a:t>When I walk by your side</a:t>
            </a:r>
          </a:p>
          <a:p>
            <a:pPr algn="ctr">
              <a:buNone/>
            </a:pPr>
            <a:r>
              <a:rPr lang="en-US" sz="3400" b="1" dirty="0" smtClean="0">
                <a:solidFill>
                  <a:srgbClr val="000000"/>
                </a:solidFill>
                <a:latin typeface="Franklin Gothic Demi" pitchFamily="34" charset="0"/>
                <a:sym typeface="Arial" pitchFamily="34" charset="0"/>
              </a:rPr>
              <a:t>I can only imagine what my eyes will see</a:t>
            </a:r>
          </a:p>
          <a:p>
            <a:pPr algn="ctr">
              <a:buNone/>
            </a:pPr>
            <a:r>
              <a:rPr lang="en-US" sz="3400" b="1" dirty="0" smtClean="0">
                <a:solidFill>
                  <a:srgbClr val="000000"/>
                </a:solidFill>
                <a:latin typeface="Franklin Gothic Demi" pitchFamily="34" charset="0"/>
                <a:sym typeface="Arial" pitchFamily="34" charset="0"/>
              </a:rPr>
              <a:t>When your face, is before me</a:t>
            </a:r>
          </a:p>
          <a:p>
            <a:pPr algn="ctr">
              <a:buNone/>
            </a:pPr>
            <a:r>
              <a:rPr lang="en-US" sz="3400" b="1" dirty="0" smtClean="0">
                <a:solidFill>
                  <a:srgbClr val="000000"/>
                </a:solidFill>
                <a:latin typeface="Franklin Gothic Demi" pitchFamily="34" charset="0"/>
                <a:sym typeface="Arial" pitchFamily="34" charset="0"/>
              </a:rPr>
              <a:t>I can only imagine</a:t>
            </a:r>
          </a:p>
          <a:p>
            <a:pPr algn="ctr">
              <a:buNone/>
            </a:pPr>
            <a:r>
              <a:rPr lang="en-US" sz="3400" b="1" dirty="0" smtClean="0">
                <a:solidFill>
                  <a:srgbClr val="000000"/>
                </a:solidFill>
                <a:latin typeface="Franklin Gothic Demi" pitchFamily="34" charset="0"/>
                <a:sym typeface="Arial" pitchFamily="34" charset="0"/>
              </a:rPr>
              <a:t>I can only imagine</a:t>
            </a:r>
            <a:endParaRPr lang="en-US" sz="3400" b="1" dirty="0">
              <a:solidFill>
                <a:srgbClr val="000000"/>
              </a:solidFill>
              <a:latin typeface="Franklin Gothic Demi" pitchFamily="34" charset="0"/>
              <a:sym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1267" name="Rectangle 3"/>
          <p:cNvSpPr>
            <a:spLocks noGrp="1" noChangeArrowheads="1"/>
          </p:cNvSpPr>
          <p:nvPr>
            <p:ph idx="1"/>
          </p:nvPr>
        </p:nvSpPr>
        <p:spPr/>
        <p:txBody>
          <a:bodyPr>
            <a:noAutofit/>
          </a:bodyPr>
          <a:lstStyle/>
          <a:p>
            <a:pPr algn="ctr">
              <a:buNone/>
            </a:pPr>
            <a:r>
              <a:rPr lang="en-US" sz="3400" b="1" dirty="0" smtClean="0">
                <a:solidFill>
                  <a:srgbClr val="000000"/>
                </a:solidFill>
                <a:latin typeface="Franklin Gothic Demi" pitchFamily="34" charset="0"/>
                <a:sym typeface="Arial" pitchFamily="34" charset="0"/>
              </a:rPr>
              <a:t>Surrounded by Your glory</a:t>
            </a:r>
          </a:p>
          <a:p>
            <a:pPr algn="ctr">
              <a:buNone/>
            </a:pPr>
            <a:r>
              <a:rPr lang="en-US" sz="3400" b="1" dirty="0" smtClean="0">
                <a:solidFill>
                  <a:srgbClr val="000000"/>
                </a:solidFill>
                <a:latin typeface="Franklin Gothic Demi" pitchFamily="34" charset="0"/>
                <a:sym typeface="Arial" pitchFamily="34" charset="0"/>
              </a:rPr>
              <a:t>What will my heart feel</a:t>
            </a:r>
          </a:p>
          <a:p>
            <a:pPr algn="ctr">
              <a:buNone/>
            </a:pPr>
            <a:r>
              <a:rPr lang="en-US" sz="3400" b="1" dirty="0" smtClean="0">
                <a:solidFill>
                  <a:srgbClr val="000000"/>
                </a:solidFill>
                <a:latin typeface="Franklin Gothic Demi" pitchFamily="34" charset="0"/>
                <a:sym typeface="Arial" pitchFamily="34" charset="0"/>
              </a:rPr>
              <a:t>Will I dance for You Jesus</a:t>
            </a:r>
          </a:p>
          <a:p>
            <a:pPr algn="ctr">
              <a:buNone/>
            </a:pPr>
            <a:r>
              <a:rPr lang="en-US" sz="3400" b="1" dirty="0" smtClean="0">
                <a:solidFill>
                  <a:srgbClr val="000000"/>
                </a:solidFill>
                <a:latin typeface="Franklin Gothic Demi" pitchFamily="34" charset="0"/>
                <a:sym typeface="Arial" pitchFamily="34" charset="0"/>
              </a:rPr>
              <a:t>or in awe of You be still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1267" name="Rectangle 3"/>
          <p:cNvSpPr>
            <a:spLocks noGrp="1" noChangeArrowheads="1"/>
          </p:cNvSpPr>
          <p:nvPr>
            <p:ph idx="1"/>
          </p:nvPr>
        </p:nvSpPr>
        <p:spPr/>
        <p:txBody>
          <a:bodyPr>
            <a:noAutofit/>
          </a:bodyPr>
          <a:lstStyle/>
          <a:p>
            <a:pPr algn="ctr">
              <a:buNone/>
            </a:pPr>
            <a:r>
              <a:rPr lang="en-US" sz="3400" b="1" dirty="0" smtClean="0">
                <a:solidFill>
                  <a:srgbClr val="000000"/>
                </a:solidFill>
                <a:latin typeface="Franklin Gothic Demi" pitchFamily="34" charset="0"/>
                <a:sym typeface="Arial" pitchFamily="34" charset="0"/>
              </a:rPr>
              <a:t>Will I stand in Your presence</a:t>
            </a:r>
          </a:p>
          <a:p>
            <a:pPr algn="ctr">
              <a:buNone/>
            </a:pPr>
            <a:r>
              <a:rPr lang="en-US" sz="3400" b="1" dirty="0" smtClean="0">
                <a:solidFill>
                  <a:srgbClr val="000000"/>
                </a:solidFill>
                <a:latin typeface="Franklin Gothic Demi" pitchFamily="34" charset="0"/>
                <a:sym typeface="Arial" pitchFamily="34" charset="0"/>
              </a:rPr>
              <a:t>or to my knees will I fall</a:t>
            </a:r>
          </a:p>
          <a:p>
            <a:pPr algn="ctr">
              <a:buNone/>
            </a:pPr>
            <a:r>
              <a:rPr lang="en-US" sz="3400" b="1" dirty="0" smtClean="0">
                <a:solidFill>
                  <a:srgbClr val="000000"/>
                </a:solidFill>
                <a:latin typeface="Franklin Gothic Demi" pitchFamily="34" charset="0"/>
                <a:sym typeface="Arial" pitchFamily="34" charset="0"/>
              </a:rPr>
              <a:t>Will I sing hallelujah</a:t>
            </a:r>
          </a:p>
          <a:p>
            <a:pPr algn="ctr">
              <a:buNone/>
            </a:pPr>
            <a:r>
              <a:rPr lang="en-US" sz="3400" b="1" dirty="0" smtClean="0">
                <a:solidFill>
                  <a:srgbClr val="000000"/>
                </a:solidFill>
                <a:latin typeface="Franklin Gothic Demi" pitchFamily="34" charset="0"/>
                <a:sym typeface="Arial" pitchFamily="34" charset="0"/>
              </a:rPr>
              <a:t>Will I be able to speak at all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2291" name="Rectangle 3"/>
          <p:cNvSpPr>
            <a:spLocks noGrp="1" noChangeArrowheads="1"/>
          </p:cNvSpPr>
          <p:nvPr>
            <p:ph idx="1"/>
          </p:nvPr>
        </p:nvSpPr>
        <p:spPr/>
        <p:txBody>
          <a:bodyPr>
            <a:normAutofit/>
          </a:bodyPr>
          <a:lstStyle/>
          <a:p>
            <a:pPr algn="ctr">
              <a:buNone/>
            </a:pPr>
            <a:r>
              <a:rPr lang="en-US" sz="3400" b="1" dirty="0" smtClean="0">
                <a:solidFill>
                  <a:srgbClr val="000000"/>
                </a:solidFill>
                <a:latin typeface="Franklin Gothic Demi" pitchFamily="34" charset="0"/>
                <a:sym typeface="Arial" pitchFamily="34" charset="0"/>
              </a:rPr>
              <a:t>I can only imagine</a:t>
            </a:r>
          </a:p>
          <a:p>
            <a:pPr algn="ctr">
              <a:buNone/>
            </a:pPr>
            <a:r>
              <a:rPr lang="en-US" sz="3400" b="1" dirty="0" smtClean="0">
                <a:solidFill>
                  <a:srgbClr val="000000"/>
                </a:solidFill>
                <a:latin typeface="Franklin Gothic Demi" pitchFamily="34" charset="0"/>
                <a:sym typeface="Arial" pitchFamily="34" charset="0"/>
              </a:rPr>
              <a:t>I can only imagine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361950"/>
            <a:ext cx="7818120" cy="3394472"/>
          </a:xfrm>
        </p:spPr>
        <p:txBody>
          <a:bodyPr>
            <a:noAutofit/>
          </a:bodyPr>
          <a:lstStyle/>
          <a:p>
            <a:pPr algn="ctr">
              <a:buNone/>
            </a:pPr>
            <a:r>
              <a:rPr lang="en-US" sz="3400" b="1" dirty="0" smtClean="0">
                <a:solidFill>
                  <a:srgbClr val="000000"/>
                </a:solidFill>
                <a:latin typeface="Franklin Gothic Demi" pitchFamily="34" charset="0"/>
                <a:sym typeface="Arial" pitchFamily="34" charset="0"/>
              </a:rPr>
              <a:t>I can only imagine when that day comes</a:t>
            </a:r>
          </a:p>
          <a:p>
            <a:pPr algn="ctr">
              <a:buNone/>
            </a:pPr>
            <a:r>
              <a:rPr lang="en-US" sz="3400" b="1" dirty="0" smtClean="0">
                <a:solidFill>
                  <a:srgbClr val="000000"/>
                </a:solidFill>
                <a:latin typeface="Franklin Gothic Demi" pitchFamily="34" charset="0"/>
                <a:sym typeface="Arial" pitchFamily="34" charset="0"/>
              </a:rPr>
              <a:t>And I find myself standing in the Son</a:t>
            </a:r>
          </a:p>
          <a:p>
            <a:pPr algn="ctr">
              <a:buNone/>
            </a:pPr>
            <a:r>
              <a:rPr lang="en-US" sz="3400" b="1" dirty="0" smtClean="0">
                <a:solidFill>
                  <a:srgbClr val="000000"/>
                </a:solidFill>
                <a:latin typeface="Franklin Gothic Demi" pitchFamily="34" charset="0"/>
                <a:sym typeface="Arial" pitchFamily="34" charset="0"/>
              </a:rPr>
              <a:t>I can only imagine when all I will do</a:t>
            </a:r>
          </a:p>
          <a:p>
            <a:pPr algn="ctr">
              <a:buNone/>
            </a:pPr>
            <a:r>
              <a:rPr lang="en-US" sz="3400" b="1" dirty="0" smtClean="0">
                <a:solidFill>
                  <a:srgbClr val="000000"/>
                </a:solidFill>
                <a:latin typeface="Franklin Gothic Demi" pitchFamily="34" charset="0"/>
                <a:sym typeface="Arial" pitchFamily="34" charset="0"/>
              </a:rPr>
              <a:t>Is forever, forever worship You</a:t>
            </a:r>
          </a:p>
          <a:p>
            <a:pPr algn="ctr">
              <a:buNone/>
            </a:pPr>
            <a:r>
              <a:rPr lang="en-US" sz="3400" b="1" dirty="0" smtClean="0">
                <a:solidFill>
                  <a:srgbClr val="000000"/>
                </a:solidFill>
                <a:latin typeface="Franklin Gothic Demi" pitchFamily="34" charset="0"/>
                <a:sym typeface="Arial" pitchFamily="34" charset="0"/>
              </a:rPr>
              <a:t>I can only imagine</a:t>
            </a:r>
          </a:p>
          <a:p>
            <a:pPr algn="ctr">
              <a:buNone/>
            </a:pPr>
            <a:r>
              <a:rPr lang="en-US" sz="3400" b="1" dirty="0" smtClean="0">
                <a:solidFill>
                  <a:srgbClr val="000000"/>
                </a:solidFill>
                <a:latin typeface="Franklin Gothic Demi" pitchFamily="34" charset="0"/>
                <a:sym typeface="Arial" pitchFamily="34" charset="0"/>
              </a:rPr>
              <a:t>I can only imagine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50000">
              <a:schemeClr val="tx1"/>
            </a:gs>
            <a:gs pos="100000">
              <a:schemeClr val="accent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lgerian" pitchFamily="82" charset="0"/>
              </a:rPr>
              <a:t>Estonia Team</a:t>
            </a:r>
            <a:endParaRPr lang="en-US" dirty="0">
              <a:solidFill>
                <a:schemeClr val="bg1"/>
              </a:solidFill>
              <a:latin typeface="Algerian" pitchFamily="82" charset="0"/>
            </a:endParaRPr>
          </a:p>
        </p:txBody>
      </p:sp>
      <p:pic>
        <p:nvPicPr>
          <p:cNvPr id="4098" name="Picture 2" descr="C:\Users\auditorium\Desktop\estonia.gif"/>
          <p:cNvPicPr>
            <a:picLocks noChangeAspect="1" noChangeArrowheads="1"/>
          </p:cNvPicPr>
          <p:nvPr/>
        </p:nvPicPr>
        <p:blipFill>
          <a:blip r:embed="rId2" cstate="print"/>
          <a:srcRect/>
          <a:stretch>
            <a:fillRect/>
          </a:stretch>
        </p:blipFill>
        <p:spPr bwMode="auto">
          <a:xfrm>
            <a:off x="0" y="1200150"/>
            <a:ext cx="3200400" cy="2892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1123950"/>
            <a:ext cx="86868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4019550"/>
            <a:ext cx="86868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29000" y="1581150"/>
            <a:ext cx="4745786" cy="2123658"/>
          </a:xfrm>
          <a:prstGeom prst="rect">
            <a:avLst/>
          </a:prstGeom>
          <a:noFill/>
        </p:spPr>
        <p:txBody>
          <a:bodyPr wrap="none" rtlCol="0">
            <a:spAutoFit/>
          </a:bodyPr>
          <a:lstStyle/>
          <a:p>
            <a:r>
              <a:rPr lang="en-US" sz="3600" dirty="0" smtClean="0">
                <a:solidFill>
                  <a:schemeClr val="bg1"/>
                </a:solidFill>
              </a:rPr>
              <a:t>Pray for…</a:t>
            </a:r>
          </a:p>
          <a:p>
            <a:pPr>
              <a:buFont typeface="Arial" pitchFamily="34" charset="0"/>
              <a:buChar char="•"/>
            </a:pPr>
            <a:r>
              <a:rPr lang="en-US" sz="3200" dirty="0" smtClean="0">
                <a:solidFill>
                  <a:schemeClr val="bg1"/>
                </a:solidFill>
              </a:rPr>
              <a:t>Hearts to be prepared</a:t>
            </a:r>
          </a:p>
          <a:p>
            <a:pPr>
              <a:buFont typeface="Arial" pitchFamily="34" charset="0"/>
              <a:buChar char="•"/>
            </a:pPr>
            <a:r>
              <a:rPr lang="en-US" sz="3200" dirty="0" smtClean="0">
                <a:solidFill>
                  <a:schemeClr val="bg1"/>
                </a:solidFill>
              </a:rPr>
              <a:t>A productive time building</a:t>
            </a:r>
          </a:p>
          <a:p>
            <a:pPr>
              <a:buFont typeface="Arial" pitchFamily="34" charset="0"/>
              <a:buChar char="•"/>
            </a:pPr>
            <a:r>
              <a:rPr lang="en-US" sz="3200" dirty="0" smtClean="0">
                <a:solidFill>
                  <a:schemeClr val="bg1"/>
                </a:solidFill>
              </a:rPr>
              <a:t>Financial support</a:t>
            </a:r>
            <a:endParaRPr lang="en-US" sz="3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4339" name="Rectangle 3"/>
          <p:cNvSpPr>
            <a:spLocks noGrp="1" noChangeArrowheads="1"/>
          </p:cNvSpPr>
          <p:nvPr>
            <p:ph idx="1"/>
          </p:nvPr>
        </p:nvSpPr>
        <p:spPr/>
        <p:txBody>
          <a:bodyPr>
            <a:noAutofit/>
          </a:bodyPr>
          <a:lstStyle/>
          <a:p>
            <a:pPr algn="ctr">
              <a:buNone/>
            </a:pPr>
            <a:r>
              <a:rPr lang="en-US" sz="3400" b="1" dirty="0" smtClean="0">
                <a:solidFill>
                  <a:srgbClr val="000000"/>
                </a:solidFill>
                <a:latin typeface="Franklin Gothic Demi" pitchFamily="34" charset="0"/>
                <a:sym typeface="Arial" pitchFamily="34" charset="0"/>
              </a:rPr>
              <a:t>Surrounded by Your glory</a:t>
            </a:r>
          </a:p>
          <a:p>
            <a:pPr algn="ctr">
              <a:buNone/>
            </a:pPr>
            <a:r>
              <a:rPr lang="en-US" sz="3400" b="1" dirty="0" smtClean="0">
                <a:solidFill>
                  <a:srgbClr val="000000"/>
                </a:solidFill>
                <a:latin typeface="Franklin Gothic Demi" pitchFamily="34" charset="0"/>
                <a:sym typeface="Arial" pitchFamily="34" charset="0"/>
              </a:rPr>
              <a:t>What will my heart feel</a:t>
            </a:r>
          </a:p>
          <a:p>
            <a:pPr algn="ctr">
              <a:buNone/>
            </a:pPr>
            <a:r>
              <a:rPr lang="en-US" sz="3400" b="1" dirty="0" smtClean="0">
                <a:solidFill>
                  <a:srgbClr val="000000"/>
                </a:solidFill>
                <a:latin typeface="Franklin Gothic Demi" pitchFamily="34" charset="0"/>
                <a:sym typeface="Arial" pitchFamily="34" charset="0"/>
              </a:rPr>
              <a:t>Will I dance for You Jesus</a:t>
            </a:r>
          </a:p>
          <a:p>
            <a:pPr algn="ctr">
              <a:buNone/>
            </a:pPr>
            <a:r>
              <a:rPr lang="en-US" sz="3400" b="1" dirty="0" smtClean="0">
                <a:solidFill>
                  <a:srgbClr val="000000"/>
                </a:solidFill>
                <a:latin typeface="Franklin Gothic Demi" pitchFamily="34" charset="0"/>
                <a:sym typeface="Arial" pitchFamily="34" charset="0"/>
              </a:rPr>
              <a:t>or in awe of You be still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4339" name="Rectangle 3"/>
          <p:cNvSpPr>
            <a:spLocks noGrp="1" noChangeArrowheads="1"/>
          </p:cNvSpPr>
          <p:nvPr>
            <p:ph idx="1"/>
          </p:nvPr>
        </p:nvSpPr>
        <p:spPr/>
        <p:txBody>
          <a:bodyPr>
            <a:noAutofit/>
          </a:bodyPr>
          <a:lstStyle/>
          <a:p>
            <a:pPr algn="ctr">
              <a:buNone/>
            </a:pPr>
            <a:r>
              <a:rPr lang="en-US" sz="3400" b="1" dirty="0" smtClean="0">
                <a:solidFill>
                  <a:srgbClr val="000000"/>
                </a:solidFill>
                <a:latin typeface="Franklin Gothic Demi" pitchFamily="34" charset="0"/>
                <a:sym typeface="Arial" pitchFamily="34" charset="0"/>
              </a:rPr>
              <a:t>Will I stand in Your presence</a:t>
            </a:r>
          </a:p>
          <a:p>
            <a:pPr algn="ctr">
              <a:buNone/>
            </a:pPr>
            <a:r>
              <a:rPr lang="en-US" sz="3400" b="1" dirty="0" smtClean="0">
                <a:solidFill>
                  <a:srgbClr val="000000"/>
                </a:solidFill>
                <a:latin typeface="Franklin Gothic Demi" pitchFamily="34" charset="0"/>
                <a:sym typeface="Arial" pitchFamily="34" charset="0"/>
              </a:rPr>
              <a:t>or to my knees will I fall</a:t>
            </a:r>
          </a:p>
          <a:p>
            <a:pPr algn="ctr">
              <a:buNone/>
            </a:pPr>
            <a:r>
              <a:rPr lang="en-US" sz="3400" b="1" dirty="0" smtClean="0">
                <a:solidFill>
                  <a:srgbClr val="000000"/>
                </a:solidFill>
                <a:latin typeface="Franklin Gothic Demi" pitchFamily="34" charset="0"/>
                <a:sym typeface="Arial" pitchFamily="34" charset="0"/>
              </a:rPr>
              <a:t>Will I sing hallelujah</a:t>
            </a:r>
          </a:p>
          <a:p>
            <a:pPr algn="ctr">
              <a:buNone/>
            </a:pPr>
            <a:r>
              <a:rPr lang="en-US" sz="3400" b="1" dirty="0" smtClean="0">
                <a:solidFill>
                  <a:srgbClr val="000000"/>
                </a:solidFill>
                <a:latin typeface="Franklin Gothic Demi" pitchFamily="34" charset="0"/>
                <a:sym typeface="Arial" pitchFamily="34" charset="0"/>
              </a:rPr>
              <a:t>Will I be able to speak at all</a:t>
            </a:r>
          </a:p>
          <a:p>
            <a:pPr algn="ctr">
              <a:buNone/>
            </a:pPr>
            <a:r>
              <a:rPr lang="en-US" sz="3400" b="1" dirty="0" smtClean="0">
                <a:solidFill>
                  <a:srgbClr val="000000"/>
                </a:solidFill>
                <a:latin typeface="Franklin Gothic Demi" pitchFamily="34" charset="0"/>
                <a:sym typeface="Arial" pitchFamily="34" charset="0"/>
              </a:rPr>
              <a:t>I can only imagine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4339" name="Rectangle 3"/>
          <p:cNvSpPr>
            <a:spLocks noGrp="1" noChangeArrowheads="1"/>
          </p:cNvSpPr>
          <p:nvPr>
            <p:ph idx="1"/>
          </p:nvPr>
        </p:nvSpPr>
        <p:spPr/>
        <p:txBody>
          <a:bodyPr>
            <a:noAutofit/>
          </a:bodyPr>
          <a:lstStyle/>
          <a:p>
            <a:pPr algn="ctr">
              <a:buNone/>
            </a:pPr>
            <a:r>
              <a:rPr lang="en-US" sz="3400" b="1" dirty="0" smtClean="0">
                <a:solidFill>
                  <a:srgbClr val="000000"/>
                </a:solidFill>
                <a:latin typeface="Franklin Gothic Demi" pitchFamily="34" charset="0"/>
                <a:sym typeface="Arial" pitchFamily="34" charset="0"/>
              </a:rPr>
              <a:t>Surrounded by Your glory</a:t>
            </a:r>
          </a:p>
          <a:p>
            <a:pPr algn="ctr">
              <a:buNone/>
            </a:pPr>
            <a:r>
              <a:rPr lang="en-US" sz="3400" b="1" dirty="0" smtClean="0">
                <a:solidFill>
                  <a:srgbClr val="000000"/>
                </a:solidFill>
                <a:latin typeface="Franklin Gothic Demi" pitchFamily="34" charset="0"/>
                <a:sym typeface="Arial" pitchFamily="34" charset="0"/>
              </a:rPr>
              <a:t>What will my heart feel</a:t>
            </a:r>
          </a:p>
          <a:p>
            <a:pPr algn="ctr">
              <a:buNone/>
            </a:pPr>
            <a:r>
              <a:rPr lang="en-US" sz="3400" b="1" dirty="0" smtClean="0">
                <a:solidFill>
                  <a:srgbClr val="000000"/>
                </a:solidFill>
                <a:latin typeface="Franklin Gothic Demi" pitchFamily="34" charset="0"/>
                <a:sym typeface="Arial" pitchFamily="34" charset="0"/>
              </a:rPr>
              <a:t>Will I dance for You Jesus</a:t>
            </a:r>
          </a:p>
          <a:p>
            <a:pPr algn="ctr">
              <a:buNone/>
            </a:pPr>
            <a:r>
              <a:rPr lang="en-US" sz="3400" b="1" dirty="0" smtClean="0">
                <a:solidFill>
                  <a:srgbClr val="000000"/>
                </a:solidFill>
                <a:latin typeface="Franklin Gothic Demi" pitchFamily="34" charset="0"/>
                <a:sym typeface="Arial" pitchFamily="34" charset="0"/>
              </a:rPr>
              <a:t>or in awe of You be still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4339" name="Rectangle 3"/>
          <p:cNvSpPr>
            <a:spLocks noGrp="1" noChangeArrowheads="1"/>
          </p:cNvSpPr>
          <p:nvPr>
            <p:ph idx="1"/>
          </p:nvPr>
        </p:nvSpPr>
        <p:spPr/>
        <p:txBody>
          <a:bodyPr>
            <a:noAutofit/>
          </a:bodyPr>
          <a:lstStyle/>
          <a:p>
            <a:pPr algn="ctr">
              <a:buNone/>
            </a:pPr>
            <a:r>
              <a:rPr lang="en-US" sz="3400" b="1" dirty="0" smtClean="0">
                <a:solidFill>
                  <a:srgbClr val="000000"/>
                </a:solidFill>
                <a:latin typeface="Franklin Gothic Demi" pitchFamily="34" charset="0"/>
                <a:sym typeface="Arial" pitchFamily="34" charset="0"/>
              </a:rPr>
              <a:t>Will I stand in Your presence</a:t>
            </a:r>
          </a:p>
          <a:p>
            <a:pPr algn="ctr">
              <a:buNone/>
            </a:pPr>
            <a:r>
              <a:rPr lang="en-US" sz="3400" b="1" dirty="0" smtClean="0">
                <a:solidFill>
                  <a:srgbClr val="000000"/>
                </a:solidFill>
                <a:latin typeface="Franklin Gothic Demi" pitchFamily="34" charset="0"/>
                <a:sym typeface="Arial" pitchFamily="34" charset="0"/>
              </a:rPr>
              <a:t>or to my knees will I fall</a:t>
            </a:r>
          </a:p>
          <a:p>
            <a:pPr algn="ctr">
              <a:buNone/>
            </a:pPr>
            <a:r>
              <a:rPr lang="en-US" sz="3400" b="1" dirty="0" smtClean="0">
                <a:solidFill>
                  <a:srgbClr val="000000"/>
                </a:solidFill>
                <a:latin typeface="Franklin Gothic Demi" pitchFamily="34" charset="0"/>
                <a:sym typeface="Arial" pitchFamily="34" charset="0"/>
              </a:rPr>
              <a:t>Will I sing hallelujah</a:t>
            </a:r>
          </a:p>
          <a:p>
            <a:pPr algn="ctr">
              <a:buNone/>
            </a:pPr>
            <a:r>
              <a:rPr lang="en-US" sz="3400" b="1" dirty="0" smtClean="0">
                <a:solidFill>
                  <a:srgbClr val="000000"/>
                </a:solidFill>
                <a:latin typeface="Franklin Gothic Demi" pitchFamily="34" charset="0"/>
                <a:sym typeface="Arial" pitchFamily="34" charset="0"/>
              </a:rPr>
              <a:t>Will I be able to speak at all</a:t>
            </a:r>
          </a:p>
          <a:p>
            <a:pPr algn="ctr">
              <a:buNone/>
            </a:pPr>
            <a:r>
              <a:rPr lang="en-US" sz="3400" b="1" dirty="0" smtClean="0">
                <a:solidFill>
                  <a:srgbClr val="000000"/>
                </a:solidFill>
                <a:latin typeface="Franklin Gothic Demi" pitchFamily="34" charset="0"/>
                <a:sym typeface="Arial" pitchFamily="34" charset="0"/>
              </a:rPr>
              <a:t>I can only imagine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15363" name="Rectangle 3"/>
          <p:cNvSpPr>
            <a:spLocks noGrp="1" noChangeArrowheads="1"/>
          </p:cNvSpPr>
          <p:nvPr>
            <p:ph idx="1"/>
          </p:nvPr>
        </p:nvSpPr>
        <p:spPr/>
        <p:txBody>
          <a:bodyPr>
            <a:normAutofit/>
          </a:bodyPr>
          <a:lstStyle/>
          <a:p>
            <a:pPr algn="ctr">
              <a:buNone/>
            </a:pPr>
            <a:r>
              <a:rPr lang="en-US" sz="3400" b="1" dirty="0" smtClean="0">
                <a:solidFill>
                  <a:srgbClr val="000000"/>
                </a:solidFill>
                <a:latin typeface="Franklin Gothic Demi" pitchFamily="34" charset="0"/>
                <a:sym typeface="Arial" pitchFamily="34" charset="0"/>
              </a:rPr>
              <a:t>I can only imagine</a:t>
            </a:r>
          </a:p>
          <a:p>
            <a:pPr algn="ctr">
              <a:buNone/>
            </a:pPr>
            <a:r>
              <a:rPr lang="en-US" sz="3400" b="1" dirty="0" smtClean="0">
                <a:solidFill>
                  <a:srgbClr val="000000"/>
                </a:solidFill>
                <a:latin typeface="Franklin Gothic Demi" pitchFamily="34" charset="0"/>
                <a:sym typeface="Arial" pitchFamily="34" charset="0"/>
              </a:rPr>
              <a:t>When all I will do</a:t>
            </a:r>
          </a:p>
          <a:p>
            <a:pPr algn="ctr">
              <a:buNone/>
            </a:pPr>
            <a:r>
              <a:rPr lang="en-US" sz="3400" b="1" dirty="0" smtClean="0">
                <a:solidFill>
                  <a:srgbClr val="000000"/>
                </a:solidFill>
                <a:latin typeface="Franklin Gothic Demi" pitchFamily="34" charset="0"/>
                <a:sym typeface="Arial" pitchFamily="34" charset="0"/>
              </a:rPr>
              <a:t>Is forever, forever worship You</a:t>
            </a:r>
          </a:p>
          <a:p>
            <a:pPr algn="ctr">
              <a:buNone/>
            </a:pPr>
            <a:r>
              <a:rPr lang="en-US" sz="3400" b="1" dirty="0" smtClean="0">
                <a:solidFill>
                  <a:srgbClr val="000000"/>
                </a:solidFill>
                <a:latin typeface="Franklin Gothic Demi" pitchFamily="34" charset="0"/>
                <a:sym typeface="Arial" pitchFamily="34" charset="0"/>
              </a:rPr>
              <a:t>I can only imagine</a:t>
            </a:r>
          </a:p>
        </p:txBody>
      </p:sp>
      <p:sp>
        <p:nvSpPr>
          <p:cNvPr id="15364" name="Rectangle 4"/>
          <p:cNvSpPr>
            <a:spLocks noChangeArrowheads="1"/>
          </p:cNvSpPr>
          <p:nvPr/>
        </p:nvSpPr>
        <p:spPr bwMode="auto">
          <a:xfrm>
            <a:off x="2176227" y="4640074"/>
            <a:ext cx="4334351" cy="446276"/>
          </a:xfrm>
          <a:prstGeom prst="rect">
            <a:avLst/>
          </a:prstGeom>
          <a:noFill/>
          <a:ln w="9525">
            <a:noFill/>
            <a:miter lim="800000"/>
            <a:headEnd/>
            <a:tailEnd/>
          </a:ln>
          <a:effectLst/>
        </p:spPr>
        <p:txBody>
          <a:bodyPr>
            <a:spAutoFit/>
          </a:bodyPr>
          <a:lstStyle/>
          <a:p>
            <a:pPr algn="ctr" fontAlgn="base">
              <a:lnSpc>
                <a:spcPct val="90000"/>
              </a:lnSpc>
              <a:spcBef>
                <a:spcPct val="50000"/>
              </a:spcBef>
              <a:spcAft>
                <a:spcPct val="0"/>
              </a:spcAft>
            </a:pPr>
            <a:r>
              <a:rPr lang="en-US" sz="1000" b="1" dirty="0" smtClean="0">
                <a:solidFill>
                  <a:srgbClr val="FFFFFF"/>
                </a:solidFill>
              </a:rPr>
              <a:t>TEMPLE BIBLE CHURCH Used by Permission CCLI #78316</a:t>
            </a:r>
          </a:p>
          <a:p>
            <a:pPr algn="ctr" fontAlgn="base">
              <a:lnSpc>
                <a:spcPct val="90000"/>
              </a:lnSpc>
              <a:spcBef>
                <a:spcPct val="50000"/>
              </a:spcBef>
              <a:spcAft>
                <a:spcPct val="0"/>
              </a:spcAft>
            </a:pPr>
            <a:endParaRPr lang="en-US" sz="1000" b="1" dirty="0" smtClean="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1626" y="1047750"/>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It's falling from the clouds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A strange and lovely sound</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I hear it in the thunder and the rain</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It's ringing in the skies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Like cannons in the night</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The music of the universe plays</a:t>
            </a:r>
          </a:p>
        </p:txBody>
      </p:sp>
      <p:sp>
        <p:nvSpPr>
          <p:cNvPr id="4" name="Rectangle 1"/>
          <p:cNvSpPr>
            <a:spLocks noChangeArrowheads="1"/>
          </p:cNvSpPr>
          <p:nvPr/>
        </p:nvSpPr>
        <p:spPr bwMode="auto">
          <a:xfrm>
            <a:off x="228600" y="209550"/>
            <a:ext cx="8068469" cy="595313"/>
          </a:xfrm>
          <a:prstGeom prst="rect">
            <a:avLst/>
          </a:prstGeom>
          <a:noFill/>
          <a:ln w="9525">
            <a:noFill/>
            <a:miter lim="800000"/>
            <a:headEnd/>
            <a:tailEnd/>
          </a:ln>
          <a:effectLst/>
        </p:spPr>
        <p:txBody>
          <a:bodyPr wrap="none" anchor="ctr"/>
          <a:lstStyle/>
          <a:p>
            <a:pPr algn="ctr"/>
            <a:r>
              <a:rPr lang="en-US" sz="3400" b="1" dirty="0">
                <a:solidFill>
                  <a:srgbClr val="000000"/>
                </a:solidFill>
                <a:latin typeface="Franklin Gothic Demi" pitchFamily="34" charset="0"/>
                <a:sym typeface="Arial" charset="0"/>
              </a:rPr>
              <a:t>Cannons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6" y="895350"/>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You are holy, great and mighty</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The moon and the stars </a:t>
            </a:r>
            <a:endParaRPr lang="en-US" sz="3400" b="1" dirty="0" smtClean="0">
              <a:solidFill>
                <a:srgbClr val="000000"/>
              </a:solidFill>
              <a:latin typeface="Franklin Gothic Demi" pitchFamily="34" charset="0"/>
              <a:sym typeface="Arial" charset="0"/>
            </a:endParaRPr>
          </a:p>
          <a:p>
            <a:pPr algn="ctr"/>
            <a:r>
              <a:rPr lang="en-US" sz="3400" b="1" dirty="0" smtClean="0">
                <a:solidFill>
                  <a:srgbClr val="000000"/>
                </a:solidFill>
                <a:latin typeface="Franklin Gothic Demi" pitchFamily="34" charset="0"/>
                <a:sym typeface="Arial" charset="0"/>
              </a:rPr>
              <a:t>Declare who </a:t>
            </a:r>
            <a:r>
              <a:rPr lang="en-US" sz="3400" b="1" dirty="0">
                <a:solidFill>
                  <a:srgbClr val="000000"/>
                </a:solidFill>
                <a:latin typeface="Franklin Gothic Demi" pitchFamily="34" charset="0"/>
                <a:sym typeface="Arial" charset="0"/>
              </a:rPr>
              <a:t>You are</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I'm so unworthy, but still You love </a:t>
            </a:r>
            <a:r>
              <a:rPr lang="en-US" sz="3400" b="1" dirty="0" smtClean="0">
                <a:solidFill>
                  <a:srgbClr val="000000"/>
                </a:solidFill>
                <a:latin typeface="Franklin Gothic Demi" pitchFamily="34" charset="0"/>
                <a:sym typeface="Arial" charset="0"/>
              </a:rPr>
              <a:t>me</a:t>
            </a:r>
          </a:p>
          <a:p>
            <a:pPr algn="ctr"/>
            <a:r>
              <a:rPr lang="en-US" sz="3400" b="1" dirty="0" smtClean="0">
                <a:solidFill>
                  <a:srgbClr val="000000"/>
                </a:solidFill>
                <a:latin typeface="Franklin Gothic Demi" pitchFamily="34" charset="0"/>
                <a:sym typeface="Arial" charset="0"/>
              </a:rPr>
              <a:t>Forever my heart will sing </a:t>
            </a:r>
          </a:p>
          <a:p>
            <a:pPr algn="ctr"/>
            <a:r>
              <a:rPr lang="en-US" sz="3400" b="1" dirty="0" smtClean="0">
                <a:solidFill>
                  <a:srgbClr val="000000"/>
                </a:solidFill>
                <a:latin typeface="Franklin Gothic Demi" pitchFamily="34" charset="0"/>
                <a:sym typeface="Arial" charset="0"/>
              </a:rPr>
              <a:t>Of how great You are</a:t>
            </a:r>
          </a:p>
          <a:p>
            <a:pPr algn="ctr"/>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6" y="1047750"/>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Beautiful and free, song of galaxies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It's reaching far beyond the Milky Way</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Let's join in with the sound,</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Come on let's sing it loud</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As the music of the universe plays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6" y="895350"/>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You are holy, great and mighty</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The moon and the stars </a:t>
            </a:r>
            <a:endParaRPr lang="en-US" sz="3400" b="1" dirty="0" smtClean="0">
              <a:solidFill>
                <a:srgbClr val="000000"/>
              </a:solidFill>
              <a:latin typeface="Franklin Gothic Demi" pitchFamily="34" charset="0"/>
              <a:sym typeface="Arial" charset="0"/>
            </a:endParaRPr>
          </a:p>
          <a:p>
            <a:pPr algn="ctr"/>
            <a:r>
              <a:rPr lang="en-US" sz="3400" b="1" dirty="0" smtClean="0">
                <a:solidFill>
                  <a:srgbClr val="000000"/>
                </a:solidFill>
                <a:latin typeface="Franklin Gothic Demi" pitchFamily="34" charset="0"/>
                <a:sym typeface="Arial" charset="0"/>
              </a:rPr>
              <a:t>Declare who </a:t>
            </a:r>
            <a:r>
              <a:rPr lang="en-US" sz="3400" b="1" dirty="0">
                <a:solidFill>
                  <a:srgbClr val="000000"/>
                </a:solidFill>
                <a:latin typeface="Franklin Gothic Demi" pitchFamily="34" charset="0"/>
                <a:sym typeface="Arial" charset="0"/>
              </a:rPr>
              <a:t>You are</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I'm so unworthy, but still You love </a:t>
            </a:r>
            <a:r>
              <a:rPr lang="en-US" sz="3400" b="1" dirty="0" smtClean="0">
                <a:solidFill>
                  <a:srgbClr val="000000"/>
                </a:solidFill>
                <a:latin typeface="Franklin Gothic Demi" pitchFamily="34" charset="0"/>
                <a:sym typeface="Arial" charset="0"/>
              </a:rPr>
              <a:t>me</a:t>
            </a:r>
          </a:p>
          <a:p>
            <a:pPr algn="ctr"/>
            <a:r>
              <a:rPr lang="en-US" sz="3400" b="1" dirty="0" smtClean="0">
                <a:solidFill>
                  <a:srgbClr val="000000"/>
                </a:solidFill>
                <a:latin typeface="Franklin Gothic Demi" pitchFamily="34" charset="0"/>
                <a:sym typeface="Arial" charset="0"/>
              </a:rPr>
              <a:t>Forever my heart will sing </a:t>
            </a:r>
          </a:p>
          <a:p>
            <a:pPr algn="ctr"/>
            <a:r>
              <a:rPr lang="en-US" sz="3400" b="1" dirty="0" smtClean="0">
                <a:solidFill>
                  <a:srgbClr val="000000"/>
                </a:solidFill>
                <a:latin typeface="Franklin Gothic Demi" pitchFamily="34" charset="0"/>
                <a:sym typeface="Arial" charset="0"/>
              </a:rPr>
              <a:t>Of how great You are</a:t>
            </a:r>
          </a:p>
          <a:p>
            <a:pPr algn="ctr"/>
            <a:endParaRPr lang="en-US" sz="3400" b="1" dirty="0">
              <a:solidFill>
                <a:srgbClr val="000000"/>
              </a:solidFill>
              <a:sym typeface="Arial"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1626" y="1190625"/>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All glory, honor, power is Yours amen</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All glory, honor, power is Yours amen</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All glory, honor, power is</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Yours forever amen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D:\Pictures\Estonia Pictures\Valgus Metsar\Happy Temple Team.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08585" y="2190750"/>
            <a:ext cx="2642235" cy="27813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Pictures\Estonia Pictures\Valgus Metsar\Palupera Church last service 021.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17171" y="20488"/>
            <a:ext cx="1849018" cy="194633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Dad\Desktop\Estonia Salvage.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167632" y="457200"/>
            <a:ext cx="2637000" cy="15811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D:\Pictures\Estonia Pictures\Valgus Metsar\Even a Brit comes to Help.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732270" y="104190"/>
            <a:ext cx="1689984" cy="177893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Dad\Desktop\Gazebo.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895600" y="2114550"/>
            <a:ext cx="5627505" cy="294259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308939" y="57150"/>
            <a:ext cx="4206161" cy="449126"/>
          </a:xfrm>
          <a:prstGeom prst="rect">
            <a:avLst/>
          </a:prstGeom>
          <a:noFill/>
        </p:spPr>
        <p:txBody>
          <a:bodyPr wrap="square" lIns="79022" tIns="39511" rIns="79022" bIns="39511" rtlCol="0">
            <a:spAutoFit/>
          </a:bodyPr>
          <a:lstStyle/>
          <a:p>
            <a:pPr algn="ctr"/>
            <a:r>
              <a:rPr lang="en-US" sz="2400" b="1" u="sng" dirty="0" smtClean="0">
                <a:solidFill>
                  <a:srgbClr val="FFFF00"/>
                </a:solidFill>
                <a:cs typeface="Aharoni" pitchFamily="2" charset="-79"/>
              </a:rPr>
              <a:t>2011 Project</a:t>
            </a:r>
            <a:endParaRPr lang="en-US" sz="2400" b="1" u="sng" dirty="0">
              <a:solidFill>
                <a:srgbClr val="FFFF00"/>
              </a:solidFill>
              <a:cs typeface="Aharoni" pitchFamily="2" charset="-79"/>
            </a:endParaRPr>
          </a:p>
        </p:txBody>
      </p:sp>
    </p:spTree>
    <p:extLst>
      <p:ext uri="{BB962C8B-B14F-4D97-AF65-F5344CB8AC3E}">
        <p14:creationId xmlns:p14="http://schemas.microsoft.com/office/powerpoint/2010/main" xmlns="" val="1678776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26" y="819150"/>
            <a:ext cx="8068469" cy="2381250"/>
          </a:xfrm>
          <a:prstGeom prst="rect">
            <a:avLst/>
          </a:prstGeom>
          <a:noFill/>
          <a:ln w="9525">
            <a:noFill/>
            <a:miter lim="800000"/>
            <a:headEnd/>
            <a:tailEnd/>
          </a:ln>
          <a:effectLst/>
        </p:spPr>
        <p:txBody>
          <a:bodyPr wrap="none"/>
          <a:lstStyle/>
          <a:p>
            <a:pPr algn="ctr"/>
            <a:r>
              <a:rPr lang="en-US" sz="3400" b="1" dirty="0">
                <a:solidFill>
                  <a:srgbClr val="000000"/>
                </a:solidFill>
                <a:latin typeface="Franklin Gothic Demi" pitchFamily="34" charset="0"/>
                <a:sym typeface="Arial" charset="0"/>
              </a:rPr>
              <a:t>You are holy, great and mighty</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The moon and the stars </a:t>
            </a:r>
            <a:endParaRPr lang="en-US" sz="3400" b="1" dirty="0" smtClean="0">
              <a:solidFill>
                <a:srgbClr val="000000"/>
              </a:solidFill>
              <a:latin typeface="Franklin Gothic Demi" pitchFamily="34" charset="0"/>
              <a:sym typeface="Arial" charset="0"/>
            </a:endParaRPr>
          </a:p>
          <a:p>
            <a:pPr algn="ctr"/>
            <a:r>
              <a:rPr lang="en-US" sz="3400" b="1" dirty="0" smtClean="0">
                <a:solidFill>
                  <a:srgbClr val="000000"/>
                </a:solidFill>
                <a:latin typeface="Franklin Gothic Demi" pitchFamily="34" charset="0"/>
                <a:sym typeface="Arial" charset="0"/>
              </a:rPr>
              <a:t>Declare who </a:t>
            </a:r>
            <a:r>
              <a:rPr lang="en-US" sz="3400" b="1" dirty="0">
                <a:solidFill>
                  <a:srgbClr val="000000"/>
                </a:solidFill>
                <a:latin typeface="Franklin Gothic Demi" pitchFamily="34" charset="0"/>
                <a:sym typeface="Arial" charset="0"/>
              </a:rPr>
              <a:t>You are</a:t>
            </a:r>
            <a:br>
              <a:rPr lang="en-US" sz="3400" b="1" dirty="0">
                <a:solidFill>
                  <a:srgbClr val="000000"/>
                </a:solidFill>
                <a:latin typeface="Franklin Gothic Demi" pitchFamily="34" charset="0"/>
                <a:sym typeface="Arial" charset="0"/>
              </a:rPr>
            </a:br>
            <a:r>
              <a:rPr lang="en-US" sz="3400" b="1" dirty="0">
                <a:solidFill>
                  <a:srgbClr val="000000"/>
                </a:solidFill>
                <a:latin typeface="Franklin Gothic Demi" pitchFamily="34" charset="0"/>
                <a:sym typeface="Arial" charset="0"/>
              </a:rPr>
              <a:t>I'm so unworthy, but still You love </a:t>
            </a:r>
            <a:r>
              <a:rPr lang="en-US" sz="3400" b="1" dirty="0" smtClean="0">
                <a:solidFill>
                  <a:srgbClr val="000000"/>
                </a:solidFill>
                <a:latin typeface="Franklin Gothic Demi" pitchFamily="34" charset="0"/>
                <a:sym typeface="Arial" charset="0"/>
              </a:rPr>
              <a:t>me</a:t>
            </a:r>
          </a:p>
          <a:p>
            <a:pPr algn="ctr"/>
            <a:r>
              <a:rPr lang="en-US" sz="3400" b="1" dirty="0" smtClean="0">
                <a:solidFill>
                  <a:srgbClr val="000000"/>
                </a:solidFill>
                <a:latin typeface="Franklin Gothic Demi" pitchFamily="34" charset="0"/>
                <a:sym typeface="Arial" charset="0"/>
              </a:rPr>
              <a:t>Forever my heart will sing </a:t>
            </a:r>
          </a:p>
          <a:p>
            <a:pPr algn="ctr"/>
            <a:r>
              <a:rPr lang="en-US" sz="3400" b="1" dirty="0" smtClean="0">
                <a:solidFill>
                  <a:srgbClr val="000000"/>
                </a:solidFill>
                <a:latin typeface="Franklin Gothic Demi" pitchFamily="34" charset="0"/>
                <a:sym typeface="Arial" charset="0"/>
              </a:rPr>
              <a:t>Of how great You are</a:t>
            </a:r>
          </a:p>
          <a:p>
            <a:pPr algn="ctr"/>
            <a:endParaRPr lang="en-US" sz="3400" b="1" dirty="0">
              <a:solidFill>
                <a:srgbClr val="000000"/>
              </a:solidFill>
              <a:sym typeface="Arial" charset="0"/>
            </a:endParaRPr>
          </a:p>
        </p:txBody>
      </p:sp>
      <p:sp>
        <p:nvSpPr>
          <p:cNvPr id="79877" name="Rectangle 5"/>
          <p:cNvSpPr>
            <a:spLocks noChangeArrowheads="1"/>
          </p:cNvSpPr>
          <p:nvPr/>
        </p:nvSpPr>
        <p:spPr bwMode="auto">
          <a:xfrm>
            <a:off x="301626" y="4476750"/>
            <a:ext cx="8068469" cy="119063"/>
          </a:xfrm>
          <a:prstGeom prst="rect">
            <a:avLst/>
          </a:prstGeom>
          <a:noFill/>
          <a:ln w="9525">
            <a:noFill/>
            <a:miter lim="800000"/>
            <a:headEnd/>
            <a:tailEnd/>
          </a:ln>
          <a:effectLst/>
        </p:spPr>
        <p:txBody>
          <a:bodyPr wrap="none" anchor="ctr"/>
          <a:lstStyle/>
          <a:p>
            <a:pPr algn="ctr"/>
            <a:r>
              <a:rPr lang="en-US" sz="1200" dirty="0">
                <a:solidFill>
                  <a:srgbClr val="000000"/>
                </a:solidFill>
                <a:latin typeface="Arial Black" charset="0"/>
                <a:sym typeface="Arial" charset="0"/>
              </a:rPr>
              <a:t>CCLI 78316</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descr="C:\Users\Premiere 3\Desktop\nowAndForever.jpg"/>
          <p:cNvPicPr>
            <a:picLocks noChangeAspect="1" noChangeArrowheads="1"/>
          </p:cNvPicPr>
          <p:nvPr/>
        </p:nvPicPr>
        <p:blipFill>
          <a:blip r:embed="rId2" cstate="print">
            <a:lum/>
          </a:blip>
          <a:srcRect/>
          <a:stretch>
            <a:fillRect/>
          </a:stretch>
        </p:blipFill>
        <p:spPr bwMode="auto">
          <a:xfrm>
            <a:off x="-1" y="0"/>
            <a:ext cx="8686801"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vlcsnap-2012-07-07-16h08m55s147.png"/>
          <p:cNvPicPr>
            <a:picLocks noChangeAspect="1"/>
          </p:cNvPicPr>
          <p:nvPr/>
        </p:nvPicPr>
        <p:blipFill>
          <a:blip r:embed="rId2" cstate="print"/>
          <a:stretch>
            <a:fillRect/>
          </a:stretch>
        </p:blipFill>
        <p:spPr>
          <a:xfrm>
            <a:off x="1718733" y="819150"/>
            <a:ext cx="4758267" cy="3893127"/>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uditorium\Desktop\sudan.jpg"/>
          <p:cNvPicPr>
            <a:picLocks noChangeAspect="1" noChangeArrowheads="1"/>
          </p:cNvPicPr>
          <p:nvPr/>
        </p:nvPicPr>
        <p:blipFill>
          <a:blip r:embed="rId2" cstate="print"/>
          <a:srcRect/>
          <a:stretch>
            <a:fillRect/>
          </a:stretch>
        </p:blipFill>
        <p:spPr bwMode="auto">
          <a:xfrm>
            <a:off x="0" y="0"/>
            <a:ext cx="8686800" cy="5143500"/>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8"/>
            <a:ext cx="8001000" cy="4651772"/>
          </a:xfrm>
        </p:spPr>
        <p:txBody>
          <a:bodyPr>
            <a:noAutofit/>
          </a:bodyPr>
          <a:lstStyle/>
          <a:p>
            <a:r>
              <a:rPr lang="en-US" sz="3200" dirty="0" smtClean="0">
                <a:latin typeface="Book Antiqua" pitchFamily="18" charset="0"/>
              </a:rPr>
              <a:t>After this I looked, and</a:t>
            </a:r>
            <a:br>
              <a:rPr lang="en-US" sz="3200" dirty="0" smtClean="0">
                <a:latin typeface="Book Antiqua" pitchFamily="18" charset="0"/>
              </a:rPr>
            </a:br>
            <a:r>
              <a:rPr lang="en-US" sz="3200" dirty="0" smtClean="0">
                <a:latin typeface="Book Antiqua" pitchFamily="18" charset="0"/>
              </a:rPr>
              <a:t>there before me was a great multitude</a:t>
            </a:r>
            <a:br>
              <a:rPr lang="en-US" sz="3200" dirty="0" smtClean="0">
                <a:latin typeface="Book Antiqua" pitchFamily="18" charset="0"/>
              </a:rPr>
            </a:br>
            <a:r>
              <a:rPr lang="en-US" sz="3200" dirty="0" smtClean="0">
                <a:latin typeface="Book Antiqua" pitchFamily="18" charset="0"/>
              </a:rPr>
              <a:t>that no one could count,</a:t>
            </a:r>
            <a:br>
              <a:rPr lang="en-US" sz="3200" dirty="0" smtClean="0">
                <a:latin typeface="Book Antiqua" pitchFamily="18" charset="0"/>
              </a:rPr>
            </a:br>
            <a:r>
              <a:rPr lang="en-US" sz="3200" dirty="0" smtClean="0">
                <a:latin typeface="Book Antiqua" pitchFamily="18" charset="0"/>
              </a:rPr>
              <a:t>from every nation, tribe, people and language, standing before the throne</a:t>
            </a:r>
            <a:br>
              <a:rPr lang="en-US" sz="3200" dirty="0" smtClean="0">
                <a:latin typeface="Book Antiqua" pitchFamily="18" charset="0"/>
              </a:rPr>
            </a:br>
            <a:r>
              <a:rPr lang="en-US" sz="3200" dirty="0" smtClean="0">
                <a:latin typeface="Book Antiqua" pitchFamily="18" charset="0"/>
              </a:rPr>
              <a:t>and before the Lamb.</a:t>
            </a:r>
            <a:br>
              <a:rPr lang="en-US" sz="3200" dirty="0" smtClean="0">
                <a:latin typeface="Book Antiqua" pitchFamily="18" charset="0"/>
              </a:rPr>
            </a:br>
            <a:r>
              <a:rPr lang="en-US" sz="3200" dirty="0" smtClean="0">
                <a:latin typeface="Book Antiqua" pitchFamily="18" charset="0"/>
              </a:rPr>
              <a:t/>
            </a:r>
            <a:br>
              <a:rPr lang="en-US" sz="3200" dirty="0" smtClean="0">
                <a:latin typeface="Book Antiqua" pitchFamily="18" charset="0"/>
              </a:rPr>
            </a:br>
            <a:r>
              <a:rPr lang="en-US" sz="3200" dirty="0" smtClean="0">
                <a:latin typeface="Book Antiqua" pitchFamily="18" charset="0"/>
              </a:rPr>
              <a:t> Revelation 7:9 </a:t>
            </a:r>
            <a:endParaRPr lang="en-US" sz="3200" dirty="0">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a:xfrm>
            <a:off x="-152400" y="666750"/>
            <a:ext cx="8991600" cy="1600200"/>
          </a:xfrm>
          <a:prstGeom prst="rect">
            <a:avLst/>
          </a:prstGeom>
          <a:solidFill>
            <a:schemeClr val="lt1">
              <a:alpha val="73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457200" y="1028700"/>
            <a:ext cx="7818120" cy="857250"/>
          </a:xfrm>
        </p:spPr>
        <p:txBody>
          <a:bodyPr>
            <a:noAutofit/>
          </a:bodyPr>
          <a:lstStyle/>
          <a:p>
            <a:r>
              <a:rPr lang="en-US" sz="3200" dirty="0" smtClean="0">
                <a:latin typeface="Book Antiqua" pitchFamily="18" charset="0"/>
              </a:rPr>
              <a:t>The kingdom of God is in your midst.</a:t>
            </a:r>
            <a:br>
              <a:rPr lang="en-US" sz="3200" dirty="0" smtClean="0">
                <a:latin typeface="Book Antiqua" pitchFamily="18" charset="0"/>
              </a:rPr>
            </a:br>
            <a:r>
              <a:rPr lang="en-US" sz="3200" dirty="0" smtClean="0">
                <a:latin typeface="Book Antiqua" pitchFamily="18" charset="0"/>
              </a:rPr>
              <a:t> Luke 17:21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Premiere 3\Desktop\lonesome_in_the_galaxy_977.jpg"/>
          <p:cNvPicPr>
            <a:picLocks noChangeAspect="1" noChangeArrowheads="1"/>
          </p:cNvPicPr>
          <p:nvPr/>
        </p:nvPicPr>
        <p:blipFill>
          <a:blip r:embed="rId2" cstate="print"/>
          <a:srcRect/>
          <a:stretch>
            <a:fillRect/>
          </a:stretch>
        </p:blipFill>
        <p:spPr bwMode="auto">
          <a:xfrm>
            <a:off x="0" y="-1"/>
            <a:ext cx="8686800" cy="5143501"/>
          </a:xfrm>
          <a:prstGeom prst="rect">
            <a:avLst/>
          </a:prstGeom>
          <a:noFill/>
        </p:spPr>
      </p:pic>
      <p:sp>
        <p:nvSpPr>
          <p:cNvPr id="6" name="Rectangle 5"/>
          <p:cNvSpPr/>
          <p:nvPr/>
        </p:nvSpPr>
        <p:spPr>
          <a:xfrm>
            <a:off x="-152400" y="590550"/>
            <a:ext cx="8991600" cy="1524000"/>
          </a:xfrm>
          <a:prstGeom prst="rect">
            <a:avLst/>
          </a:prstGeom>
          <a:solidFill>
            <a:schemeClr val="dk1">
              <a:alpha val="34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 name="TextBox 4"/>
          <p:cNvSpPr txBox="1"/>
          <p:nvPr/>
        </p:nvSpPr>
        <p:spPr>
          <a:xfrm>
            <a:off x="1447800" y="666750"/>
            <a:ext cx="5726248" cy="1384995"/>
          </a:xfrm>
          <a:prstGeom prst="rect">
            <a:avLst/>
          </a:prstGeom>
          <a:noFill/>
        </p:spPr>
        <p:txBody>
          <a:bodyPr wrap="non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Book Antiqua" pitchFamily="18" charset="0"/>
                <a:ea typeface="+mj-ea"/>
                <a:cs typeface="+mj-cs"/>
              </a:rPr>
              <a:t>And God saw all that he had made</a:t>
            </a:r>
          </a:p>
          <a:p>
            <a:pPr algn="ctr"/>
            <a:r>
              <a:rPr lang="en-US" sz="2800" dirty="0" smtClean="0">
                <a:solidFill>
                  <a:schemeClr val="bg1"/>
                </a:solidFill>
                <a:effectLst>
                  <a:outerShdw blurRad="38100" dist="38100" dir="2700000" algn="tl">
                    <a:srgbClr val="000000">
                      <a:alpha val="43137"/>
                    </a:srgbClr>
                  </a:outerShdw>
                </a:effectLst>
                <a:latin typeface="Book Antiqua" pitchFamily="18" charset="0"/>
                <a:ea typeface="+mj-ea"/>
                <a:cs typeface="+mj-cs"/>
              </a:rPr>
              <a:t>and it was very good.</a:t>
            </a:r>
          </a:p>
          <a:p>
            <a:pPr algn="ctr"/>
            <a:r>
              <a:rPr lang="en-US" sz="2800" dirty="0" smtClean="0">
                <a:solidFill>
                  <a:schemeClr val="bg1"/>
                </a:solidFill>
                <a:latin typeface="Book Antiqua" pitchFamily="18" charset="0"/>
              </a:rPr>
              <a:t>Genesis 1:31</a:t>
            </a:r>
            <a:endParaRPr lang="en-US" sz="2800" dirty="0" smtClean="0">
              <a:solidFill>
                <a:schemeClr val="bg1"/>
              </a:solidFill>
              <a:effectLst>
                <a:outerShdw blurRad="38100" dist="38100" dir="2700000" algn="tl">
                  <a:srgbClr val="000000">
                    <a:alpha val="43137"/>
                  </a:srgbClr>
                </a:outerShdw>
              </a:effectLst>
              <a:latin typeface="Book Antiqua" pitchFamily="18" charset="0"/>
              <a:ea typeface="+mj-ea"/>
              <a:cs typeface="+mj-cs"/>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8"/>
            <a:ext cx="8001000" cy="4651772"/>
          </a:xfrm>
        </p:spPr>
        <p:txBody>
          <a:bodyPr>
            <a:noAutofit/>
          </a:bodyPr>
          <a:lstStyle/>
          <a:p>
            <a:r>
              <a:rPr lang="en-US" sz="3200" dirty="0" smtClean="0">
                <a:latin typeface="Book Antiqua" pitchFamily="18" charset="0"/>
              </a:rPr>
              <a:t>Rev 21:1 Then I saw “a new heaven and a new earth,” for the first heaven and the first earth had passed away,</a:t>
            </a:r>
            <a:br>
              <a:rPr lang="en-US" sz="3200" dirty="0" smtClean="0">
                <a:latin typeface="Book Antiqua" pitchFamily="18" charset="0"/>
              </a:rPr>
            </a:br>
            <a:r>
              <a:rPr lang="en-US" sz="3200" dirty="0" smtClean="0">
                <a:latin typeface="Book Antiqua" pitchFamily="18" charset="0"/>
              </a:rPr>
              <a:t>and there was no longer any sea. </a:t>
            </a:r>
            <a:endParaRPr lang="en-US" sz="3200" dirty="0">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8"/>
            <a:ext cx="8001000" cy="4651772"/>
          </a:xfrm>
        </p:spPr>
        <p:txBody>
          <a:bodyPr>
            <a:noAutofit/>
          </a:bodyPr>
          <a:lstStyle/>
          <a:p>
            <a:r>
              <a:rPr lang="en-US" sz="3200" dirty="0" smtClean="0">
                <a:latin typeface="Book Antiqua" pitchFamily="18" charset="0"/>
              </a:rPr>
              <a:t>2) I saw the Holy City, the new Jerusalem, coming down out of heaven from God, prepared as a bride beautifully dressed</a:t>
            </a:r>
            <a:br>
              <a:rPr lang="en-US" sz="3200" dirty="0" smtClean="0">
                <a:latin typeface="Book Antiqua" pitchFamily="18" charset="0"/>
              </a:rPr>
            </a:br>
            <a:r>
              <a:rPr lang="en-US" sz="3200" dirty="0" smtClean="0">
                <a:latin typeface="Book Antiqua" pitchFamily="18" charset="0"/>
              </a:rPr>
              <a:t>for her husband..”</a:t>
            </a:r>
            <a:endParaRPr lang="en-US" sz="3200" dirty="0">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Dad\Desktop\Cabin Site.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467446" y="464835"/>
            <a:ext cx="4206161" cy="24904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4"/>
          <p:cNvGrpSpPr/>
          <p:nvPr/>
        </p:nvGrpSpPr>
        <p:grpSpPr>
          <a:xfrm>
            <a:off x="5294424" y="468854"/>
            <a:ext cx="2586133" cy="2490490"/>
            <a:chOff x="5486400" y="228600"/>
            <a:chExt cx="3027045" cy="356861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486400" y="228600"/>
              <a:ext cx="3027045"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935396" y="2411330"/>
              <a:ext cx="1578049" cy="138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486400" y="2411330"/>
              <a:ext cx="1385888" cy="138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TextBox 3"/>
          <p:cNvSpPr txBox="1"/>
          <p:nvPr/>
        </p:nvSpPr>
        <p:spPr>
          <a:xfrm>
            <a:off x="457200" y="2876550"/>
            <a:ext cx="4206161" cy="449126"/>
          </a:xfrm>
          <a:prstGeom prst="rect">
            <a:avLst/>
          </a:prstGeom>
          <a:noFill/>
        </p:spPr>
        <p:txBody>
          <a:bodyPr wrap="square" lIns="79022" tIns="39511" rIns="79022" bIns="39511" rtlCol="0">
            <a:spAutoFit/>
          </a:bodyPr>
          <a:lstStyle/>
          <a:p>
            <a:pPr algn="ctr"/>
            <a:r>
              <a:rPr lang="en-US" sz="2400" b="1" dirty="0" smtClean="0">
                <a:solidFill>
                  <a:srgbClr val="FFFF00"/>
                </a:solidFill>
                <a:cs typeface="Aharoni" pitchFamily="2" charset="-79"/>
              </a:rPr>
              <a:t>1) Build a Texas Cabin</a:t>
            </a:r>
            <a:endParaRPr lang="en-US" sz="2400" b="1" dirty="0">
              <a:solidFill>
                <a:srgbClr val="FFFF00"/>
              </a:solidFill>
              <a:cs typeface="Aharoni" pitchFamily="2" charset="-79"/>
            </a:endParaRPr>
          </a:p>
        </p:txBody>
      </p:sp>
      <p:sp>
        <p:nvSpPr>
          <p:cNvPr id="9" name="TextBox 8"/>
          <p:cNvSpPr txBox="1"/>
          <p:nvPr/>
        </p:nvSpPr>
        <p:spPr>
          <a:xfrm>
            <a:off x="4632960" y="2895600"/>
            <a:ext cx="4053840" cy="449126"/>
          </a:xfrm>
          <a:prstGeom prst="rect">
            <a:avLst/>
          </a:prstGeom>
          <a:noFill/>
        </p:spPr>
        <p:txBody>
          <a:bodyPr wrap="square" lIns="79022" tIns="39511" rIns="79022" bIns="39511" rtlCol="0">
            <a:spAutoFit/>
          </a:bodyPr>
          <a:lstStyle/>
          <a:p>
            <a:pPr algn="ctr"/>
            <a:r>
              <a:rPr lang="en-US" sz="2400" b="1" dirty="0">
                <a:solidFill>
                  <a:srgbClr val="FFFF00"/>
                </a:solidFill>
                <a:cs typeface="Aharoni" pitchFamily="2" charset="-79"/>
              </a:rPr>
              <a:t>2</a:t>
            </a:r>
            <a:r>
              <a:rPr lang="en-US" sz="2400" b="1" dirty="0" smtClean="0">
                <a:solidFill>
                  <a:srgbClr val="FFFF00"/>
                </a:solidFill>
                <a:cs typeface="Aharoni" pitchFamily="2" charset="-79"/>
              </a:rPr>
              <a:t>) Work at English Camp</a:t>
            </a:r>
            <a:endParaRPr lang="en-US" sz="2400" b="1" dirty="0">
              <a:solidFill>
                <a:srgbClr val="FFFF00"/>
              </a:solidFill>
              <a:cs typeface="Aharoni" pitchFamily="2" charset="-79"/>
            </a:endParaRPr>
          </a:p>
        </p:txBody>
      </p:sp>
      <p:sp>
        <p:nvSpPr>
          <p:cNvPr id="6" name="TextBox 5"/>
          <p:cNvSpPr txBox="1"/>
          <p:nvPr/>
        </p:nvSpPr>
        <p:spPr>
          <a:xfrm>
            <a:off x="457200" y="3181350"/>
            <a:ext cx="7482409" cy="1803342"/>
          </a:xfrm>
          <a:prstGeom prst="rect">
            <a:avLst/>
          </a:prstGeom>
          <a:noFill/>
        </p:spPr>
        <p:txBody>
          <a:bodyPr wrap="square" lIns="79022" tIns="39511" rIns="79022" bIns="39511" rtlCol="0">
            <a:spAutoFit/>
          </a:bodyPr>
          <a:lstStyle/>
          <a:p>
            <a:pPr algn="ctr"/>
            <a:r>
              <a:rPr lang="en-US" sz="2800" b="1" u="sng" dirty="0" smtClean="0">
                <a:solidFill>
                  <a:schemeClr val="bg1"/>
                </a:solidFill>
              </a:rPr>
              <a:t>Prayer Requests:</a:t>
            </a:r>
          </a:p>
          <a:p>
            <a:pPr marL="296334" indent="-296334" algn="ctr">
              <a:buAutoNum type="arabicParenR"/>
            </a:pPr>
            <a:r>
              <a:rPr lang="en-US" sz="2800" b="1" i="1" dirty="0" smtClean="0">
                <a:solidFill>
                  <a:schemeClr val="bg1"/>
                </a:solidFill>
              </a:rPr>
              <a:t>  Complete a large amount of the building</a:t>
            </a:r>
          </a:p>
          <a:p>
            <a:pPr marL="296334" indent="-296334" algn="ctr">
              <a:buAutoNum type="arabicParenR"/>
            </a:pPr>
            <a:r>
              <a:rPr lang="en-US" sz="2800" b="1" i="1" dirty="0" smtClean="0">
                <a:solidFill>
                  <a:schemeClr val="bg1"/>
                </a:solidFill>
              </a:rPr>
              <a:t>  Much fruit at English Camp</a:t>
            </a:r>
          </a:p>
          <a:p>
            <a:pPr marL="296334" indent="-296334" algn="ctr">
              <a:buAutoNum type="arabicParenR"/>
            </a:pPr>
            <a:r>
              <a:rPr lang="en-US" sz="2800" b="1" i="1" dirty="0" smtClean="0">
                <a:solidFill>
                  <a:schemeClr val="bg1"/>
                </a:solidFill>
              </a:rPr>
              <a:t>  Raise $18,000</a:t>
            </a:r>
            <a:endParaRPr lang="en-US" sz="2800" b="1" i="1" dirty="0">
              <a:solidFill>
                <a:schemeClr val="bg1"/>
              </a:solidFill>
            </a:endParaRPr>
          </a:p>
        </p:txBody>
      </p:sp>
      <p:sp>
        <p:nvSpPr>
          <p:cNvPr id="12" name="TextBox 11"/>
          <p:cNvSpPr txBox="1"/>
          <p:nvPr/>
        </p:nvSpPr>
        <p:spPr>
          <a:xfrm>
            <a:off x="2308939" y="57150"/>
            <a:ext cx="4206161" cy="449126"/>
          </a:xfrm>
          <a:prstGeom prst="rect">
            <a:avLst/>
          </a:prstGeom>
          <a:noFill/>
        </p:spPr>
        <p:txBody>
          <a:bodyPr wrap="square" lIns="79022" tIns="39511" rIns="79022" bIns="39511" rtlCol="0">
            <a:spAutoFit/>
          </a:bodyPr>
          <a:lstStyle/>
          <a:p>
            <a:pPr algn="ctr"/>
            <a:r>
              <a:rPr lang="en-US" sz="2400" b="1" u="sng" dirty="0" smtClean="0">
                <a:solidFill>
                  <a:srgbClr val="FFFF00"/>
                </a:solidFill>
                <a:cs typeface="Aharoni" pitchFamily="2" charset="-79"/>
              </a:rPr>
              <a:t>2012 Projects</a:t>
            </a:r>
            <a:endParaRPr lang="en-US" sz="2400" b="1" u="sng" dirty="0">
              <a:solidFill>
                <a:srgbClr val="FFFF00"/>
              </a:solidFill>
              <a:cs typeface="Aharoni" pitchFamily="2" charset="-79"/>
            </a:endParaRPr>
          </a:p>
        </p:txBody>
      </p:sp>
    </p:spTree>
    <p:extLst>
      <p:ext uri="{BB962C8B-B14F-4D97-AF65-F5344CB8AC3E}">
        <p14:creationId xmlns:p14="http://schemas.microsoft.com/office/powerpoint/2010/main" xmlns="" val="32534404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8"/>
            <a:ext cx="8001000" cy="4651772"/>
          </a:xfrm>
        </p:spPr>
        <p:txBody>
          <a:bodyPr>
            <a:noAutofit/>
          </a:bodyPr>
          <a:lstStyle/>
          <a:p>
            <a:r>
              <a:rPr lang="en-US" sz="3200" dirty="0" smtClean="0">
                <a:latin typeface="Book Antiqua" pitchFamily="18" charset="0"/>
              </a:rPr>
              <a:t>3) And I heard a loud voice from the throne saying, “Look! God’s dwelling place is now among the people, and he will dwell with them. They will be his people, and God himself will be with them</a:t>
            </a:r>
            <a:br>
              <a:rPr lang="en-US" sz="3200" dirty="0" smtClean="0">
                <a:latin typeface="Book Antiqua" pitchFamily="18" charset="0"/>
              </a:rPr>
            </a:br>
            <a:r>
              <a:rPr lang="en-US" sz="3200" dirty="0" smtClean="0">
                <a:latin typeface="Book Antiqua" pitchFamily="18" charset="0"/>
              </a:rPr>
              <a:t>and be their God. </a:t>
            </a:r>
            <a:endParaRPr lang="en-US" sz="3200" dirty="0">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8"/>
            <a:ext cx="8001000" cy="4651772"/>
          </a:xfrm>
        </p:spPr>
        <p:txBody>
          <a:bodyPr>
            <a:noAutofit/>
          </a:bodyPr>
          <a:lstStyle/>
          <a:p>
            <a:r>
              <a:rPr lang="en-US" sz="3200" dirty="0" smtClean="0">
                <a:latin typeface="Book Antiqua" pitchFamily="18" charset="0"/>
              </a:rPr>
              <a:t>4) ‘He will wipe every tear from their eyes. There will be no more death’ or mourning or crying or pain, for the old order of things has passed away.”</a:t>
            </a:r>
            <a:endParaRPr lang="en-US" sz="3200" dirty="0">
              <a:latin typeface="Book Antiqua" pitchFamily="18"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Premiere 3\Desktop\night time.jpg"/>
          <p:cNvPicPr>
            <a:picLocks noChangeAspect="1" noChangeArrowheads="1"/>
          </p:cNvPicPr>
          <p:nvPr/>
        </p:nvPicPr>
        <p:blipFill>
          <a:blip r:embed="rId2" cstate="print"/>
          <a:srcRect/>
          <a:stretch>
            <a:fillRect/>
          </a:stretch>
        </p:blipFill>
        <p:spPr bwMode="auto">
          <a:xfrm>
            <a:off x="0" y="-476250"/>
            <a:ext cx="8686800" cy="5674733"/>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01629" y="238128"/>
            <a:ext cx="8068469" cy="595313"/>
          </a:xfrm>
          <a:prstGeom prst="rect">
            <a:avLst/>
          </a:prstGeom>
          <a:noFill/>
          <a:ln w="9525">
            <a:noFill/>
            <a:miter lim="800000"/>
            <a:headEnd/>
            <a:tailEnd/>
          </a:ln>
          <a:effectLst/>
        </p:spPr>
        <p:txBody>
          <a:bodyPr wrap="none" anchor="ctr"/>
          <a:lstStyle/>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
        <p:nvSpPr>
          <p:cNvPr id="59394" name="Rectangle 2"/>
          <p:cNvSpPr>
            <a:spLocks noChangeArrowheads="1"/>
          </p:cNvSpPr>
          <p:nvPr/>
        </p:nvSpPr>
        <p:spPr bwMode="auto">
          <a:xfrm>
            <a:off x="301629" y="1190626"/>
            <a:ext cx="8068469"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I’ll fly away, O Glory</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When I die, Hallelujah, bye and bye</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1629" y="1047750"/>
            <a:ext cx="8068469"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Some glad morning when this life is over</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To a home on God’s celestial shore</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9" y="1190626"/>
            <a:ext cx="8068469"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I’ll fly away, O Glory</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When I die, Hallelujah, bye and bye</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1629" y="1047750"/>
            <a:ext cx="8068469"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Franklin Gothic Demi" pitchFamily="34" charset="0"/>
                <a:sym typeface="Arial" charset="0"/>
              </a:rPr>
              <a:t>When the shadows of this life have gone,</a:t>
            </a:r>
          </a:p>
          <a:p>
            <a:pPr algn="ctr"/>
            <a:r>
              <a:rPr lang="en-US" sz="3400" b="1" dirty="0" smtClean="0">
                <a:solidFill>
                  <a:srgbClr val="000000"/>
                </a:solidFill>
                <a:latin typeface="Franklin Gothic Demi" pitchFamily="34" charset="0"/>
                <a:sym typeface="Arial" charset="0"/>
              </a:rPr>
              <a:t>I’ll fly away</a:t>
            </a:r>
          </a:p>
          <a:p>
            <a:pPr algn="ctr"/>
            <a:r>
              <a:rPr lang="en-US" sz="3400" b="1" dirty="0" smtClean="0">
                <a:solidFill>
                  <a:srgbClr val="000000"/>
                </a:solidFill>
                <a:latin typeface="Franklin Gothic Demi" pitchFamily="34" charset="0"/>
                <a:sym typeface="Arial" charset="0"/>
              </a:rPr>
              <a:t>Like a bird from prison bars has flown,</a:t>
            </a:r>
          </a:p>
          <a:p>
            <a:pPr algn="ctr"/>
            <a:r>
              <a:rPr lang="en-US" sz="3400" b="1" dirty="0" smtClean="0">
                <a:solidFill>
                  <a:srgbClr val="000000"/>
                </a:solidFill>
                <a:latin typeface="Franklin Gothic Demi" pitchFamily="34" charset="0"/>
                <a:sym typeface="Arial" charset="0"/>
              </a:rPr>
              <a:t>I’ll fly away</a:t>
            </a:r>
            <a:endParaRPr lang="en-US" sz="3400" b="1" dirty="0">
              <a:solidFill>
                <a:srgbClr val="000000"/>
              </a:solidFill>
              <a:latin typeface="Franklin Gothic Demi" pitchFamily="34" charset="0"/>
              <a:sym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455</TotalTime>
  <Words>797</Words>
  <Application>Microsoft Office PowerPoint</Application>
  <PresentationFormat>Custom</PresentationFormat>
  <Paragraphs>141</Paragraphs>
  <Slides>52</Slides>
  <Notes>1</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1_Office Theme</vt:lpstr>
      <vt:lpstr>2_Office Theme</vt:lpstr>
      <vt:lpstr>3_Office Theme</vt:lpstr>
      <vt:lpstr>5_Office Theme</vt:lpstr>
      <vt:lpstr>6_Office Theme</vt:lpstr>
      <vt:lpstr>Slide 1</vt:lpstr>
      <vt:lpstr>Charles &amp; Vivian Stoner</vt:lpstr>
      <vt:lpstr>Estonia Team</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I can only Imagine</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After this I looked, and there before me was a great multitude that no one could count, from every nation, tribe, people and language, standing before the throne and before the Lamb.   Revelation 7:9 </vt:lpstr>
      <vt:lpstr>The kingdom of God is in your midst.  Luke 17:21 </vt:lpstr>
      <vt:lpstr>Slide 47</vt:lpstr>
      <vt:lpstr>Rev 21:1 Then I saw “a new heaven and a new earth,” for the first heaven and the first earth had passed away, and there was no longer any sea. </vt:lpstr>
      <vt:lpstr>2) I saw the Holy City, the new Jerusalem, coming down out of heaven from God, prepared as a bride beautifully dressed for her husband..”</vt:lpstr>
      <vt:lpstr>3) And I heard a loud voice from the throne saying, “Look! God’s dwelling place is now among the people, and he will dwell with them. They will be his people, and God himself will be with them and be their God. </vt:lpstr>
      <vt:lpstr>4) ‘He will wipe every tear from their eyes. There will be no more death’ or mourning or crying or pain, for the old order of things has passed away.”</vt:lpstr>
      <vt:lpstr>Slide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50</cp:revision>
  <dcterms:created xsi:type="dcterms:W3CDTF">2011-10-28T15:24:31Z</dcterms:created>
  <dcterms:modified xsi:type="dcterms:W3CDTF">2012-07-09T17:08:56Z</dcterms:modified>
</cp:coreProperties>
</file>