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313" r:id="rId3"/>
    <p:sldId id="314" r:id="rId4"/>
    <p:sldId id="315" r:id="rId5"/>
    <p:sldId id="316" r:id="rId6"/>
    <p:sldId id="317" r:id="rId7"/>
    <p:sldId id="318" r:id="rId8"/>
    <p:sldId id="298" r:id="rId9"/>
    <p:sldId id="299" r:id="rId10"/>
    <p:sldId id="300" r:id="rId11"/>
    <p:sldId id="301" r:id="rId12"/>
    <p:sldId id="302" r:id="rId13"/>
    <p:sldId id="303" r:id="rId14"/>
    <p:sldId id="304" r:id="rId15"/>
    <p:sldId id="305" r:id="rId16"/>
    <p:sldId id="306" r:id="rId17"/>
    <p:sldId id="363" r:id="rId18"/>
    <p:sldId id="364" r:id="rId19"/>
    <p:sldId id="365" r:id="rId20"/>
    <p:sldId id="366" r:id="rId21"/>
    <p:sldId id="367" r:id="rId22"/>
    <p:sldId id="36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257" r:id="rId53"/>
    <p:sldId id="278" r:id="rId54"/>
    <p:sldId id="262" r:id="rId55"/>
    <p:sldId id="259" r:id="rId56"/>
    <p:sldId id="260" r:id="rId57"/>
    <p:sldId id="261" r:id="rId58"/>
    <p:sldId id="275" r:id="rId59"/>
    <p:sldId id="276" r:id="rId60"/>
    <p:sldId id="362" r:id="rId61"/>
    <p:sldId id="264" r:id="rId62"/>
    <p:sldId id="265" r:id="rId63"/>
    <p:sldId id="266" r:id="rId64"/>
    <p:sldId id="267" r:id="rId65"/>
    <p:sldId id="270" r:id="rId66"/>
    <p:sldId id="273" r:id="rId67"/>
    <p:sldId id="274" r:id="rId68"/>
    <p:sldId id="272" r:id="rId69"/>
    <p:sldId id="360" r:id="rId70"/>
    <p:sldId id="361" r:id="rId71"/>
    <p:sldId id="281" r:id="rId72"/>
    <p:sldId id="284" r:id="rId73"/>
    <p:sldId id="279" r:id="rId74"/>
    <p:sldId id="282" r:id="rId75"/>
    <p:sldId id="359" r:id="rId76"/>
    <p:sldId id="283" r:id="rId77"/>
    <p:sldId id="285" r:id="rId78"/>
    <p:sldId id="289" r:id="rId79"/>
    <p:sldId id="288" r:id="rId80"/>
    <p:sldId id="290" r:id="rId81"/>
    <p:sldId id="287" r:id="rId82"/>
    <p:sldId id="291" r:id="rId83"/>
    <p:sldId id="293" r:id="rId84"/>
    <p:sldId id="286" r:id="rId85"/>
    <p:sldId id="292" r:id="rId86"/>
    <p:sldId id="294" r:id="rId87"/>
    <p:sldId id="296" r:id="rId88"/>
    <p:sldId id="295" r:id="rId89"/>
    <p:sldId id="356" r:id="rId90"/>
    <p:sldId id="355" r:id="rId91"/>
    <p:sldId id="358" r:id="rId92"/>
    <p:sldId id="357" r:id="rId93"/>
    <p:sldId id="297" r:id="rId94"/>
    <p:sldId id="348" r:id="rId95"/>
    <p:sldId id="349" r:id="rId96"/>
    <p:sldId id="350" r:id="rId97"/>
    <p:sldId id="351" r:id="rId98"/>
    <p:sldId id="352" r:id="rId99"/>
    <p:sldId id="353" r:id="rId100"/>
    <p:sldId id="354" r:id="rId101"/>
    <p:sldId id="307" r:id="rId102"/>
    <p:sldId id="308" r:id="rId103"/>
    <p:sldId id="309" r:id="rId104"/>
    <p:sldId id="310" r:id="rId105"/>
    <p:sldId id="311" r:id="rId106"/>
    <p:sldId id="312" r:id="rId107"/>
  </p:sldIdLst>
  <p:sldSz cx="8686800" cy="5148263"/>
  <p:notesSz cx="6858000" cy="9144000"/>
  <p:defaultText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p:scale>
          <a:sx n="100" d="100"/>
          <a:sy n="100" d="100"/>
        </p:scale>
        <p:origin x="-1446" y="-792"/>
      </p:cViewPr>
      <p:guideLst>
        <p:guide orient="horz" pos="1622"/>
        <p:guide pos="2736"/>
      </p:guideLst>
    </p:cSldViewPr>
  </p:slideViewPr>
  <p:notesTextViewPr>
    <p:cViewPr>
      <p:scale>
        <a:sx n="100" d="100"/>
        <a:sy n="100" d="100"/>
      </p:scale>
      <p:origin x="0" y="0"/>
    </p:cViewPr>
  </p:notesTextViewPr>
  <p:sorterViewPr>
    <p:cViewPr>
      <p:scale>
        <a:sx n="100" d="100"/>
        <a:sy n="100" d="100"/>
      </p:scale>
      <p:origin x="0" y="825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2C9CE-2FAF-4490-9599-30B02B869108}" type="datetimeFigureOut">
              <a:rPr lang="en-US" smtClean="0"/>
              <a:pPr/>
              <a:t>7/2/2012</a:t>
            </a:fld>
            <a:endParaRPr lang="en-US"/>
          </a:p>
        </p:txBody>
      </p:sp>
      <p:sp>
        <p:nvSpPr>
          <p:cNvPr id="4" name="Slide Image Placeholder 3"/>
          <p:cNvSpPr>
            <a:spLocks noGrp="1" noRot="1" noChangeAspect="1"/>
          </p:cNvSpPr>
          <p:nvPr>
            <p:ph type="sldImg" idx="2"/>
          </p:nvPr>
        </p:nvSpPr>
        <p:spPr>
          <a:xfrm>
            <a:off x="536575" y="685800"/>
            <a:ext cx="57848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0333AD-4D86-4F5D-8E97-F76AA5FA47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0333AD-4D86-4F5D-8E97-F76AA5FA473E}" type="slidenum">
              <a:rPr lang="en-US" smtClean="0"/>
              <a:pPr/>
              <a:t>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77F744-C829-4D38-A7FD-F32C55F85BA3}"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36CCC-F153-40A3-8002-5D86A73713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7F744-C829-4D38-A7FD-F32C55F85BA3}"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36CCC-F153-40A3-8002-5D86A73713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3" y="154925"/>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5"/>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7F744-C829-4D38-A7FD-F32C55F85BA3}"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36CCC-F153-40A3-8002-5D86A73713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7F744-C829-4D38-A7FD-F32C55F85BA3}"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36CCC-F153-40A3-8002-5D86A73713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7F744-C829-4D38-A7FD-F32C55F85BA3}" type="datetimeFigureOut">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36CCC-F153-40A3-8002-5D86A73713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77F744-C829-4D38-A7FD-F32C55F85BA3}" type="datetimeFigureOut">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36CCC-F153-40A3-8002-5D86A73713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77F744-C829-4D38-A7FD-F32C55F85BA3}" type="datetimeFigureOut">
              <a:rPr lang="en-US" smtClean="0"/>
              <a:pPr/>
              <a:t>7/2/2012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236CCC-F153-40A3-8002-5D86A73713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77F744-C829-4D38-A7FD-F32C55F85BA3}" type="datetimeFigureOut">
              <a:rPr lang="en-US" smtClean="0"/>
              <a:pPr/>
              <a:t>7/2/2012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236CCC-F153-40A3-8002-5D86A73713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7F744-C829-4D38-A7FD-F32C55F85BA3}" type="datetimeFigureOut">
              <a:rPr lang="en-US" smtClean="0"/>
              <a:pPr/>
              <a:t>7/2/2012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236CCC-F153-40A3-8002-5D86A73713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7F744-C829-4D38-A7FD-F32C55F85BA3}" type="datetimeFigureOut">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36CCC-F153-40A3-8002-5D86A73713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7F744-C829-4D38-A7FD-F32C55F85BA3}" type="datetimeFigureOut">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36CCC-F153-40A3-8002-5D86A73713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fld id="{AD77F744-C829-4D38-A7FD-F32C55F85BA3}" type="datetimeFigureOut">
              <a:rPr lang="en-US" smtClean="0"/>
              <a:pPr/>
              <a:t>7/2/2012</a:t>
            </a:fld>
            <a:endParaRPr lang="en-US"/>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fld id="{1D236CCC-F153-40A3-8002-5D86A73713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52400"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With every </a:t>
            </a:r>
            <a:r>
              <a:rPr lang="en-US" sz="3400" b="1" dirty="0">
                <a:solidFill>
                  <a:srgbClr val="000000"/>
                </a:solidFill>
                <a:latin typeface="Calibri" pitchFamily="34" charset="0"/>
                <a:sym typeface="Arial" charset="0"/>
              </a:rPr>
              <a:t>breath I take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bless Your name and want You more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now I'm running to You, O Lord</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01625" y="9739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Your grace still amazes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love is still a </a:t>
            </a:r>
            <a:r>
              <a:rPr lang="en-US" sz="3400" b="1" dirty="0" smtClean="0">
                <a:solidFill>
                  <a:srgbClr val="000000"/>
                </a:solidFill>
                <a:latin typeface="Calibri" pitchFamily="34" charset="0"/>
                <a:sym typeface="Arial" charset="0"/>
              </a:rPr>
              <a:t>mystery</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Each day I fall on my </a:t>
            </a:r>
            <a:r>
              <a:rPr lang="en-US" sz="3400" b="1" dirty="0" smtClean="0">
                <a:solidFill>
                  <a:srgbClr val="000000"/>
                </a:solidFill>
                <a:latin typeface="Calibri" pitchFamily="34" charset="0"/>
                <a:sym typeface="Arial" charset="0"/>
              </a:rPr>
              <a:t>knees</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'Cause Your grace still amazes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grace still amazes me</a:t>
            </a:r>
          </a:p>
        </p:txBody>
      </p:sp>
      <p:sp>
        <p:nvSpPr>
          <p:cNvPr id="108547" name="Rectangle 3"/>
          <p:cNvSpPr>
            <a:spLocks noChangeArrowheads="1"/>
          </p:cNvSpPr>
          <p:nvPr/>
        </p:nvSpPr>
        <p:spPr bwMode="auto">
          <a:xfrm>
            <a:off x="301625" y="4588151"/>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charset="0"/>
              </a:rPr>
              <a:t>Shawn Craig, Connie Harrington</a:t>
            </a:r>
          </a:p>
        </p:txBody>
      </p:sp>
      <p:sp>
        <p:nvSpPr>
          <p:cNvPr id="108548"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charset="0"/>
              </a:rPr>
              <a:t>2001 Little Cricket Music, </a:t>
            </a:r>
            <a:r>
              <a:rPr lang="en-US" sz="1700" dirty="0" err="1">
                <a:solidFill>
                  <a:srgbClr val="000000"/>
                </a:solidFill>
                <a:latin typeface="Calibri" pitchFamily="34" charset="0"/>
                <a:sym typeface="Arial" charset="0"/>
              </a:rPr>
              <a:t>Ariose</a:t>
            </a:r>
            <a:r>
              <a:rPr lang="en-US" sz="1700" dirty="0">
                <a:solidFill>
                  <a:srgbClr val="000000"/>
                </a:solidFill>
                <a:latin typeface="Calibri" pitchFamily="34" charset="0"/>
                <a:sym typeface="Arial" charset="0"/>
              </a:rPr>
              <a:t> Music, </a:t>
            </a:r>
            <a:r>
              <a:rPr lang="en-US" sz="1700" dirty="0" err="1">
                <a:solidFill>
                  <a:srgbClr val="000000"/>
                </a:solidFill>
                <a:latin typeface="Calibri" pitchFamily="34" charset="0"/>
                <a:sym typeface="Arial" charset="0"/>
              </a:rPr>
              <a:t>PraiseSong</a:t>
            </a:r>
            <a:r>
              <a:rPr lang="en-US" sz="1700" dirty="0">
                <a:solidFill>
                  <a:srgbClr val="000000"/>
                </a:solidFill>
                <a:latin typeface="Calibri" pitchFamily="34" charset="0"/>
                <a:sym typeface="Arial" charset="0"/>
              </a:rPr>
              <a:t> Press </a:t>
            </a:r>
            <a:r>
              <a:rPr lang="en-US" sz="1700" dirty="0" smtClean="0">
                <a:solidFill>
                  <a:srgbClr val="000000"/>
                </a:solidFill>
                <a:latin typeface="Calibri" pitchFamily="34" charset="0"/>
                <a:sym typeface="Arial" charset="0"/>
              </a:rPr>
              <a:t>Music </a:t>
            </a:r>
            <a:r>
              <a:rPr lang="en-US" sz="1700" dirty="0">
                <a:solidFill>
                  <a:srgbClr val="000000"/>
                </a:solidFill>
                <a:latin typeface="Calibri" pitchFamily="34" charset="0"/>
                <a:sym typeface="Arial" charset="0"/>
              </a:rPr>
              <a:t>Inc.</a:t>
            </a:r>
          </a:p>
        </p:txBody>
      </p:sp>
      <p:sp>
        <p:nvSpPr>
          <p:cNvPr id="108549"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7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13531" y="530467"/>
            <a:ext cx="8068469" cy="595864"/>
          </a:xfrm>
          <a:prstGeom prst="rect">
            <a:avLst/>
          </a:prstGeom>
          <a:noFill/>
          <a:ln w="9525">
            <a:noFill/>
            <a:miter lim="800000"/>
            <a:headEnd/>
            <a:tailEnd/>
          </a:ln>
          <a:effectLst/>
        </p:spPr>
        <p:txBody>
          <a:bodyPr wrap="none" anchor="ctr"/>
          <a:lstStyle/>
          <a:p>
            <a:pPr algn="ctr"/>
            <a:r>
              <a:rPr lang="en-US" sz="3600" b="1" dirty="0">
                <a:solidFill>
                  <a:srgbClr val="000000"/>
                </a:solidFill>
                <a:sym typeface="Arial" charset="0"/>
              </a:rPr>
              <a:t>You, You Are God</a:t>
            </a:r>
          </a:p>
        </p:txBody>
      </p:sp>
      <p:sp>
        <p:nvSpPr>
          <p:cNvPr id="30722" name="Rectangle 2"/>
          <p:cNvSpPr>
            <a:spLocks noChangeArrowheads="1"/>
          </p:cNvSpPr>
          <p:nvPr/>
        </p:nvSpPr>
        <p:spPr bwMode="auto">
          <a:xfrm>
            <a:off x="301628"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Here I am I've come to find You</a:t>
            </a:r>
            <a:br>
              <a:rPr lang="en-US" sz="3400" b="1" dirty="0">
                <a:solidFill>
                  <a:srgbClr val="000000"/>
                </a:solidFill>
                <a:sym typeface="Arial" charset="0"/>
              </a:rPr>
            </a:br>
            <a:r>
              <a:rPr lang="en-US" sz="3400" b="1" dirty="0">
                <a:solidFill>
                  <a:srgbClr val="000000"/>
                </a:solidFill>
                <a:sym typeface="Arial" charset="0"/>
              </a:rPr>
              <a:t>Here I am to see Your grace</a:t>
            </a:r>
            <a:br>
              <a:rPr lang="en-US" sz="3400" b="1" dirty="0">
                <a:solidFill>
                  <a:srgbClr val="000000"/>
                </a:solidFill>
                <a:sym typeface="Arial" charset="0"/>
              </a:rPr>
            </a:br>
            <a:r>
              <a:rPr lang="en-US" sz="3400" b="1" dirty="0">
                <a:solidFill>
                  <a:srgbClr val="000000"/>
                </a:solidFill>
                <a:sym typeface="Arial" charset="0"/>
              </a:rPr>
              <a:t>To bring to You an offering</a:t>
            </a:r>
            <a:br>
              <a:rPr lang="en-US" sz="3400" b="1" dirty="0">
                <a:solidFill>
                  <a:srgbClr val="000000"/>
                </a:solidFill>
                <a:sym typeface="Arial" charset="0"/>
              </a:rPr>
            </a:br>
            <a:r>
              <a:rPr lang="en-US" sz="3400" b="1" dirty="0">
                <a:solidFill>
                  <a:srgbClr val="000000"/>
                </a:solidFill>
                <a:sym typeface="Arial" charset="0"/>
              </a:rPr>
              <a:t>I have to ask myself one thing</a:t>
            </a:r>
            <a:br>
              <a:rPr lang="en-US" sz="3400" b="1" dirty="0">
                <a:solidFill>
                  <a:srgbClr val="000000"/>
                </a:solidFill>
                <a:sym typeface="Arial" charset="0"/>
              </a:rPr>
            </a:br>
            <a:r>
              <a:rPr lang="en-US" sz="3400" b="1" dirty="0">
                <a:solidFill>
                  <a:srgbClr val="000000"/>
                </a:solidFill>
                <a:sym typeface="Arial" charset="0"/>
              </a:rPr>
              <a:t>How can I do anything but praise</a:t>
            </a:r>
            <a:br>
              <a:rPr lang="en-US" sz="3400" b="1" dirty="0">
                <a:solidFill>
                  <a:srgbClr val="000000"/>
                </a:solidFill>
                <a:sym typeface="Arial" charset="0"/>
              </a:rPr>
            </a:br>
            <a:r>
              <a:rPr lang="en-US" sz="3400" b="1" dirty="0">
                <a:solidFill>
                  <a:srgbClr val="000000"/>
                </a:solidFill>
                <a:sym typeface="Arial" charset="0"/>
              </a:rPr>
              <a:t>I praise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01628" y="1191728"/>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You, </a:t>
            </a:r>
            <a:r>
              <a:rPr lang="en-US" sz="3400" b="1" dirty="0">
                <a:solidFill>
                  <a:srgbClr val="000000"/>
                </a:solidFill>
                <a:sym typeface="Arial" charset="0"/>
              </a:rPr>
              <a:t>You are God, You are Lord</a:t>
            </a:r>
            <a:br>
              <a:rPr lang="en-US" sz="3400" b="1" dirty="0">
                <a:solidFill>
                  <a:srgbClr val="000000"/>
                </a:solidFill>
                <a:sym typeface="Arial" charset="0"/>
              </a:rPr>
            </a:br>
            <a:r>
              <a:rPr lang="en-US" sz="3400" b="1" dirty="0">
                <a:solidFill>
                  <a:srgbClr val="000000"/>
                </a:solidFill>
                <a:sym typeface="Arial" charset="0"/>
              </a:rPr>
              <a:t>You are all I'm living for</a:t>
            </a:r>
            <a:br>
              <a:rPr lang="en-US" sz="3400" b="1" dirty="0">
                <a:solidFill>
                  <a:srgbClr val="000000"/>
                </a:solidFill>
                <a:sym typeface="Arial" charset="0"/>
              </a:rPr>
            </a:br>
            <a:r>
              <a:rPr lang="en-US" sz="3400" b="1" dirty="0">
                <a:solidFill>
                  <a:srgbClr val="000000"/>
                </a:solidFill>
                <a:sym typeface="Arial" charset="0"/>
              </a:rPr>
              <a:t>You are King of everything</a:t>
            </a:r>
            <a:br>
              <a:rPr lang="en-US" sz="3400" b="1" dirty="0">
                <a:solidFill>
                  <a:srgbClr val="000000"/>
                </a:solidFill>
                <a:sym typeface="Arial" charset="0"/>
              </a:rPr>
            </a:br>
            <a:r>
              <a:rPr lang="en-US" sz="3400" b="1" dirty="0">
                <a:solidFill>
                  <a:srgbClr val="000000"/>
                </a:solidFill>
                <a:sym typeface="Arial" charset="0"/>
              </a:rPr>
              <a:t>I want my life to praise You</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01628" y="896179"/>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Here I am I've come to thank You</a:t>
            </a:r>
            <a:br>
              <a:rPr lang="en-US" sz="3400" b="1" dirty="0">
                <a:solidFill>
                  <a:srgbClr val="000000"/>
                </a:solidFill>
                <a:sym typeface="Arial" charset="0"/>
              </a:rPr>
            </a:br>
            <a:r>
              <a:rPr lang="en-US" sz="3400" b="1" dirty="0">
                <a:solidFill>
                  <a:srgbClr val="000000"/>
                </a:solidFill>
                <a:sym typeface="Arial" charset="0"/>
              </a:rPr>
              <a:t>Here I am a life You've changed</a:t>
            </a:r>
            <a:br>
              <a:rPr lang="en-US" sz="3400" b="1" dirty="0">
                <a:solidFill>
                  <a:srgbClr val="000000"/>
                </a:solidFill>
                <a:sym typeface="Arial" charset="0"/>
              </a:rPr>
            </a:br>
            <a:r>
              <a:rPr lang="en-US" sz="3400" b="1" dirty="0">
                <a:solidFill>
                  <a:srgbClr val="000000"/>
                </a:solidFill>
                <a:sym typeface="Arial" charset="0"/>
              </a:rPr>
              <a:t>Because You gave Your life for me</a:t>
            </a:r>
            <a:br>
              <a:rPr lang="en-US" sz="3400" b="1" dirty="0">
                <a:solidFill>
                  <a:srgbClr val="000000"/>
                </a:solidFill>
                <a:sym typeface="Arial" charset="0"/>
              </a:rPr>
            </a:br>
            <a:r>
              <a:rPr lang="en-US" sz="3400" b="1" dirty="0">
                <a:solidFill>
                  <a:srgbClr val="000000"/>
                </a:solidFill>
                <a:sym typeface="Arial" charset="0"/>
              </a:rPr>
              <a:t>You crucified Your Son for me</a:t>
            </a:r>
            <a:br>
              <a:rPr lang="en-US" sz="3400" b="1" dirty="0">
                <a:solidFill>
                  <a:srgbClr val="000000"/>
                </a:solidFill>
                <a:sym typeface="Arial" charset="0"/>
              </a:rPr>
            </a:br>
            <a:r>
              <a:rPr lang="en-US" sz="3400" b="1" dirty="0">
                <a:solidFill>
                  <a:srgbClr val="000000"/>
                </a:solidFill>
                <a:sym typeface="Arial" charset="0"/>
              </a:rPr>
              <a:t>How can I do anything but praise</a:t>
            </a:r>
            <a:br>
              <a:rPr lang="en-US" sz="3400" b="1" dirty="0">
                <a:solidFill>
                  <a:srgbClr val="000000"/>
                </a:solidFill>
                <a:sym typeface="Arial" charset="0"/>
              </a:rPr>
            </a:br>
            <a:r>
              <a:rPr lang="en-US" sz="3400" b="1" dirty="0">
                <a:solidFill>
                  <a:srgbClr val="000000"/>
                </a:solidFill>
                <a:sym typeface="Arial" charset="0"/>
              </a:rPr>
              <a:t>I praise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01628"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You are God, You are Lord</a:t>
            </a:r>
            <a:br>
              <a:rPr lang="en-US" sz="3400" b="1" dirty="0">
                <a:solidFill>
                  <a:srgbClr val="000000"/>
                </a:solidFill>
                <a:sym typeface="Arial" charset="0"/>
              </a:rPr>
            </a:br>
            <a:r>
              <a:rPr lang="en-US" sz="3400" b="1" dirty="0">
                <a:solidFill>
                  <a:srgbClr val="000000"/>
                </a:solidFill>
                <a:sym typeface="Arial" charset="0"/>
              </a:rPr>
              <a:t>You are all I'm living for</a:t>
            </a:r>
            <a:br>
              <a:rPr lang="en-US" sz="3400" b="1" dirty="0">
                <a:solidFill>
                  <a:srgbClr val="000000"/>
                </a:solidFill>
                <a:sym typeface="Arial" charset="0"/>
              </a:rPr>
            </a:br>
            <a:r>
              <a:rPr lang="en-US" sz="3400" b="1" dirty="0">
                <a:solidFill>
                  <a:srgbClr val="000000"/>
                </a:solidFill>
                <a:sym typeface="Arial" charset="0"/>
              </a:rPr>
              <a:t>You are King of </a:t>
            </a:r>
            <a:r>
              <a:rPr lang="en-US" sz="3400" b="1" dirty="0" smtClean="0">
                <a:solidFill>
                  <a:srgbClr val="000000"/>
                </a:solidFill>
                <a:sym typeface="Arial" charset="0"/>
              </a:rPr>
              <a:t>everything</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I want my life to praise You</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01628"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God, You are Lord</a:t>
            </a:r>
            <a:br>
              <a:rPr lang="en-US" sz="3400" b="1" dirty="0">
                <a:solidFill>
                  <a:srgbClr val="000000"/>
                </a:solidFill>
                <a:sym typeface="Arial" charset="0"/>
              </a:rPr>
            </a:br>
            <a:r>
              <a:rPr lang="en-US" sz="3400" b="1" dirty="0">
                <a:solidFill>
                  <a:srgbClr val="000000"/>
                </a:solidFill>
                <a:sym typeface="Arial" charset="0"/>
              </a:rPr>
              <a:t>You are all I'm living for</a:t>
            </a:r>
            <a:br>
              <a:rPr lang="en-US" sz="3400" b="1" dirty="0">
                <a:solidFill>
                  <a:srgbClr val="000000"/>
                </a:solidFill>
                <a:sym typeface="Arial" charset="0"/>
              </a:rPr>
            </a:br>
            <a:r>
              <a:rPr lang="en-US" sz="3400" b="1" dirty="0">
                <a:solidFill>
                  <a:srgbClr val="000000"/>
                </a:solidFill>
                <a:sym typeface="Arial" charset="0"/>
              </a:rPr>
              <a:t>You are King of everything</a:t>
            </a:r>
            <a:br>
              <a:rPr lang="en-US" sz="3400" b="1" dirty="0">
                <a:solidFill>
                  <a:srgbClr val="000000"/>
                </a:solidFill>
                <a:sym typeface="Arial" charset="0"/>
              </a:rPr>
            </a:br>
            <a:r>
              <a:rPr lang="en-US" sz="3400" b="1" dirty="0">
                <a:solidFill>
                  <a:srgbClr val="000000"/>
                </a:solidFill>
                <a:sym typeface="Arial" charset="0"/>
              </a:rPr>
              <a:t>I want my life to praise You</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01628" y="972450"/>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God, You are Lord</a:t>
            </a:r>
            <a:br>
              <a:rPr lang="en-US" sz="3400" b="1" dirty="0">
                <a:solidFill>
                  <a:srgbClr val="000000"/>
                </a:solidFill>
                <a:sym typeface="Arial" charset="0"/>
              </a:rPr>
            </a:br>
            <a:r>
              <a:rPr lang="en-US" sz="3400" b="1" dirty="0">
                <a:solidFill>
                  <a:srgbClr val="000000"/>
                </a:solidFill>
                <a:sym typeface="Arial" charset="0"/>
              </a:rPr>
              <a:t>You are all I'm living for</a:t>
            </a:r>
            <a:br>
              <a:rPr lang="en-US" sz="3400" b="1" dirty="0">
                <a:solidFill>
                  <a:srgbClr val="000000"/>
                </a:solidFill>
                <a:sym typeface="Arial" charset="0"/>
              </a:rPr>
            </a:br>
            <a:r>
              <a:rPr lang="en-US" sz="3400" b="1" dirty="0">
                <a:solidFill>
                  <a:srgbClr val="000000"/>
                </a:solidFill>
                <a:sym typeface="Arial" charset="0"/>
              </a:rPr>
              <a:t>You are King of everything</a:t>
            </a:r>
            <a:br>
              <a:rPr lang="en-US" sz="3400" b="1" dirty="0">
                <a:solidFill>
                  <a:srgbClr val="000000"/>
                </a:solidFill>
                <a:sym typeface="Arial" charset="0"/>
              </a:rPr>
            </a:br>
            <a:r>
              <a:rPr lang="en-US" sz="3400" b="1" dirty="0">
                <a:solidFill>
                  <a:srgbClr val="000000"/>
                </a:solidFill>
                <a:sym typeface="Arial" charset="0"/>
              </a:rPr>
              <a:t>I want my life to praise </a:t>
            </a:r>
            <a:r>
              <a:rPr lang="en-US" sz="3400" b="1" dirty="0" smtClean="0">
                <a:solidFill>
                  <a:srgbClr val="000000"/>
                </a:solidFill>
                <a:sym typeface="Arial" charset="0"/>
              </a:rPr>
              <a:t>You</a:t>
            </a:r>
          </a:p>
          <a:p>
            <a:pPr algn="ctr"/>
            <a:r>
              <a:rPr lang="en-US" sz="3400" b="1" dirty="0" smtClean="0">
                <a:solidFill>
                  <a:srgbClr val="000000"/>
                </a:solidFill>
                <a:sym typeface="Arial" charset="0"/>
              </a:rPr>
              <a:t>I want my life to praise You</a:t>
            </a:r>
            <a:endParaRPr lang="en-US" sz="3400" b="1" dirty="0">
              <a:solidFill>
                <a:srgbClr val="000000"/>
              </a:solidFill>
              <a:sym typeface="Arial" charset="0"/>
            </a:endParaRPr>
          </a:p>
        </p:txBody>
      </p:sp>
      <p:sp>
        <p:nvSpPr>
          <p:cNvPr id="38915" name="Rectangle 3"/>
          <p:cNvSpPr>
            <a:spLocks noChangeArrowheads="1"/>
          </p:cNvSpPr>
          <p:nvPr/>
        </p:nvSpPr>
        <p:spPr bwMode="auto">
          <a:xfrm>
            <a:off x="301628" y="4588152"/>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Walker Beach</a:t>
            </a:r>
          </a:p>
        </p:txBody>
      </p:sp>
      <p:sp>
        <p:nvSpPr>
          <p:cNvPr id="38916" name="Rectangle 4"/>
          <p:cNvSpPr>
            <a:spLocks noChangeArrowheads="1"/>
          </p:cNvSpPr>
          <p:nvPr/>
        </p:nvSpPr>
        <p:spPr bwMode="auto">
          <a:xfrm>
            <a:off x="301628" y="4766912"/>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2003 Gateway Create Publishing</a:t>
            </a:r>
          </a:p>
        </p:txBody>
      </p:sp>
      <p:sp>
        <p:nvSpPr>
          <p:cNvPr id="38917" name="Rectangle 5"/>
          <p:cNvSpPr>
            <a:spLocks noChangeArrowheads="1"/>
          </p:cNvSpPr>
          <p:nvPr/>
        </p:nvSpPr>
        <p:spPr bwMode="auto">
          <a:xfrm>
            <a:off x="301628" y="494567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8600" y="8215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 are the reason my heart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Can go on and on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life inside of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answer to my cries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You're all that I could ever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only One for 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With one breath, You sustain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By Your grace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have given me a hope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To dream of Your intentions to</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Be more like You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Forever I will sing Your praise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worship You alone </a:t>
            </a:r>
            <a:endParaRPr lang="en-US" sz="3400" b="1" dirty="0" smtClean="0">
              <a:solidFill>
                <a:srgbClr val="000000"/>
              </a:solidFill>
              <a:latin typeface="Calibri" pitchFamily="34" charset="0"/>
              <a:sym typeface="Arial" charset="0"/>
            </a:endParaRPr>
          </a:p>
          <a:p>
            <a:pPr algn="ctr"/>
            <a:r>
              <a:rPr lang="en-US" sz="3400" b="1" dirty="0" smtClean="0">
                <a:solidFill>
                  <a:srgbClr val="000000"/>
                </a:solidFill>
                <a:latin typeface="Calibri" pitchFamily="34" charset="0"/>
                <a:sym typeface="Arial" charset="0"/>
              </a:rPr>
              <a:t>Until the </a:t>
            </a:r>
            <a:r>
              <a:rPr lang="en-US" sz="3400" b="1" dirty="0">
                <a:solidFill>
                  <a:srgbClr val="000000"/>
                </a:solidFill>
                <a:latin typeface="Calibri" pitchFamily="34" charset="0"/>
                <a:sym typeface="Arial" charset="0"/>
              </a:rPr>
              <a:t>day I die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live my life for </a:t>
            </a:r>
            <a:r>
              <a:rPr lang="en-US" sz="3400" b="1" dirty="0" smtClean="0">
                <a:solidFill>
                  <a:srgbClr val="000000"/>
                </a:solidFill>
                <a:latin typeface="Calibri" pitchFamily="34" charset="0"/>
                <a:sym typeface="Arial" charset="0"/>
              </a:rPr>
              <a:t>You</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With every </a:t>
            </a:r>
            <a:r>
              <a:rPr lang="en-US" sz="3400" b="1" dirty="0">
                <a:solidFill>
                  <a:srgbClr val="000000"/>
                </a:solidFill>
                <a:latin typeface="Calibri" pitchFamily="34" charset="0"/>
                <a:sym typeface="Arial" charset="0"/>
              </a:rPr>
              <a:t>breath I take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bless Your name and want You more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now I'm running to You, O Lord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 are the reason my heart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Can go on and on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life inside of me</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You are the answer to my cries</a:t>
            </a:r>
          </a:p>
          <a:p>
            <a:pPr algn="ctr"/>
            <a:r>
              <a:rPr lang="en-US" sz="3400" b="1" dirty="0" smtClean="0">
                <a:solidFill>
                  <a:srgbClr val="000000"/>
                </a:solidFill>
                <a:latin typeface="Calibri" pitchFamily="34" charset="0"/>
                <a:sym typeface="Arial" charset="0"/>
              </a:rPr>
              <a:t>You're </a:t>
            </a:r>
            <a:r>
              <a:rPr lang="en-US" sz="3400" b="1" dirty="0">
                <a:solidFill>
                  <a:srgbClr val="000000"/>
                </a:solidFill>
                <a:latin typeface="Calibri" pitchFamily="34" charset="0"/>
                <a:sym typeface="Arial" charset="0"/>
              </a:rPr>
              <a:t>all that I could ever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only One for me</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
        <p:nvSpPr>
          <p:cNvPr id="9" name="Rectangle 3"/>
          <p:cNvSpPr>
            <a:spLocks noChangeArrowheads="1"/>
          </p:cNvSpPr>
          <p:nvPr/>
        </p:nvSpPr>
        <p:spPr bwMode="auto">
          <a:xfrm>
            <a:off x="301625" y="4588151"/>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David Moore</a:t>
            </a:r>
          </a:p>
        </p:txBody>
      </p:sp>
      <p:sp>
        <p:nvSpPr>
          <p:cNvPr id="10"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2005 Gateway Create Publishing</a:t>
            </a:r>
          </a:p>
        </p:txBody>
      </p:sp>
      <p:sp>
        <p:nvSpPr>
          <p:cNvPr id="11"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Forever I will sing Your praise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worship You alone until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day I die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live my life for </a:t>
            </a:r>
            <a:r>
              <a:rPr lang="en-US" sz="3400" b="1" dirty="0" smtClean="0">
                <a:solidFill>
                  <a:srgbClr val="000000"/>
                </a:solidFill>
                <a:latin typeface="Calibri" pitchFamily="34" charset="0"/>
                <a:sym typeface="Arial" charset="0"/>
              </a:rPr>
              <a:t>You</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With every </a:t>
            </a:r>
            <a:r>
              <a:rPr lang="en-US" sz="3400" b="1" dirty="0">
                <a:solidFill>
                  <a:srgbClr val="000000"/>
                </a:solidFill>
                <a:latin typeface="Calibri" pitchFamily="34" charset="0"/>
                <a:sym typeface="Arial" charset="0"/>
              </a:rPr>
              <a:t>breath I take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bless Your name and want You more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now I'm running to You, O Lord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 are the reason my heart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Can go on and on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life inside of </a:t>
            </a:r>
            <a:r>
              <a:rPr lang="en-US" sz="3400" b="1" dirty="0" smtClean="0">
                <a:solidFill>
                  <a:srgbClr val="000000"/>
                </a:solidFill>
                <a:latin typeface="Calibri" pitchFamily="34" charset="0"/>
                <a:sym typeface="Arial" charset="0"/>
              </a:rPr>
              <a:t>me</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1625" y="606667"/>
            <a:ext cx="8068469" cy="595864"/>
          </a:xfrm>
          <a:prstGeom prst="rect">
            <a:avLst/>
          </a:prstGeom>
          <a:noFill/>
          <a:ln w="9525">
            <a:noFill/>
            <a:miter lim="800000"/>
            <a:headEnd/>
            <a:tailEnd/>
          </a:ln>
          <a:effectLst/>
        </p:spPr>
        <p:txBody>
          <a:bodyPr wrap="none" lIns="79050" tIns="39525" rIns="79050" bIns="39525" anchor="ctr"/>
          <a:lstStyle/>
          <a:p>
            <a:pPr algn="ctr"/>
            <a:r>
              <a:rPr lang="en-US" sz="3600" b="1" dirty="0">
                <a:solidFill>
                  <a:srgbClr val="000000"/>
                </a:solidFill>
                <a:latin typeface="Calibri" pitchFamily="34" charset="0"/>
                <a:sym typeface="Arial" pitchFamily="34" charset="0"/>
              </a:rPr>
              <a:t>Holding On to You</a:t>
            </a:r>
          </a:p>
        </p:txBody>
      </p:sp>
      <p:sp>
        <p:nvSpPr>
          <p:cNvPr id="20482" name="Rectangle 2"/>
          <p:cNvSpPr>
            <a:spLocks noChangeArrowheads="1"/>
          </p:cNvSpPr>
          <p:nvPr/>
        </p:nvSpPr>
        <p:spPr bwMode="auto">
          <a:xfrm>
            <a:off x="301625" y="14098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All I want is You, all I need is You</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And I do believe what You say is true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But I don't understand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Why it's taken me so long to know</a:t>
            </a:r>
          </a:p>
        </p:txBody>
      </p:sp>
      <p:sp>
        <p:nvSpPr>
          <p:cNvPr id="20484"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You are the answer to my cries</a:t>
            </a:r>
          </a:p>
          <a:p>
            <a:pPr algn="ctr"/>
            <a:r>
              <a:rPr lang="en-US" sz="3400" b="1" dirty="0" smtClean="0">
                <a:solidFill>
                  <a:srgbClr val="000000"/>
                </a:solidFill>
                <a:latin typeface="Calibri" pitchFamily="34" charset="0"/>
                <a:sym typeface="Arial" charset="0"/>
              </a:rPr>
              <a:t>You're </a:t>
            </a:r>
            <a:r>
              <a:rPr lang="en-US" sz="3400" b="1" dirty="0">
                <a:solidFill>
                  <a:srgbClr val="000000"/>
                </a:solidFill>
                <a:latin typeface="Calibri" pitchFamily="34" charset="0"/>
                <a:sym typeface="Arial" charset="0"/>
              </a:rPr>
              <a:t>all that I could ever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only One for me</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
        <p:nvSpPr>
          <p:cNvPr id="11"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 are the reason my heart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Can go on and on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life inside of me</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You are the answer to my cries</a:t>
            </a:r>
          </a:p>
          <a:p>
            <a:pPr algn="ctr"/>
            <a:r>
              <a:rPr lang="en-US" sz="3400" b="1" dirty="0" smtClean="0">
                <a:solidFill>
                  <a:srgbClr val="000000"/>
                </a:solidFill>
                <a:latin typeface="Calibri" pitchFamily="34" charset="0"/>
                <a:sym typeface="Arial" charset="0"/>
              </a:rPr>
              <a:t>You're </a:t>
            </a:r>
            <a:r>
              <a:rPr lang="en-US" sz="3400" b="1" dirty="0">
                <a:solidFill>
                  <a:srgbClr val="000000"/>
                </a:solidFill>
                <a:latin typeface="Calibri" pitchFamily="34" charset="0"/>
                <a:sym typeface="Arial" charset="0"/>
              </a:rPr>
              <a:t>all that I could ever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only One for me</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
        <p:nvSpPr>
          <p:cNvPr id="9" name="Rectangle 3"/>
          <p:cNvSpPr>
            <a:spLocks noChangeArrowheads="1"/>
          </p:cNvSpPr>
          <p:nvPr/>
        </p:nvSpPr>
        <p:spPr bwMode="auto">
          <a:xfrm>
            <a:off x="301625" y="4588151"/>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David Moore</a:t>
            </a:r>
          </a:p>
        </p:txBody>
      </p:sp>
      <p:sp>
        <p:nvSpPr>
          <p:cNvPr id="10"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2005 Gateway Create Publishing</a:t>
            </a:r>
          </a:p>
        </p:txBody>
      </p:sp>
      <p:sp>
        <p:nvSpPr>
          <p:cNvPr id="11"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228600" y="606667"/>
            <a:ext cx="8068469" cy="595864"/>
          </a:xfrm>
          <a:prstGeom prst="rect">
            <a:avLst/>
          </a:prstGeom>
          <a:noFill/>
          <a:ln w="9525">
            <a:noFill/>
            <a:miter lim="800000"/>
            <a:headEnd/>
            <a:tailEnd/>
          </a:ln>
          <a:effectLst/>
        </p:spPr>
        <p:txBody>
          <a:bodyPr wrap="none" anchor="ctr"/>
          <a:lstStyle/>
          <a:p>
            <a:pPr algn="ctr"/>
            <a:r>
              <a:rPr lang="en-US" sz="3600" b="1" dirty="0">
                <a:solidFill>
                  <a:srgbClr val="000000"/>
                </a:solidFill>
                <a:latin typeface="Calibri" pitchFamily="34" charset="0"/>
                <a:sym typeface="Arial" charset="0"/>
              </a:rPr>
              <a:t>Come Thou Fount, Come Thou King</a:t>
            </a:r>
          </a:p>
        </p:txBody>
      </p:sp>
      <p:sp>
        <p:nvSpPr>
          <p:cNvPr id="96258" name="Rectangle 2"/>
          <p:cNvSpPr>
            <a:spLocks noChangeArrowheads="1"/>
          </p:cNvSpPr>
          <p:nvPr/>
        </p:nvSpPr>
        <p:spPr bwMode="auto">
          <a:xfrm>
            <a:off x="301627" y="1409876"/>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Come Thou Fount of </a:t>
            </a:r>
            <a:r>
              <a:rPr lang="en-US" sz="3400" b="1" dirty="0" smtClean="0">
                <a:solidFill>
                  <a:srgbClr val="000000"/>
                </a:solidFill>
                <a:latin typeface="Calibri" pitchFamily="34" charset="0"/>
                <a:sym typeface="Arial" charset="0"/>
              </a:rPr>
              <a:t>every blessing </a:t>
            </a:r>
            <a:br>
              <a:rPr lang="en-US" sz="3400" b="1" dirty="0" smtClean="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Tune </a:t>
            </a:r>
            <a:r>
              <a:rPr lang="en-US" sz="3400" b="1" dirty="0">
                <a:solidFill>
                  <a:srgbClr val="000000"/>
                </a:solidFill>
                <a:latin typeface="Calibri" pitchFamily="34" charset="0"/>
                <a:sym typeface="Arial" charset="0"/>
              </a:rPr>
              <a:t>my heart to </a:t>
            </a:r>
            <a:r>
              <a:rPr lang="en-US" sz="3400" b="1" dirty="0" smtClean="0">
                <a:solidFill>
                  <a:srgbClr val="000000"/>
                </a:solidFill>
                <a:latin typeface="Calibri" pitchFamily="34" charset="0"/>
                <a:sym typeface="Arial" charset="0"/>
              </a:rPr>
              <a:t>sing thy </a:t>
            </a:r>
            <a:r>
              <a:rPr lang="en-US" sz="3400" b="1" dirty="0">
                <a:solidFill>
                  <a:srgbClr val="000000"/>
                </a:solidFill>
                <a:latin typeface="Calibri" pitchFamily="34" charset="0"/>
                <a:sym typeface="Arial" charset="0"/>
              </a:rPr>
              <a:t>grace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Streams of </a:t>
            </a:r>
            <a:r>
              <a:rPr lang="en-US" sz="3400" b="1" dirty="0" smtClean="0">
                <a:solidFill>
                  <a:srgbClr val="000000"/>
                </a:solidFill>
                <a:latin typeface="Calibri" pitchFamily="34" charset="0"/>
                <a:sym typeface="Arial" charset="0"/>
              </a:rPr>
              <a:t>mercy never ceasing </a:t>
            </a:r>
          </a:p>
          <a:p>
            <a:pPr algn="ctr"/>
            <a:r>
              <a:rPr lang="en-US" sz="3400" b="1" dirty="0" smtClean="0">
                <a:solidFill>
                  <a:srgbClr val="000000"/>
                </a:solidFill>
                <a:latin typeface="Calibri" pitchFamily="34" charset="0"/>
                <a:sym typeface="Arial" charset="0"/>
              </a:rPr>
              <a:t>Call for songs of loudest praise</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01627" y="1191728"/>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latin typeface="Calibri" pitchFamily="34" charset="0"/>
                <a:sym typeface="Arial" charset="0"/>
              </a:rPr>
              <a:t>Teach me some melodious sonnet</a:t>
            </a:r>
            <a:br>
              <a:rPr lang="en-US" sz="3400" b="1" dirty="0" smtClean="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Sung by flaming tongues above </a:t>
            </a:r>
          </a:p>
          <a:p>
            <a:pPr algn="ctr"/>
            <a:r>
              <a:rPr lang="en-US" sz="3400" b="1" dirty="0" smtClean="0">
                <a:solidFill>
                  <a:srgbClr val="000000"/>
                </a:solidFill>
                <a:latin typeface="Calibri" pitchFamily="34" charset="0"/>
                <a:sym typeface="Arial" charset="0"/>
              </a:rPr>
              <a:t>Praise His Name, </a:t>
            </a:r>
            <a:r>
              <a:rPr lang="en-US" sz="3400" b="1" dirty="0">
                <a:solidFill>
                  <a:srgbClr val="000000"/>
                </a:solidFill>
                <a:latin typeface="Calibri" pitchFamily="34" charset="0"/>
                <a:sym typeface="Arial" charset="0"/>
              </a:rPr>
              <a:t>I'm fixed upon it</a:t>
            </a:r>
            <a:br>
              <a:rPr lang="en-US" sz="3400" b="1" dirty="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Name of God’s redeeming </a:t>
            </a:r>
            <a:r>
              <a:rPr lang="en-US" sz="3400" b="1" dirty="0">
                <a:solidFill>
                  <a:srgbClr val="000000"/>
                </a:solidFill>
                <a:latin typeface="Calibri" pitchFamily="34" charset="0"/>
                <a:sym typeface="Arial" charset="0"/>
              </a:rPr>
              <a:t>love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1627"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Come </a:t>
            </a:r>
            <a:r>
              <a:rPr lang="en-US" sz="3400" b="1" dirty="0" smtClean="0">
                <a:solidFill>
                  <a:srgbClr val="000000"/>
                </a:solidFill>
                <a:latin typeface="Calibri" pitchFamily="34" charset="0"/>
                <a:sym typeface="Arial" charset="0"/>
              </a:rPr>
              <a:t>thou Fount </a:t>
            </a:r>
            <a:r>
              <a:rPr lang="en-US" sz="3400" b="1" dirty="0">
                <a:solidFill>
                  <a:srgbClr val="000000"/>
                </a:solidFill>
                <a:latin typeface="Calibri" pitchFamily="34" charset="0"/>
                <a:sym typeface="Arial" charset="0"/>
              </a:rPr>
              <a:t>come </a:t>
            </a:r>
            <a:r>
              <a:rPr lang="en-US" sz="3400" b="1" dirty="0" smtClean="0">
                <a:solidFill>
                  <a:srgbClr val="000000"/>
                </a:solidFill>
                <a:latin typeface="Calibri" pitchFamily="34" charset="0"/>
                <a:sym typeface="Arial" charset="0"/>
              </a:rPr>
              <a:t>thou </a:t>
            </a:r>
            <a:r>
              <a:rPr lang="en-US" sz="3400" b="1" dirty="0">
                <a:solidFill>
                  <a:srgbClr val="000000"/>
                </a:solidFill>
                <a:latin typeface="Calibri" pitchFamily="34" charset="0"/>
                <a:sym typeface="Arial" charset="0"/>
              </a:rPr>
              <a:t>King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Come </a:t>
            </a:r>
            <a:r>
              <a:rPr lang="en-US" sz="3400" b="1" dirty="0" smtClean="0">
                <a:solidFill>
                  <a:srgbClr val="000000"/>
                </a:solidFill>
                <a:latin typeface="Calibri" pitchFamily="34" charset="0"/>
                <a:sym typeface="Arial" charset="0"/>
              </a:rPr>
              <a:t>thou </a:t>
            </a:r>
            <a:r>
              <a:rPr lang="en-US" sz="3400" b="1" dirty="0">
                <a:solidFill>
                  <a:srgbClr val="000000"/>
                </a:solidFill>
                <a:latin typeface="Calibri" pitchFamily="34" charset="0"/>
                <a:sym typeface="Arial" charset="0"/>
              </a:rPr>
              <a:t>precious Prince of Peace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Hear Your </a:t>
            </a:r>
            <a:r>
              <a:rPr lang="en-US" sz="3400" b="1" dirty="0" smtClean="0">
                <a:solidFill>
                  <a:srgbClr val="000000"/>
                </a:solidFill>
                <a:latin typeface="Calibri" pitchFamily="34" charset="0"/>
                <a:sym typeface="Arial" charset="0"/>
              </a:rPr>
              <a:t>bride </a:t>
            </a:r>
            <a:r>
              <a:rPr lang="en-US" sz="3400" b="1" dirty="0">
                <a:solidFill>
                  <a:srgbClr val="000000"/>
                </a:solidFill>
                <a:latin typeface="Calibri" pitchFamily="34" charset="0"/>
                <a:sym typeface="Arial" charset="0"/>
              </a:rPr>
              <a:t>to You we sing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Come </a:t>
            </a:r>
            <a:r>
              <a:rPr lang="en-US" sz="3400" b="1" dirty="0" smtClean="0">
                <a:solidFill>
                  <a:srgbClr val="000000"/>
                </a:solidFill>
                <a:latin typeface="Calibri" pitchFamily="34" charset="0"/>
                <a:sym typeface="Arial" charset="0"/>
              </a:rPr>
              <a:t>thou </a:t>
            </a:r>
            <a:r>
              <a:rPr lang="en-US" sz="3400" b="1" dirty="0">
                <a:solidFill>
                  <a:srgbClr val="000000"/>
                </a:solidFill>
                <a:latin typeface="Calibri" pitchFamily="34" charset="0"/>
                <a:sym typeface="Arial" charset="0"/>
              </a:rPr>
              <a:t>Fount of our blessing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27" y="1050131"/>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I was lost in utter darkness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'til You came and rescued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was bound by all my sin when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love came and set me free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01627"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Now my soul can sing a new</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Song now my heart has found a home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Now Your grace is always with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I'll never be alone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1627"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Come Thou Fount, come Thou King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Come Thou precious Prince of Peace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Hear Your bride, to You we sing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Come Thou Fount of our blessing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01627"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O to grace how great a debtor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Daily I'm constrained to be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Thy goodness like a fetter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Bind my wandering heart to Thee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3531" y="8977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Well I tried to be everything I need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But a broken heart was all</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That I achieved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Still I don't understand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Why it's taken me so long to know</a:t>
            </a:r>
          </a:p>
        </p:txBody>
      </p:sp>
      <p:sp>
        <p:nvSpPr>
          <p:cNvPr id="22532"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pitchFamily="34"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01627"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Prone to wander, Lord I feel it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Prone to leave the God I love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Here's my heart Lord, take and seal it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Seal it for Thy courts above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1627"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Come Thou Fount, come Thou King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Come Thou precious Prince of Peace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Hear Your bride, to You we sing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Come Thou Fount of our blessing</a:t>
            </a:r>
          </a:p>
        </p:txBody>
      </p:sp>
      <p:sp>
        <p:nvSpPr>
          <p:cNvPr id="3" name="Rectangle 3"/>
          <p:cNvSpPr>
            <a:spLocks noChangeArrowheads="1"/>
          </p:cNvSpPr>
          <p:nvPr/>
        </p:nvSpPr>
        <p:spPr bwMode="auto">
          <a:xfrm>
            <a:off x="301627" y="4588152"/>
            <a:ext cx="8068469" cy="119173"/>
          </a:xfrm>
          <a:prstGeom prst="rect">
            <a:avLst/>
          </a:prstGeom>
          <a:noFill/>
          <a:ln w="9525">
            <a:noFill/>
            <a:miter lim="800000"/>
            <a:headEnd/>
            <a:tailEnd/>
          </a:ln>
          <a:effectLst/>
        </p:spPr>
        <p:txBody>
          <a:bodyPr wrap="none" anchor="ctr"/>
          <a:lstStyle/>
          <a:p>
            <a:pPr algn="ctr"/>
            <a:r>
              <a:rPr lang="en-US" sz="1600" dirty="0">
                <a:solidFill>
                  <a:srgbClr val="000000"/>
                </a:solidFill>
                <a:latin typeface="Calibri" pitchFamily="34" charset="0"/>
                <a:sym typeface="Arial" charset="0"/>
              </a:rPr>
              <a:t>Thomas Miller, Robert Robinson</a:t>
            </a:r>
          </a:p>
        </p:txBody>
      </p:sp>
      <p:sp>
        <p:nvSpPr>
          <p:cNvPr id="4" name="Rectangle 4"/>
          <p:cNvSpPr>
            <a:spLocks noChangeArrowheads="1"/>
          </p:cNvSpPr>
          <p:nvPr/>
        </p:nvSpPr>
        <p:spPr bwMode="auto">
          <a:xfrm>
            <a:off x="301627" y="4766912"/>
            <a:ext cx="8068469" cy="119173"/>
          </a:xfrm>
          <a:prstGeom prst="rect">
            <a:avLst/>
          </a:prstGeom>
          <a:noFill/>
          <a:ln w="9525">
            <a:noFill/>
            <a:miter lim="800000"/>
            <a:headEnd/>
            <a:tailEnd/>
          </a:ln>
          <a:effectLst/>
        </p:spPr>
        <p:txBody>
          <a:bodyPr wrap="none" anchor="ctr"/>
          <a:lstStyle/>
          <a:p>
            <a:pPr algn="ctr"/>
            <a:r>
              <a:rPr lang="en-US" sz="1600" dirty="0">
                <a:solidFill>
                  <a:srgbClr val="000000"/>
                </a:solidFill>
                <a:latin typeface="Calibri" pitchFamily="34" charset="0"/>
                <a:sym typeface="Arial" charset="0"/>
              </a:rPr>
              <a:t>2005 Gateway Create Publishing</a:t>
            </a:r>
          </a:p>
        </p:txBody>
      </p:sp>
      <p:sp>
        <p:nvSpPr>
          <p:cNvPr id="5" name="Rectangle 5"/>
          <p:cNvSpPr>
            <a:spLocks noChangeArrowheads="1"/>
          </p:cNvSpPr>
          <p:nvPr/>
        </p:nvSpPr>
        <p:spPr bwMode="auto">
          <a:xfrm>
            <a:off x="301627" y="4945671"/>
            <a:ext cx="8068469" cy="119173"/>
          </a:xfrm>
          <a:prstGeom prst="rect">
            <a:avLst/>
          </a:prstGeom>
          <a:noFill/>
          <a:ln w="9525">
            <a:noFill/>
            <a:miter lim="800000"/>
            <a:headEnd/>
            <a:tailEnd/>
          </a:ln>
          <a:effectLst/>
        </p:spPr>
        <p:txBody>
          <a:bodyPr wrap="none" anchor="ctr"/>
          <a:lstStyle/>
          <a:p>
            <a:pPr algn="ctr"/>
            <a:r>
              <a:rPr lang="en-US" sz="16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301626" y="592931"/>
            <a:ext cx="8068469" cy="595864"/>
          </a:xfrm>
          <a:prstGeom prst="rect">
            <a:avLst/>
          </a:prstGeom>
          <a:noFill/>
          <a:ln w="9525">
            <a:noFill/>
            <a:miter lim="800000"/>
            <a:headEnd/>
            <a:tailEnd/>
          </a:ln>
          <a:effectLst/>
        </p:spPr>
        <p:txBody>
          <a:bodyPr wrap="none" anchor="ctr"/>
          <a:lstStyle/>
          <a:p>
            <a:pPr algn="ctr"/>
            <a:r>
              <a:rPr lang="en-US" sz="3600" b="1" dirty="0">
                <a:solidFill>
                  <a:srgbClr val="000000"/>
                </a:solidFill>
                <a:sym typeface="Arial" charset="0"/>
              </a:rPr>
              <a:t>Here In Your Presence</a:t>
            </a:r>
          </a:p>
        </p:txBody>
      </p:sp>
      <p:sp>
        <p:nvSpPr>
          <p:cNvPr id="96258" name="Rectangle 2"/>
          <p:cNvSpPr>
            <a:spLocks noChangeArrowheads="1"/>
          </p:cNvSpPr>
          <p:nvPr/>
        </p:nvSpPr>
        <p:spPr bwMode="auto">
          <a:xfrm>
            <a:off x="301626" y="1487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Found in Your hands, fullness of joy</a:t>
            </a:r>
            <a:br>
              <a:rPr lang="en-US" sz="3400" b="1" dirty="0">
                <a:solidFill>
                  <a:srgbClr val="000000"/>
                </a:solidFill>
                <a:sym typeface="Arial" charset="0"/>
              </a:rPr>
            </a:br>
            <a:r>
              <a:rPr lang="en-US" sz="3400" b="1" dirty="0">
                <a:solidFill>
                  <a:srgbClr val="000000"/>
                </a:solidFill>
                <a:sym typeface="Arial" charset="0"/>
              </a:rPr>
              <a:t>Every fear suddenly wiped away</a:t>
            </a:r>
            <a:br>
              <a:rPr lang="en-US" sz="3400" b="1" dirty="0">
                <a:solidFill>
                  <a:srgbClr val="000000"/>
                </a:solidFill>
                <a:sym typeface="Arial" charset="0"/>
              </a:rPr>
            </a:br>
            <a:r>
              <a:rPr lang="en-US" sz="3400" b="1" dirty="0">
                <a:solidFill>
                  <a:srgbClr val="000000"/>
                </a:solidFill>
                <a:sym typeface="Arial" charset="0"/>
              </a:rPr>
              <a:t>Here in Your Presence</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All </a:t>
            </a:r>
            <a:r>
              <a:rPr lang="en-US" sz="3400" b="1" dirty="0">
                <a:solidFill>
                  <a:srgbClr val="000000"/>
                </a:solidFill>
                <a:sym typeface="Arial" charset="0"/>
              </a:rPr>
              <a:t>of my gains now fade away</a:t>
            </a:r>
            <a:br>
              <a:rPr lang="en-US" sz="3400" b="1" dirty="0">
                <a:solidFill>
                  <a:srgbClr val="000000"/>
                </a:solidFill>
                <a:sym typeface="Arial" charset="0"/>
              </a:rPr>
            </a:br>
            <a:r>
              <a:rPr lang="en-US" sz="3400" b="1" dirty="0">
                <a:solidFill>
                  <a:srgbClr val="000000"/>
                </a:solidFill>
                <a:sym typeface="Arial" charset="0"/>
              </a:rPr>
              <a:t>Every crown no longer on display</a:t>
            </a:r>
            <a:br>
              <a:rPr lang="en-US" sz="3400" b="1" dirty="0">
                <a:solidFill>
                  <a:srgbClr val="000000"/>
                </a:solidFill>
                <a:sym typeface="Arial" charset="0"/>
              </a:rPr>
            </a:br>
            <a:r>
              <a:rPr lang="en-US" sz="3400" b="1" dirty="0">
                <a:solidFill>
                  <a:srgbClr val="000000"/>
                </a:solidFill>
                <a:sym typeface="Arial" charset="0"/>
              </a:rPr>
              <a:t>Here in Your Presence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Heaven is trembling in awe of</a:t>
            </a:r>
            <a:br>
              <a:rPr lang="en-US" sz="3400" b="1" dirty="0">
                <a:solidFill>
                  <a:srgbClr val="000000"/>
                </a:solidFill>
                <a:sym typeface="Arial" charset="0"/>
              </a:rPr>
            </a:br>
            <a:r>
              <a:rPr lang="en-US" sz="3400" b="1" dirty="0">
                <a:solidFill>
                  <a:srgbClr val="000000"/>
                </a:solidFill>
                <a:sym typeface="Arial" charset="0"/>
              </a:rPr>
              <a:t>Your wonders</a:t>
            </a:r>
            <a:br>
              <a:rPr lang="en-US" sz="3400" b="1" dirty="0">
                <a:solidFill>
                  <a:srgbClr val="000000"/>
                </a:solidFill>
                <a:sym typeface="Arial" charset="0"/>
              </a:rPr>
            </a:br>
            <a:r>
              <a:rPr lang="en-US" sz="3400" b="1" dirty="0">
                <a:solidFill>
                  <a:srgbClr val="000000"/>
                </a:solidFill>
                <a:sym typeface="Arial" charset="0"/>
              </a:rPr>
              <a:t>The kings and their kingdoms</a:t>
            </a:r>
            <a:br>
              <a:rPr lang="en-US" sz="3400" b="1" dirty="0">
                <a:solidFill>
                  <a:srgbClr val="000000"/>
                </a:solidFill>
                <a:sym typeface="Arial" charset="0"/>
              </a:rPr>
            </a:br>
            <a:r>
              <a:rPr lang="en-US" sz="3400" b="1" dirty="0">
                <a:solidFill>
                  <a:srgbClr val="000000"/>
                </a:solidFill>
                <a:sym typeface="Arial" charset="0"/>
              </a:rPr>
              <a:t>Are standing amazed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Here in Your </a:t>
            </a:r>
            <a:r>
              <a:rPr lang="en-US" sz="3400" b="1" dirty="0" smtClean="0">
                <a:solidFill>
                  <a:srgbClr val="000000"/>
                </a:solidFill>
                <a:sym typeface="Arial" charset="0"/>
              </a:rPr>
              <a:t>Presence</a:t>
            </a:r>
          </a:p>
          <a:p>
            <a:pPr algn="ctr"/>
            <a:r>
              <a:rPr lang="en-US" sz="3400" b="1" dirty="0" smtClean="0">
                <a:solidFill>
                  <a:srgbClr val="000000"/>
                </a:solidFill>
                <a:sym typeface="Arial" charset="0"/>
              </a:rPr>
              <a:t>We </a:t>
            </a:r>
            <a:r>
              <a:rPr lang="en-US" sz="3400" b="1" dirty="0">
                <a:solidFill>
                  <a:srgbClr val="000000"/>
                </a:solidFill>
                <a:sym typeface="Arial" charset="0"/>
              </a:rPr>
              <a:t>are undone</a:t>
            </a:r>
            <a:br>
              <a:rPr lang="en-US" sz="3400" b="1" dirty="0">
                <a:solidFill>
                  <a:srgbClr val="000000"/>
                </a:solidFill>
                <a:sym typeface="Arial" charset="0"/>
              </a:rPr>
            </a:br>
            <a:r>
              <a:rPr lang="en-US" sz="3400" b="1" dirty="0">
                <a:solidFill>
                  <a:srgbClr val="000000"/>
                </a:solidFill>
                <a:sym typeface="Arial" charset="0"/>
              </a:rPr>
              <a:t>Here in Your Presence </a:t>
            </a:r>
            <a:endParaRPr lang="en-US" sz="3400" b="1" dirty="0" smtClean="0">
              <a:solidFill>
                <a:srgbClr val="000000"/>
              </a:solidFill>
              <a:sym typeface="Arial" charset="0"/>
            </a:endParaRPr>
          </a:p>
          <a:p>
            <a:pPr algn="ctr"/>
            <a:r>
              <a:rPr lang="en-US" sz="3400" b="1" dirty="0" smtClean="0">
                <a:solidFill>
                  <a:srgbClr val="000000"/>
                </a:solidFill>
                <a:sym typeface="Arial" charset="0"/>
              </a:rPr>
              <a:t>Heaven and </a:t>
            </a:r>
            <a:r>
              <a:rPr lang="en-US" sz="3400" b="1" dirty="0">
                <a:solidFill>
                  <a:srgbClr val="000000"/>
                </a:solidFill>
                <a:sym typeface="Arial" charset="0"/>
              </a:rPr>
              <a:t>earth become one</a:t>
            </a:r>
            <a:br>
              <a:rPr lang="en-US" sz="3400" b="1" dirty="0">
                <a:solidFill>
                  <a:srgbClr val="000000"/>
                </a:solidFill>
                <a:sym typeface="Arial" charset="0"/>
              </a:rPr>
            </a:br>
            <a:endParaRPr lang="en-US" sz="3400" b="1" dirty="0" smtClean="0">
              <a:solidFill>
                <a:srgbClr val="000000"/>
              </a:solidFill>
              <a:sym typeface="Arial" charset="0"/>
            </a:endParaRPr>
          </a:p>
          <a:p>
            <a:pPr algn="ct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endParaRPr lang="en-US" sz="3400" dirty="0">
              <a:solidFill>
                <a:srgbClr val="000000"/>
              </a:solidFill>
              <a:sym typeface="Arial" charset="0"/>
            </a:endParaRPr>
          </a:p>
        </p:txBody>
      </p:sp>
      <p:sp>
        <p:nvSpPr>
          <p:cNvPr id="7" name="Rectangle 6"/>
          <p:cNvSpPr/>
          <p:nvPr/>
        </p:nvSpPr>
        <p:spPr>
          <a:xfrm>
            <a:off x="361950" y="1162514"/>
            <a:ext cx="7962900" cy="2187238"/>
          </a:xfrm>
          <a:prstGeom prst="rect">
            <a:avLst/>
          </a:prstGeom>
        </p:spPr>
        <p:txBody>
          <a:bodyPr wrap="square">
            <a:spAutoFit/>
          </a:bodyPr>
          <a:lstStyle/>
          <a:p>
            <a:pPr lvl="0" algn="ctr"/>
            <a:r>
              <a:rPr lang="en-US" sz="3400" b="1" dirty="0" smtClean="0">
                <a:solidFill>
                  <a:srgbClr val="000000"/>
                </a:solidFill>
                <a:sym typeface="Arial" charset="0"/>
              </a:rPr>
              <a:t>Here in Your Presence </a:t>
            </a:r>
          </a:p>
          <a:p>
            <a:pPr lvl="0" algn="ctr"/>
            <a:r>
              <a:rPr lang="en-US" sz="3400" b="1" dirty="0" smtClean="0">
                <a:solidFill>
                  <a:srgbClr val="000000"/>
                </a:solidFill>
                <a:sym typeface="Arial" charset="0"/>
              </a:rPr>
              <a:t>All things are new</a:t>
            </a:r>
          </a:p>
          <a:p>
            <a:pPr lvl="0" algn="ctr"/>
            <a:r>
              <a:rPr lang="en-US" sz="3400" b="1" dirty="0" smtClean="0">
                <a:solidFill>
                  <a:srgbClr val="000000"/>
                </a:solidFill>
                <a:sym typeface="Arial" charset="0"/>
              </a:rPr>
              <a:t>Here in Your Presence</a:t>
            </a:r>
          </a:p>
          <a:p>
            <a:pPr lvl="0" algn="ctr"/>
            <a:r>
              <a:rPr lang="en-US" sz="3400" b="1" dirty="0" smtClean="0">
                <a:solidFill>
                  <a:srgbClr val="000000"/>
                </a:solidFill>
                <a:sym typeface="Arial" charset="0"/>
              </a:rPr>
              <a:t>Everything bows before You</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237331" y="1182194"/>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Found in Your hands, fullness of joy</a:t>
            </a:r>
            <a:br>
              <a:rPr lang="en-US" sz="3400" b="1" dirty="0">
                <a:solidFill>
                  <a:srgbClr val="000000"/>
                </a:solidFill>
                <a:sym typeface="Arial" charset="0"/>
              </a:rPr>
            </a:br>
            <a:r>
              <a:rPr lang="en-US" sz="3400" b="1" dirty="0">
                <a:solidFill>
                  <a:srgbClr val="000000"/>
                </a:solidFill>
                <a:sym typeface="Arial" charset="0"/>
              </a:rPr>
              <a:t>Every fear suddenly wiped away</a:t>
            </a:r>
            <a:br>
              <a:rPr lang="en-US" sz="3400" b="1" dirty="0">
                <a:solidFill>
                  <a:srgbClr val="000000"/>
                </a:solidFill>
                <a:sym typeface="Arial" charset="0"/>
              </a:rPr>
            </a:br>
            <a:r>
              <a:rPr lang="en-US" sz="3400" b="1" dirty="0">
                <a:solidFill>
                  <a:srgbClr val="000000"/>
                </a:solidFill>
                <a:sym typeface="Arial" charset="0"/>
              </a:rPr>
              <a:t>Here in Your Presence</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All </a:t>
            </a:r>
            <a:r>
              <a:rPr lang="en-US" sz="3400" b="1" dirty="0">
                <a:solidFill>
                  <a:srgbClr val="000000"/>
                </a:solidFill>
                <a:sym typeface="Arial" charset="0"/>
              </a:rPr>
              <a:t>of my gains now fade away</a:t>
            </a:r>
            <a:br>
              <a:rPr lang="en-US" sz="3400" b="1" dirty="0">
                <a:solidFill>
                  <a:srgbClr val="000000"/>
                </a:solidFill>
                <a:sym typeface="Arial" charset="0"/>
              </a:rPr>
            </a:br>
            <a:r>
              <a:rPr lang="en-US" sz="3400" b="1" dirty="0">
                <a:solidFill>
                  <a:srgbClr val="000000"/>
                </a:solidFill>
                <a:sym typeface="Arial" charset="0"/>
              </a:rPr>
              <a:t>Every crown no longer on display</a:t>
            </a:r>
            <a:br>
              <a:rPr lang="en-US" sz="3400" b="1" dirty="0">
                <a:solidFill>
                  <a:srgbClr val="000000"/>
                </a:solidFill>
                <a:sym typeface="Arial" charset="0"/>
              </a:rPr>
            </a:br>
            <a:r>
              <a:rPr lang="en-US" sz="3400" b="1" dirty="0">
                <a:solidFill>
                  <a:srgbClr val="000000"/>
                </a:solidFill>
                <a:sym typeface="Arial" charset="0"/>
              </a:rPr>
              <a:t>Here in Your Presence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Heaven is trembling in awe of</a:t>
            </a:r>
            <a:br>
              <a:rPr lang="en-US" sz="3400" b="1" dirty="0">
                <a:solidFill>
                  <a:srgbClr val="000000"/>
                </a:solidFill>
                <a:sym typeface="Arial" charset="0"/>
              </a:rPr>
            </a:br>
            <a:r>
              <a:rPr lang="en-US" sz="3400" b="1" dirty="0">
                <a:solidFill>
                  <a:srgbClr val="000000"/>
                </a:solidFill>
                <a:sym typeface="Arial" charset="0"/>
              </a:rPr>
              <a:t>Your wonders</a:t>
            </a:r>
            <a:br>
              <a:rPr lang="en-US" sz="3400" b="1" dirty="0">
                <a:solidFill>
                  <a:srgbClr val="000000"/>
                </a:solidFill>
                <a:sym typeface="Arial" charset="0"/>
              </a:rPr>
            </a:br>
            <a:r>
              <a:rPr lang="en-US" sz="3400" b="1" dirty="0">
                <a:solidFill>
                  <a:srgbClr val="000000"/>
                </a:solidFill>
                <a:sym typeface="Arial" charset="0"/>
              </a:rPr>
              <a:t>The kings and their kingdoms</a:t>
            </a:r>
            <a:br>
              <a:rPr lang="en-US" sz="3400" b="1" dirty="0">
                <a:solidFill>
                  <a:srgbClr val="000000"/>
                </a:solidFill>
                <a:sym typeface="Arial" charset="0"/>
              </a:rPr>
            </a:br>
            <a:r>
              <a:rPr lang="en-US" sz="3400" b="1" dirty="0">
                <a:solidFill>
                  <a:srgbClr val="000000"/>
                </a:solidFill>
                <a:sym typeface="Arial" charset="0"/>
              </a:rPr>
              <a:t>Are standing amazed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5" y="7240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You never change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Your love remains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Oh God, I'm holding onto You</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When I'm afraid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Still Your love remains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Oh God, I'm holding onto You</a:t>
            </a:r>
          </a:p>
        </p:txBody>
      </p:sp>
      <p:sp>
        <p:nvSpPr>
          <p:cNvPr id="24580"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pitchFamily="34"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Here in Your </a:t>
            </a:r>
            <a:r>
              <a:rPr lang="en-US" sz="3400" b="1" dirty="0" smtClean="0">
                <a:solidFill>
                  <a:srgbClr val="000000"/>
                </a:solidFill>
                <a:sym typeface="Arial" charset="0"/>
              </a:rPr>
              <a:t>Presence</a:t>
            </a:r>
          </a:p>
          <a:p>
            <a:pPr algn="ctr"/>
            <a:r>
              <a:rPr lang="en-US" sz="3400" b="1" dirty="0" smtClean="0">
                <a:solidFill>
                  <a:srgbClr val="000000"/>
                </a:solidFill>
                <a:sym typeface="Arial" charset="0"/>
              </a:rPr>
              <a:t>We </a:t>
            </a:r>
            <a:r>
              <a:rPr lang="en-US" sz="3400" b="1" dirty="0">
                <a:solidFill>
                  <a:srgbClr val="000000"/>
                </a:solidFill>
                <a:sym typeface="Arial" charset="0"/>
              </a:rPr>
              <a:t>are undone</a:t>
            </a:r>
            <a:br>
              <a:rPr lang="en-US" sz="3400" b="1" dirty="0">
                <a:solidFill>
                  <a:srgbClr val="000000"/>
                </a:solidFill>
                <a:sym typeface="Arial" charset="0"/>
              </a:rPr>
            </a:br>
            <a:r>
              <a:rPr lang="en-US" sz="3400" b="1" dirty="0">
                <a:solidFill>
                  <a:srgbClr val="000000"/>
                </a:solidFill>
                <a:sym typeface="Arial" charset="0"/>
              </a:rPr>
              <a:t>Here in Your Presence </a:t>
            </a:r>
            <a:endParaRPr lang="en-US" sz="3400" b="1" dirty="0" smtClean="0">
              <a:solidFill>
                <a:srgbClr val="000000"/>
              </a:solidFill>
              <a:sym typeface="Arial" charset="0"/>
            </a:endParaRPr>
          </a:p>
          <a:p>
            <a:pPr algn="ctr"/>
            <a:r>
              <a:rPr lang="en-US" sz="3400" b="1" dirty="0" smtClean="0">
                <a:solidFill>
                  <a:srgbClr val="000000"/>
                </a:solidFill>
                <a:sym typeface="Arial" charset="0"/>
              </a:rPr>
              <a:t>Heaven and </a:t>
            </a:r>
            <a:r>
              <a:rPr lang="en-US" sz="3400" b="1" dirty="0">
                <a:solidFill>
                  <a:srgbClr val="000000"/>
                </a:solidFill>
                <a:sym typeface="Arial" charset="0"/>
              </a:rPr>
              <a:t>earth become one</a:t>
            </a:r>
            <a:br>
              <a:rPr lang="en-US" sz="3400" b="1" dirty="0">
                <a:solidFill>
                  <a:srgbClr val="000000"/>
                </a:solidFill>
                <a:sym typeface="Arial" charset="0"/>
              </a:rPr>
            </a:br>
            <a:endParaRPr lang="en-US" sz="3400" b="1" dirty="0" smtClean="0">
              <a:solidFill>
                <a:srgbClr val="000000"/>
              </a:solidFill>
              <a:sym typeface="Arial" charset="0"/>
            </a:endParaRPr>
          </a:p>
          <a:p>
            <a:pPr algn="ct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endParaRPr lang="en-US" sz="3400" dirty="0">
              <a:solidFill>
                <a:srgbClr val="000000"/>
              </a:solidFill>
              <a:sym typeface="Arial" charset="0"/>
            </a:endParaRPr>
          </a:p>
        </p:txBody>
      </p:sp>
      <p:sp>
        <p:nvSpPr>
          <p:cNvPr id="7" name="Rectangle 6"/>
          <p:cNvSpPr/>
          <p:nvPr/>
        </p:nvSpPr>
        <p:spPr>
          <a:xfrm>
            <a:off x="361950" y="1162514"/>
            <a:ext cx="7962900" cy="2187238"/>
          </a:xfrm>
          <a:prstGeom prst="rect">
            <a:avLst/>
          </a:prstGeom>
        </p:spPr>
        <p:txBody>
          <a:bodyPr wrap="square">
            <a:spAutoFit/>
          </a:bodyPr>
          <a:lstStyle/>
          <a:p>
            <a:pPr lvl="0" algn="ctr"/>
            <a:r>
              <a:rPr lang="en-US" sz="3400" b="1" dirty="0" smtClean="0">
                <a:solidFill>
                  <a:srgbClr val="000000"/>
                </a:solidFill>
                <a:sym typeface="Arial" charset="0"/>
              </a:rPr>
              <a:t>Here in Your Presence </a:t>
            </a:r>
          </a:p>
          <a:p>
            <a:pPr lvl="0" algn="ctr"/>
            <a:r>
              <a:rPr lang="en-US" sz="3400" b="1" dirty="0" smtClean="0">
                <a:solidFill>
                  <a:srgbClr val="000000"/>
                </a:solidFill>
                <a:sym typeface="Arial" charset="0"/>
              </a:rPr>
              <a:t>All things are new</a:t>
            </a:r>
          </a:p>
          <a:p>
            <a:pPr lvl="0" algn="ctr"/>
            <a:r>
              <a:rPr lang="en-US" sz="3400" b="1" dirty="0" smtClean="0">
                <a:solidFill>
                  <a:srgbClr val="000000"/>
                </a:solidFill>
                <a:sym typeface="Arial" charset="0"/>
              </a:rPr>
              <a:t>Here in Your Presence</a:t>
            </a:r>
          </a:p>
          <a:p>
            <a:pPr lvl="0" algn="ctr"/>
            <a:r>
              <a:rPr lang="en-US" sz="3400" b="1" dirty="0" smtClean="0">
                <a:solidFill>
                  <a:srgbClr val="000000"/>
                </a:solidFill>
                <a:sym typeface="Arial" charset="0"/>
              </a:rPr>
              <a:t>Everything bows before You</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01626" y="1334735"/>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Wonderful, beautiful, glorious</a:t>
            </a:r>
            <a:br>
              <a:rPr lang="en-US" sz="3400" b="1" dirty="0">
                <a:solidFill>
                  <a:srgbClr val="000000"/>
                </a:solidFill>
                <a:sym typeface="Arial" charset="0"/>
              </a:rPr>
            </a:br>
            <a:r>
              <a:rPr lang="en-US" sz="3400" b="1" dirty="0">
                <a:solidFill>
                  <a:srgbClr val="000000"/>
                </a:solidFill>
                <a:sym typeface="Arial" charset="0"/>
              </a:rPr>
              <a:t>Matchless in </a:t>
            </a:r>
            <a:r>
              <a:rPr lang="en-US" sz="3400" b="1" dirty="0" smtClean="0">
                <a:solidFill>
                  <a:srgbClr val="000000"/>
                </a:solidFill>
                <a:sym typeface="Arial" charset="0"/>
              </a:rPr>
              <a:t>every </a:t>
            </a:r>
            <a:r>
              <a:rPr lang="en-US" sz="3400" b="1" dirty="0">
                <a:solidFill>
                  <a:srgbClr val="000000"/>
                </a:solidFill>
                <a:sym typeface="Arial" charset="0"/>
              </a:rPr>
              <a:t>way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Here in Your </a:t>
            </a:r>
            <a:r>
              <a:rPr lang="en-US" sz="3400" b="1" dirty="0" smtClean="0">
                <a:solidFill>
                  <a:srgbClr val="000000"/>
                </a:solidFill>
                <a:sym typeface="Arial" charset="0"/>
              </a:rPr>
              <a:t>Presence</a:t>
            </a:r>
          </a:p>
          <a:p>
            <a:pPr algn="ctr"/>
            <a:r>
              <a:rPr lang="en-US" sz="3400" b="1" dirty="0" smtClean="0">
                <a:solidFill>
                  <a:srgbClr val="000000"/>
                </a:solidFill>
                <a:sym typeface="Arial" charset="0"/>
              </a:rPr>
              <a:t>We </a:t>
            </a:r>
            <a:r>
              <a:rPr lang="en-US" sz="3400" b="1" dirty="0">
                <a:solidFill>
                  <a:srgbClr val="000000"/>
                </a:solidFill>
                <a:sym typeface="Arial" charset="0"/>
              </a:rPr>
              <a:t>are undone</a:t>
            </a:r>
            <a:br>
              <a:rPr lang="en-US" sz="3400" b="1" dirty="0">
                <a:solidFill>
                  <a:srgbClr val="000000"/>
                </a:solidFill>
                <a:sym typeface="Arial" charset="0"/>
              </a:rPr>
            </a:br>
            <a:r>
              <a:rPr lang="en-US" sz="3400" b="1" dirty="0">
                <a:solidFill>
                  <a:srgbClr val="000000"/>
                </a:solidFill>
                <a:sym typeface="Arial" charset="0"/>
              </a:rPr>
              <a:t>Here in Your Presence </a:t>
            </a:r>
            <a:endParaRPr lang="en-US" sz="3400" b="1" dirty="0" smtClean="0">
              <a:solidFill>
                <a:srgbClr val="000000"/>
              </a:solidFill>
              <a:sym typeface="Arial" charset="0"/>
            </a:endParaRPr>
          </a:p>
          <a:p>
            <a:pPr algn="ctr"/>
            <a:r>
              <a:rPr lang="en-US" sz="3400" b="1" dirty="0" smtClean="0">
                <a:solidFill>
                  <a:srgbClr val="000000"/>
                </a:solidFill>
                <a:sym typeface="Arial" charset="0"/>
              </a:rPr>
              <a:t>Heaven and </a:t>
            </a:r>
            <a:r>
              <a:rPr lang="en-US" sz="3400" b="1" dirty="0">
                <a:solidFill>
                  <a:srgbClr val="000000"/>
                </a:solidFill>
                <a:sym typeface="Arial" charset="0"/>
              </a:rPr>
              <a:t>earth become one</a:t>
            </a:r>
            <a:br>
              <a:rPr lang="en-US" sz="3400" b="1" dirty="0">
                <a:solidFill>
                  <a:srgbClr val="000000"/>
                </a:solidFill>
                <a:sym typeface="Arial" charset="0"/>
              </a:rPr>
            </a:br>
            <a:endParaRPr lang="en-US" sz="3400" b="1" dirty="0" smtClean="0">
              <a:solidFill>
                <a:srgbClr val="000000"/>
              </a:solidFill>
              <a:sym typeface="Arial" charset="0"/>
            </a:endParaRPr>
          </a:p>
          <a:p>
            <a:pPr algn="ct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endParaRPr lang="en-US" sz="3400" dirty="0">
              <a:solidFill>
                <a:srgbClr val="000000"/>
              </a:solidFill>
              <a:sym typeface="Arial" charset="0"/>
            </a:endParaRPr>
          </a:p>
        </p:txBody>
      </p:sp>
      <p:sp>
        <p:nvSpPr>
          <p:cNvPr id="102403" name="Rectangle 3"/>
          <p:cNvSpPr>
            <a:spLocks noChangeArrowheads="1"/>
          </p:cNvSpPr>
          <p:nvPr/>
        </p:nvSpPr>
        <p:spPr bwMode="auto">
          <a:xfrm>
            <a:off x="301626" y="458815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Jon Egan</a:t>
            </a:r>
          </a:p>
        </p:txBody>
      </p:sp>
      <p:sp>
        <p:nvSpPr>
          <p:cNvPr id="102404"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2006 Vertical Worship Songs</a:t>
            </a:r>
          </a:p>
        </p:txBody>
      </p:sp>
      <p:sp>
        <p:nvSpPr>
          <p:cNvPr id="102405"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
        <p:nvSpPr>
          <p:cNvPr id="7" name="Rectangle 6"/>
          <p:cNvSpPr/>
          <p:nvPr/>
        </p:nvSpPr>
        <p:spPr>
          <a:xfrm>
            <a:off x="361950" y="1162514"/>
            <a:ext cx="7962900" cy="2187238"/>
          </a:xfrm>
          <a:prstGeom prst="rect">
            <a:avLst/>
          </a:prstGeom>
        </p:spPr>
        <p:txBody>
          <a:bodyPr wrap="square">
            <a:spAutoFit/>
          </a:bodyPr>
          <a:lstStyle/>
          <a:p>
            <a:pPr lvl="0" algn="ctr"/>
            <a:r>
              <a:rPr lang="en-US" sz="3400" b="1" dirty="0" smtClean="0">
                <a:solidFill>
                  <a:srgbClr val="000000"/>
                </a:solidFill>
                <a:sym typeface="Arial" charset="0"/>
              </a:rPr>
              <a:t>Here in Your Presence </a:t>
            </a:r>
          </a:p>
          <a:p>
            <a:pPr lvl="0" algn="ctr"/>
            <a:r>
              <a:rPr lang="en-US" sz="3400" b="1" dirty="0" smtClean="0">
                <a:solidFill>
                  <a:srgbClr val="000000"/>
                </a:solidFill>
                <a:sym typeface="Arial" charset="0"/>
              </a:rPr>
              <a:t>All things are new</a:t>
            </a:r>
          </a:p>
          <a:p>
            <a:pPr lvl="0" algn="ctr"/>
            <a:r>
              <a:rPr lang="en-US" sz="3400" b="1" dirty="0" smtClean="0">
                <a:solidFill>
                  <a:srgbClr val="000000"/>
                </a:solidFill>
                <a:sym typeface="Arial" charset="0"/>
              </a:rPr>
              <a:t>Here in Your Presence</a:t>
            </a:r>
          </a:p>
          <a:p>
            <a:pPr lvl="0" algn="ctr"/>
            <a:r>
              <a:rPr lang="en-US" sz="3400" b="1" dirty="0" smtClean="0">
                <a:solidFill>
                  <a:srgbClr val="000000"/>
                </a:solidFill>
                <a:sym typeface="Arial" charset="0"/>
              </a:rPr>
              <a:t>Everything bows before You</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01630" y="530467"/>
            <a:ext cx="8068469" cy="595864"/>
          </a:xfrm>
          <a:prstGeom prst="rect">
            <a:avLst/>
          </a:prstGeom>
          <a:noFill/>
          <a:ln w="9525">
            <a:noFill/>
            <a:miter lim="800000"/>
            <a:headEnd/>
            <a:tailEnd/>
          </a:ln>
          <a:effectLst/>
        </p:spPr>
        <p:txBody>
          <a:bodyPr wrap="none" anchor="ctr"/>
          <a:lstStyle/>
          <a:p>
            <a:pPr algn="ctr"/>
            <a:r>
              <a:rPr lang="en-US" sz="3600" b="1" dirty="0" smtClean="0">
                <a:sym typeface="Arial" charset="0"/>
              </a:rPr>
              <a:t>Waiting Here For You</a:t>
            </a:r>
            <a:endParaRPr lang="en-US" sz="3600" b="1" dirty="0">
              <a:sym typeface="Arial" charset="0"/>
            </a:endParaRPr>
          </a:p>
        </p:txBody>
      </p:sp>
      <p:sp>
        <p:nvSpPr>
          <p:cNvPr id="45058" name="Rectangle 2"/>
          <p:cNvSpPr>
            <a:spLocks noChangeArrowheads="1"/>
          </p:cNvSpPr>
          <p:nvPr/>
        </p:nvSpPr>
        <p:spPr bwMode="auto">
          <a:xfrm>
            <a:off x="301630" y="1191728"/>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If faith can move the mountains</a:t>
            </a:r>
          </a:p>
          <a:p>
            <a:pPr algn="ctr"/>
            <a:r>
              <a:rPr lang="en-US" sz="3400" b="1" dirty="0" smtClean="0">
                <a:solidFill>
                  <a:srgbClr val="000000"/>
                </a:solidFill>
                <a:sym typeface="Arial" charset="0"/>
              </a:rPr>
              <a:t>Let the mountains move</a:t>
            </a:r>
          </a:p>
          <a:p>
            <a:pPr algn="ctr"/>
            <a:r>
              <a:rPr lang="en-US" sz="3400" b="1" dirty="0" smtClean="0">
                <a:solidFill>
                  <a:srgbClr val="000000"/>
                </a:solidFill>
                <a:sym typeface="Arial" charset="0"/>
              </a:rPr>
              <a:t>We come with expectation</a:t>
            </a:r>
          </a:p>
          <a:p>
            <a:pPr algn="ctr"/>
            <a:r>
              <a:rPr lang="en-US" sz="3400" b="1" dirty="0" smtClean="0">
                <a:solidFill>
                  <a:srgbClr val="000000"/>
                </a:solidFill>
                <a:sym typeface="Arial" charset="0"/>
              </a:rPr>
              <a:t>Waiting here for You</a:t>
            </a:r>
          </a:p>
          <a:p>
            <a:pPr algn="ctr"/>
            <a:r>
              <a:rPr lang="en-US" sz="3400" b="1" dirty="0" smtClean="0">
                <a:solidFill>
                  <a:srgbClr val="000000"/>
                </a:solidFill>
                <a:sym typeface="Arial" charset="0"/>
              </a:rPr>
              <a:t>Waiting here for You</a:t>
            </a:r>
          </a:p>
          <a:p>
            <a:pPr algn="ct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01630" y="1191728"/>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You’re the Lord of all creation</a:t>
            </a:r>
          </a:p>
          <a:p>
            <a:pPr algn="ctr"/>
            <a:r>
              <a:rPr lang="en-US" sz="3400" b="1" dirty="0" smtClean="0">
                <a:solidFill>
                  <a:srgbClr val="000000"/>
                </a:solidFill>
                <a:sym typeface="Arial" charset="0"/>
              </a:rPr>
              <a:t>And still You know my heart</a:t>
            </a:r>
          </a:p>
          <a:p>
            <a:pPr algn="ctr"/>
            <a:r>
              <a:rPr lang="en-US" sz="3400" b="1" dirty="0" smtClean="0">
                <a:solidFill>
                  <a:srgbClr val="000000"/>
                </a:solidFill>
                <a:sym typeface="Arial" charset="0"/>
              </a:rPr>
              <a:t>The Author of Salvation</a:t>
            </a:r>
          </a:p>
          <a:p>
            <a:pPr algn="ctr"/>
            <a:r>
              <a:rPr lang="en-US" sz="3400" b="1" dirty="0" smtClean="0">
                <a:solidFill>
                  <a:srgbClr val="000000"/>
                </a:solidFill>
                <a:sym typeface="Arial" charset="0"/>
              </a:rPr>
              <a:t>You loved us from the start</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01630" y="1191728"/>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Waiting here for You</a:t>
            </a:r>
          </a:p>
          <a:p>
            <a:pPr algn="ctr"/>
            <a:r>
              <a:rPr lang="en-US" sz="3400" b="1" dirty="0" smtClean="0">
                <a:solidFill>
                  <a:srgbClr val="000000"/>
                </a:solidFill>
                <a:sym typeface="Arial" charset="0"/>
              </a:rPr>
              <a:t>With our hands lifted high in praise</a:t>
            </a:r>
          </a:p>
          <a:p>
            <a:pPr algn="ctr"/>
            <a:r>
              <a:rPr lang="en-US" sz="3400" b="1" dirty="0" smtClean="0">
                <a:solidFill>
                  <a:srgbClr val="000000"/>
                </a:solidFill>
                <a:sym typeface="Arial" charset="0"/>
              </a:rPr>
              <a:t>And it’s You we adore </a:t>
            </a:r>
          </a:p>
          <a:p>
            <a:pPr algn="ctr"/>
            <a:r>
              <a:rPr lang="en-US" sz="3400" b="1" dirty="0" smtClean="0">
                <a:solidFill>
                  <a:srgbClr val="000000"/>
                </a:solidFill>
                <a:sym typeface="Arial" charset="0"/>
              </a:rPr>
              <a:t>Singing alleluia</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01630" y="1191728"/>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You are everything You’ve promised</a:t>
            </a:r>
          </a:p>
          <a:p>
            <a:pPr algn="ctr"/>
            <a:r>
              <a:rPr lang="en-US" sz="3400" b="1" dirty="0" smtClean="0">
                <a:solidFill>
                  <a:srgbClr val="000000"/>
                </a:solidFill>
                <a:sym typeface="Arial" charset="0"/>
              </a:rPr>
              <a:t>Your faithfulness is true</a:t>
            </a:r>
          </a:p>
          <a:p>
            <a:pPr algn="ctr"/>
            <a:r>
              <a:rPr lang="en-US" sz="3400" b="1" dirty="0" smtClean="0">
                <a:solidFill>
                  <a:srgbClr val="000000"/>
                </a:solidFill>
                <a:sym typeface="Arial" charset="0"/>
              </a:rPr>
              <a:t>We’re desperate for Your presence</a:t>
            </a:r>
          </a:p>
          <a:p>
            <a:pPr algn="ctr"/>
            <a:r>
              <a:rPr lang="en-US" sz="3400" b="1" dirty="0" smtClean="0">
                <a:solidFill>
                  <a:srgbClr val="000000"/>
                </a:solidFill>
                <a:sym typeface="Arial" charset="0"/>
              </a:rPr>
              <a:t>All we need is You</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01630" y="1191728"/>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Waiting here for You</a:t>
            </a:r>
          </a:p>
          <a:p>
            <a:pPr algn="ctr"/>
            <a:r>
              <a:rPr lang="en-US" sz="3400" b="1" dirty="0" smtClean="0">
                <a:solidFill>
                  <a:srgbClr val="000000"/>
                </a:solidFill>
                <a:sym typeface="Arial" charset="0"/>
              </a:rPr>
              <a:t>With our hands lifted high in praise</a:t>
            </a:r>
          </a:p>
          <a:p>
            <a:pPr algn="ctr"/>
            <a:r>
              <a:rPr lang="en-US" sz="3400" b="1" dirty="0" smtClean="0">
                <a:solidFill>
                  <a:srgbClr val="000000"/>
                </a:solidFill>
                <a:sym typeface="Arial" charset="0"/>
              </a:rPr>
              <a:t>And it’s You we adore </a:t>
            </a:r>
          </a:p>
          <a:p>
            <a:pPr algn="ctr"/>
            <a:r>
              <a:rPr lang="en-US" sz="3400" b="1" dirty="0" smtClean="0">
                <a:solidFill>
                  <a:srgbClr val="000000"/>
                </a:solidFill>
                <a:sym typeface="Arial" charset="0"/>
              </a:rPr>
              <a:t>Singing alleluia</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I just want to be, with You every day</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Never let You down, never walk away</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But I know if I do</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You will be waiting for me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30" y="1191728"/>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We’re singing alleluia</a:t>
            </a:r>
          </a:p>
          <a:p>
            <a:pPr algn="ctr"/>
            <a:r>
              <a:rPr lang="en-US" sz="3400" b="1" dirty="0" smtClean="0">
                <a:solidFill>
                  <a:srgbClr val="000000"/>
                </a:solidFill>
                <a:sym typeface="Arial" charset="0"/>
              </a:rPr>
              <a:t>We’re singing alleluia</a:t>
            </a:r>
          </a:p>
          <a:p>
            <a:pPr algn="ctr"/>
            <a:r>
              <a:rPr lang="en-US" sz="3400" b="1" dirty="0" smtClean="0">
                <a:solidFill>
                  <a:srgbClr val="000000"/>
                </a:solidFill>
                <a:sym typeface="Arial" charset="0"/>
              </a:rPr>
              <a:t>We’re singing alleluia</a:t>
            </a:r>
          </a:p>
          <a:p>
            <a:pPr algn="ctr"/>
            <a:r>
              <a:rPr lang="en-US" sz="3400" b="1" dirty="0" smtClean="0">
                <a:solidFill>
                  <a:srgbClr val="000000"/>
                </a:solidFill>
                <a:sym typeface="Arial" charset="0"/>
              </a:rPr>
              <a:t>We’re singing alleluia</a:t>
            </a:r>
          </a:p>
          <a:p>
            <a:pPr algn="ctr"/>
            <a:endParaRPr lang="en-US" sz="3400" b="1" dirty="0" smtClean="0">
              <a:solidFill>
                <a:srgbClr val="000000"/>
              </a:solidFill>
              <a:sym typeface="Arial" charset="0"/>
            </a:endParaRPr>
          </a:p>
          <a:p>
            <a:pPr algn="ctr"/>
            <a:endParaRPr lang="en-US" sz="3400" b="1" dirty="0" smtClean="0">
              <a:solidFill>
                <a:srgbClr val="000000"/>
              </a:solidFill>
              <a:sym typeface="Arial" charset="0"/>
            </a:endParaRPr>
          </a:p>
          <a:p>
            <a:pPr algn="ctr"/>
            <a:endParaRPr lang="en-US" sz="3400" b="1" dirty="0" smtClean="0">
              <a:solidFill>
                <a:srgbClr val="000000"/>
              </a:solidFill>
              <a:sym typeface="Arial" charset="0"/>
            </a:endParaRPr>
          </a:p>
          <a:p>
            <a:pPr algn="ctr"/>
            <a:endParaRPr lang="en-US" sz="3400" b="1" dirty="0" smtClean="0">
              <a:solidFill>
                <a:srgbClr val="000000"/>
              </a:solidFill>
              <a:sym typeface="Arial"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01630" y="1191728"/>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Waiting here for You</a:t>
            </a:r>
          </a:p>
          <a:p>
            <a:pPr algn="ctr"/>
            <a:r>
              <a:rPr lang="en-US" sz="3400" b="1" dirty="0" smtClean="0">
                <a:solidFill>
                  <a:srgbClr val="000000"/>
                </a:solidFill>
                <a:sym typeface="Arial" charset="0"/>
              </a:rPr>
              <a:t>With our hands lifted high in praise</a:t>
            </a:r>
          </a:p>
          <a:p>
            <a:pPr algn="ctr"/>
            <a:r>
              <a:rPr lang="en-US" sz="3400" b="1" dirty="0" smtClean="0">
                <a:solidFill>
                  <a:srgbClr val="000000"/>
                </a:solidFill>
                <a:sym typeface="Arial" charset="0"/>
              </a:rPr>
              <a:t>And it’s You we adore </a:t>
            </a:r>
          </a:p>
          <a:p>
            <a:pPr algn="ctr"/>
            <a:r>
              <a:rPr lang="en-US" sz="3400" b="1" dirty="0" smtClean="0">
                <a:solidFill>
                  <a:srgbClr val="000000"/>
                </a:solidFill>
                <a:sym typeface="Arial" charset="0"/>
              </a:rPr>
              <a:t>Singing alleluia</a:t>
            </a:r>
            <a:endParaRPr lang="en-US" sz="3400" b="1" dirty="0">
              <a:solidFill>
                <a:srgbClr val="000000"/>
              </a:solidFill>
              <a:sym typeface="Arial" charset="0"/>
            </a:endParaRPr>
          </a:p>
        </p:txBody>
      </p:sp>
      <p:sp>
        <p:nvSpPr>
          <p:cNvPr id="55299" name="Rectangle 3"/>
          <p:cNvSpPr>
            <a:spLocks noChangeArrowheads="1"/>
          </p:cNvSpPr>
          <p:nvPr/>
        </p:nvSpPr>
        <p:spPr bwMode="auto">
          <a:xfrm>
            <a:off x="301630" y="4588153"/>
            <a:ext cx="8068469" cy="119173"/>
          </a:xfrm>
          <a:prstGeom prst="rect">
            <a:avLst/>
          </a:prstGeom>
          <a:noFill/>
          <a:ln w="9525">
            <a:noFill/>
            <a:miter lim="800000"/>
            <a:headEnd/>
            <a:tailEnd/>
          </a:ln>
          <a:effectLst/>
        </p:spPr>
        <p:txBody>
          <a:bodyPr wrap="none" anchor="ctr"/>
          <a:lstStyle/>
          <a:p>
            <a:pPr algn="ctr"/>
            <a:r>
              <a:rPr lang="en-US" sz="1200">
                <a:sym typeface="Arial" charset="0"/>
              </a:rPr>
              <a:t>Traditional , James Chadwick, Chris Tomlin</a:t>
            </a:r>
          </a:p>
        </p:txBody>
      </p:sp>
      <p:sp>
        <p:nvSpPr>
          <p:cNvPr id="55300" name="Rectangle 4"/>
          <p:cNvSpPr>
            <a:spLocks noChangeArrowheads="1"/>
          </p:cNvSpPr>
          <p:nvPr/>
        </p:nvSpPr>
        <p:spPr bwMode="auto">
          <a:xfrm>
            <a:off x="301630" y="4766913"/>
            <a:ext cx="8068469" cy="119173"/>
          </a:xfrm>
          <a:prstGeom prst="rect">
            <a:avLst/>
          </a:prstGeom>
          <a:noFill/>
          <a:ln w="9525">
            <a:noFill/>
            <a:miter lim="800000"/>
            <a:headEnd/>
            <a:tailEnd/>
          </a:ln>
          <a:effectLst/>
        </p:spPr>
        <p:txBody>
          <a:bodyPr wrap="none" anchor="ctr"/>
          <a:lstStyle/>
          <a:p>
            <a:pPr algn="ctr"/>
            <a:r>
              <a:rPr lang="en-US" sz="1200">
                <a:sym typeface="Arial" charset="0"/>
              </a:rPr>
              <a:t>2009 Vamos Publishing, worshiptogether.com songs, sixsteps Music</a:t>
            </a:r>
          </a:p>
        </p:txBody>
      </p:sp>
      <p:sp>
        <p:nvSpPr>
          <p:cNvPr id="55301" name="Rectangle 5"/>
          <p:cNvSpPr>
            <a:spLocks noChangeArrowheads="1"/>
          </p:cNvSpPr>
          <p:nvPr/>
        </p:nvSpPr>
        <p:spPr bwMode="auto">
          <a:xfrm>
            <a:off x="301630" y="4945672"/>
            <a:ext cx="8068469" cy="119173"/>
          </a:xfrm>
          <a:prstGeom prst="rect">
            <a:avLst/>
          </a:prstGeom>
          <a:noFill/>
          <a:ln w="9525">
            <a:noFill/>
            <a:miter lim="800000"/>
            <a:headEnd/>
            <a:tailEnd/>
          </a:ln>
          <a:effectLst/>
        </p:spPr>
        <p:txBody>
          <a:bodyPr wrap="none" anchor="ctr"/>
          <a:lstStyle/>
          <a:p>
            <a:pPr algn="ctr"/>
            <a:r>
              <a:rPr lang="en-US" sz="1200">
                <a:sym typeface="Arial" charset="0"/>
              </a:rPr>
              <a:t>CCLI 78316</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108681" y="973931"/>
            <a:ext cx="6255239" cy="2800767"/>
          </a:xfrm>
          <a:prstGeom prst="rect">
            <a:avLst/>
          </a:prstGeom>
          <a:noFill/>
        </p:spPr>
        <p:txBody>
          <a:bodyPr wrap="none" lIns="91440" tIns="45720" rIns="91440" bIns="45720">
            <a:spAutoFit/>
          </a:bodyPr>
          <a:lstStyle/>
          <a:p>
            <a:pPr algn="ctr"/>
            <a:r>
              <a:rPr lang="en-US"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lumMod val="95000"/>
                      <a:lumOff val="5000"/>
                      <a:alpha val="60000"/>
                    </a:schemeClr>
                  </a:glow>
                  <a:outerShdw blurRad="50800" algn="tl" rotWithShape="0">
                    <a:srgbClr val="000000"/>
                  </a:outerShdw>
                </a:effectLst>
                <a:latin typeface="Bradley Hand ITC" pitchFamily="66" charset="0"/>
              </a:rPr>
              <a:t>The Monster </a:t>
            </a:r>
          </a:p>
          <a:p>
            <a:pPr algn="ctr"/>
            <a:r>
              <a:rPr lang="en-US"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lumMod val="95000"/>
                      <a:lumOff val="5000"/>
                      <a:alpha val="60000"/>
                    </a:schemeClr>
                  </a:glow>
                  <a:outerShdw blurRad="50800" algn="tl" rotWithShape="0">
                    <a:srgbClr val="000000"/>
                  </a:outerShdw>
                </a:effectLst>
                <a:latin typeface="Bradley Hand ITC" pitchFamily="66" charset="0"/>
              </a:rPr>
              <a:t>of the Deep</a:t>
            </a:r>
            <a:endPar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lumMod val="95000"/>
                    <a:lumOff val="5000"/>
                    <a:alpha val="60000"/>
                  </a:schemeClr>
                </a:glow>
                <a:outerShdw blurRad="50800" algn="tl" rotWithShape="0">
                  <a:srgbClr val="000000"/>
                </a:outerShdw>
              </a:effectLst>
              <a:latin typeface="Bradley Hand ITC"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loch_ness_monster_09.jpg"/>
          <p:cNvPicPr>
            <a:picLocks noChangeAspect="1"/>
          </p:cNvPicPr>
          <p:nvPr/>
        </p:nvPicPr>
        <p:blipFill>
          <a:blip r:embed="rId2" cstate="print"/>
          <a:stretch>
            <a:fillRect/>
          </a:stretch>
        </p:blipFill>
        <p:spPr>
          <a:xfrm>
            <a:off x="990600" y="364331"/>
            <a:ext cx="6822946" cy="44029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loch_ness_2_lg.jpg"/>
          <p:cNvPicPr>
            <a:picLocks noChangeAspect="1"/>
          </p:cNvPicPr>
          <p:nvPr/>
        </p:nvPicPr>
        <p:blipFill>
          <a:blip r:embed="rId2" cstate="print"/>
          <a:stretch>
            <a:fillRect/>
          </a:stretch>
        </p:blipFill>
        <p:spPr>
          <a:xfrm>
            <a:off x="2464308" y="265271"/>
            <a:ext cx="3758184" cy="46177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lochness monster.jpg"/>
          <p:cNvPicPr>
            <a:picLocks noChangeAspect="1"/>
          </p:cNvPicPr>
          <p:nvPr/>
        </p:nvPicPr>
        <p:blipFill>
          <a:blip r:embed="rId2" cstate="print"/>
          <a:stretch>
            <a:fillRect/>
          </a:stretch>
        </p:blipFill>
        <p:spPr>
          <a:xfrm>
            <a:off x="1981200" y="453436"/>
            <a:ext cx="4953000" cy="40542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14354"/>
            <a:ext cx="7924800" cy="4721977"/>
          </a:xfrm>
          <a:prstGeom prst="rect">
            <a:avLst/>
          </a:prstGeom>
          <a:noFill/>
          <a:effectLst>
            <a:outerShdw dist="56796" dir="1593903" algn="ctr" rotWithShape="0">
              <a:schemeClr val="tx1"/>
            </a:outerShdw>
          </a:effectLst>
        </p:spPr>
        <p:txBody>
          <a:bodyPr/>
          <a:lstStyle/>
          <a:p>
            <a:pPr marL="296437" marR="0" lvl="0" indent="-296437" algn="l" defTabSz="790499" rtl="0" eaLnBrk="1" fontAlgn="auto" latinLnBrk="0" hangingPunct="1">
              <a:lnSpc>
                <a:spcPct val="90000"/>
              </a:lnSpc>
              <a:spcBef>
                <a:spcPct val="20000"/>
              </a:spcBef>
              <a:spcAft>
                <a:spcPts val="0"/>
              </a:spcAft>
              <a:buClrTx/>
              <a:buSzTx/>
              <a:tabLst/>
              <a:defRPr/>
            </a:pPr>
            <a:r>
              <a:rPr kumimoji="0" lang="en-US" sz="3100" i="0" u="none" strike="noStrike" kern="1200" normalizeH="0" noProof="0" dirty="0" smtClean="0">
                <a:solidFill>
                  <a:schemeClr val="bg1"/>
                </a:solidFill>
                <a:effectLst/>
                <a:uLnTx/>
                <a:uFillTx/>
                <a:latin typeface="Berlin Sans FB Demi" pitchFamily="34" charset="0"/>
              </a:rPr>
              <a:t>There are two equal and opposite errors</a:t>
            </a:r>
          </a:p>
          <a:p>
            <a:pPr marL="296437" marR="0" lvl="0" indent="-296437" algn="l" defTabSz="790499" rtl="0" eaLnBrk="1" fontAlgn="auto" latinLnBrk="0" hangingPunct="1">
              <a:lnSpc>
                <a:spcPct val="90000"/>
              </a:lnSpc>
              <a:spcBef>
                <a:spcPct val="20000"/>
              </a:spcBef>
              <a:spcAft>
                <a:spcPts val="0"/>
              </a:spcAft>
              <a:buClrTx/>
              <a:buSzTx/>
              <a:tabLst/>
              <a:defRPr/>
            </a:pPr>
            <a:r>
              <a:rPr kumimoji="0" lang="en-US" sz="3100" i="0" u="none" strike="noStrike" kern="1200" normalizeH="0" noProof="0" dirty="0" smtClean="0">
                <a:solidFill>
                  <a:schemeClr val="bg1"/>
                </a:solidFill>
                <a:effectLst/>
                <a:uLnTx/>
                <a:uFillTx/>
                <a:latin typeface="Berlin Sans FB Demi" pitchFamily="34" charset="0"/>
              </a:rPr>
              <a:t>into which our race can fall about demons.</a:t>
            </a:r>
          </a:p>
          <a:p>
            <a:pPr marL="296437" marR="0" lvl="0" indent="-296437" algn="l" defTabSz="790499" rtl="0" eaLnBrk="1" fontAlgn="auto" latinLnBrk="0" hangingPunct="1">
              <a:lnSpc>
                <a:spcPct val="90000"/>
              </a:lnSpc>
              <a:spcBef>
                <a:spcPct val="20000"/>
              </a:spcBef>
              <a:spcAft>
                <a:spcPts val="0"/>
              </a:spcAft>
              <a:buClrTx/>
              <a:buSzTx/>
              <a:tabLst/>
              <a:defRPr/>
            </a:pPr>
            <a:r>
              <a:rPr kumimoji="0" lang="en-US" sz="3100" i="0" u="none" strike="noStrike" kern="1200" normalizeH="0" noProof="0" dirty="0" smtClean="0">
                <a:solidFill>
                  <a:schemeClr val="bg1"/>
                </a:solidFill>
                <a:effectLst/>
                <a:uLnTx/>
                <a:uFillTx/>
                <a:latin typeface="Berlin Sans FB Demi" pitchFamily="34" charset="0"/>
              </a:rPr>
              <a:t>One is to disbelieve in their existence.</a:t>
            </a:r>
          </a:p>
          <a:p>
            <a:pPr marL="296437" marR="0" lvl="0" indent="-296437" algn="l" defTabSz="790499" rtl="0" eaLnBrk="1" fontAlgn="auto" latinLnBrk="0" hangingPunct="1">
              <a:lnSpc>
                <a:spcPct val="90000"/>
              </a:lnSpc>
              <a:spcBef>
                <a:spcPct val="20000"/>
              </a:spcBef>
              <a:spcAft>
                <a:spcPts val="0"/>
              </a:spcAft>
              <a:buClrTx/>
              <a:buSzTx/>
              <a:tabLst/>
              <a:defRPr/>
            </a:pPr>
            <a:r>
              <a:rPr kumimoji="0" lang="en-US" sz="3100" i="0" u="none" strike="noStrike" kern="1200" normalizeH="0" noProof="0" dirty="0" smtClean="0">
                <a:solidFill>
                  <a:schemeClr val="bg1"/>
                </a:solidFill>
                <a:effectLst/>
                <a:uLnTx/>
                <a:uFillTx/>
                <a:latin typeface="Berlin Sans FB Demi" pitchFamily="34" charset="0"/>
              </a:rPr>
              <a:t>The other is to believe, and to feel an</a:t>
            </a:r>
          </a:p>
          <a:p>
            <a:pPr marL="296437" marR="0" lvl="0" indent="-296437" algn="l" defTabSz="790499" rtl="0" eaLnBrk="1" fontAlgn="auto" latinLnBrk="0" hangingPunct="1">
              <a:lnSpc>
                <a:spcPct val="90000"/>
              </a:lnSpc>
              <a:spcBef>
                <a:spcPct val="20000"/>
              </a:spcBef>
              <a:spcAft>
                <a:spcPts val="0"/>
              </a:spcAft>
              <a:buClrTx/>
              <a:buSzTx/>
              <a:tabLst/>
              <a:defRPr/>
            </a:pPr>
            <a:r>
              <a:rPr kumimoji="0" lang="en-US" sz="3100" i="0" u="none" strike="noStrike" kern="1200" normalizeH="0" noProof="0" dirty="0" smtClean="0">
                <a:solidFill>
                  <a:schemeClr val="bg1"/>
                </a:solidFill>
                <a:effectLst/>
                <a:uLnTx/>
                <a:uFillTx/>
                <a:latin typeface="Berlin Sans FB Demi" pitchFamily="34" charset="0"/>
              </a:rPr>
              <a:t>excessive and unhealthy interest in them.</a:t>
            </a:r>
          </a:p>
          <a:p>
            <a:pPr marL="296437" marR="0" lvl="0" indent="-296437" algn="l" defTabSz="790499" rtl="0" eaLnBrk="1" fontAlgn="auto" latinLnBrk="0" hangingPunct="1">
              <a:lnSpc>
                <a:spcPct val="90000"/>
              </a:lnSpc>
              <a:spcBef>
                <a:spcPct val="20000"/>
              </a:spcBef>
              <a:spcAft>
                <a:spcPts val="0"/>
              </a:spcAft>
              <a:buClrTx/>
              <a:buSzTx/>
              <a:tabLst/>
              <a:defRPr/>
            </a:pPr>
            <a:r>
              <a:rPr kumimoji="0" lang="en-US" sz="3100" i="0" u="none" strike="noStrike" kern="1200" normalizeH="0" noProof="0" dirty="0" smtClean="0">
                <a:solidFill>
                  <a:schemeClr val="bg1"/>
                </a:solidFill>
                <a:effectLst/>
                <a:uLnTx/>
                <a:uFillTx/>
                <a:latin typeface="Berlin Sans FB Demi" pitchFamily="34" charset="0"/>
              </a:rPr>
              <a:t>	  		          They are equally</a:t>
            </a:r>
          </a:p>
          <a:p>
            <a:pPr marL="296437" marR="0" lvl="0" indent="-296437" algn="l" defTabSz="790499" rtl="0" eaLnBrk="1" fontAlgn="auto" latinLnBrk="0" hangingPunct="1">
              <a:lnSpc>
                <a:spcPct val="90000"/>
              </a:lnSpc>
              <a:spcBef>
                <a:spcPct val="20000"/>
              </a:spcBef>
              <a:spcAft>
                <a:spcPts val="0"/>
              </a:spcAft>
              <a:buClrTx/>
              <a:buSzTx/>
              <a:tabLst/>
              <a:defRPr/>
            </a:pPr>
            <a:r>
              <a:rPr kumimoji="0" lang="en-US" sz="3100" i="0" u="none" strike="noStrike" kern="1200" normalizeH="0" noProof="0" dirty="0" smtClean="0">
                <a:solidFill>
                  <a:schemeClr val="bg1"/>
                </a:solidFill>
                <a:effectLst/>
                <a:uLnTx/>
                <a:uFillTx/>
                <a:latin typeface="Berlin Sans FB Demi" pitchFamily="34" charset="0"/>
              </a:rPr>
              <a:t>		                  pleased by both errors.</a:t>
            </a:r>
          </a:p>
          <a:p>
            <a:pPr marL="296437" marR="0" lvl="0" indent="-296437" algn="l" defTabSz="790499" rtl="0" eaLnBrk="1" fontAlgn="auto" latinLnBrk="0" hangingPunct="1">
              <a:lnSpc>
                <a:spcPct val="90000"/>
              </a:lnSpc>
              <a:spcBef>
                <a:spcPct val="20000"/>
              </a:spcBef>
              <a:spcAft>
                <a:spcPts val="0"/>
              </a:spcAft>
              <a:buClrTx/>
              <a:buSzTx/>
              <a:tabLst/>
              <a:defRPr/>
            </a:pPr>
            <a:endParaRPr kumimoji="0" lang="en-US" sz="3100" i="0" u="none" strike="noStrike" kern="1200" normalizeH="0" baseline="0" noProof="0" dirty="0" smtClean="0">
              <a:solidFill>
                <a:schemeClr val="bg1"/>
              </a:solidFill>
              <a:effectLst/>
              <a:uLnTx/>
              <a:uFillTx/>
              <a:latin typeface="Baskerville Old Face" pitchFamily="18" charset="0"/>
              <a:ea typeface="+mn-ea"/>
              <a:cs typeface="+mn-cs"/>
            </a:endParaRPr>
          </a:p>
          <a:p>
            <a:pPr marL="296437" marR="0" lvl="0" indent="-296437" algn="l" defTabSz="790499" rtl="0" eaLnBrk="1" fontAlgn="auto" latinLnBrk="0" hangingPunct="1">
              <a:lnSpc>
                <a:spcPct val="90000"/>
              </a:lnSpc>
              <a:spcBef>
                <a:spcPct val="20000"/>
              </a:spcBef>
              <a:spcAft>
                <a:spcPts val="0"/>
              </a:spcAft>
              <a:buClrTx/>
              <a:buSzTx/>
              <a:tabLst/>
              <a:defRPr/>
            </a:pPr>
            <a:r>
              <a:rPr kumimoji="0" lang="en-US" sz="3100" i="0" u="none" strike="noStrike" kern="1200" normalizeH="0" baseline="0" noProof="0" dirty="0" smtClean="0">
                <a:solidFill>
                  <a:schemeClr val="bg1"/>
                </a:solidFill>
                <a:effectLst/>
                <a:uLnTx/>
                <a:uFillTx/>
                <a:latin typeface="Baskerville Old Face" pitchFamily="18" charset="0"/>
                <a:ea typeface="+mn-ea"/>
                <a:cs typeface="+mn-cs"/>
              </a:rPr>
              <a:t>								C.S. Lewis</a:t>
            </a:r>
            <a:endParaRPr kumimoji="0" lang="en-US" sz="3100" i="0" u="none" strike="noStrike" kern="1200" normalizeH="0" baseline="0" noProof="0" dirty="0">
              <a:solidFill>
                <a:schemeClr val="bg1"/>
              </a:solidFill>
              <a:effectLst/>
              <a:uLnTx/>
              <a:uFillTx/>
              <a:latin typeface="Baskerville Old Face" pitchFamily="18" charset="0"/>
              <a:ea typeface="+mn-ea"/>
              <a:cs typeface="+mn-cs"/>
            </a:endParaRPr>
          </a:p>
        </p:txBody>
      </p:sp>
      <p:pic>
        <p:nvPicPr>
          <p:cNvPr id="3" name="Picture 4"/>
          <p:cNvPicPr>
            <a:picLocks noChangeAspect="1" noChangeArrowheads="1"/>
          </p:cNvPicPr>
          <p:nvPr/>
        </p:nvPicPr>
        <p:blipFill>
          <a:blip r:embed="rId3" cstate="print"/>
          <a:srcRect/>
          <a:stretch>
            <a:fillRect/>
          </a:stretch>
        </p:blipFill>
        <p:spPr bwMode="auto">
          <a:xfrm>
            <a:off x="217170" y="3022221"/>
            <a:ext cx="2533650" cy="19544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3"/>
          <p:cNvSpPr txBox="1">
            <a:spLocks noChangeArrowheads="1"/>
          </p:cNvSpPr>
          <p:nvPr/>
        </p:nvSpPr>
        <p:spPr>
          <a:xfrm>
            <a:off x="361950" y="669131"/>
            <a:ext cx="7818120" cy="3374972"/>
          </a:xfrm>
          <a:prstGeom prst="rect">
            <a:avLst/>
          </a:prstGeom>
          <a:effectLst>
            <a:outerShdw dist="56796" dir="1593903" algn="ctr" rotWithShape="0">
              <a:schemeClr val="tx1"/>
            </a:outerShdw>
          </a:effectLst>
        </p:spPr>
        <p:txBody>
          <a:bodyPr/>
          <a:lstStyle/>
          <a:p>
            <a:pPr marL="296437" marR="0" lvl="0" indent="-296437" algn="ctr" defTabSz="790499" rtl="0" eaLnBrk="1" fontAlgn="auto" latinLnBrk="0" hangingPunct="1">
              <a:lnSpc>
                <a:spcPct val="90000"/>
              </a:lnSpc>
              <a:spcBef>
                <a:spcPct val="20000"/>
              </a:spcBef>
              <a:spcAft>
                <a:spcPts val="0"/>
              </a:spcAft>
              <a:buClrTx/>
              <a:buSzTx/>
              <a:tabLst/>
              <a:defRPr/>
            </a:pPr>
            <a:r>
              <a:rPr kumimoji="0" lang="en-US" sz="4000" b="1" i="0" u="none" strike="noStrike" kern="1200" cap="none" spc="0" normalizeH="0" baseline="0" noProof="0" dirty="0" smtClean="0">
                <a:solidFill>
                  <a:schemeClr val="bg1"/>
                </a:solidFill>
                <a:effectLst/>
                <a:uLnTx/>
                <a:uFillTx/>
                <a:latin typeface="Berlin Sans FB Demi" pitchFamily="34" charset="0"/>
              </a:rPr>
              <a:t>“It is never wise to leave a live dragon out of your calculations, especially if one lives nearby.”</a:t>
            </a:r>
          </a:p>
          <a:p>
            <a:pPr marL="296437" marR="0" lvl="0" indent="-296437" algn="ctr" defTabSz="790499" rtl="0" eaLnBrk="1" fontAlgn="auto" latinLnBrk="0" hangingPunct="1">
              <a:lnSpc>
                <a:spcPct val="90000"/>
              </a:lnSpc>
              <a:spcBef>
                <a:spcPct val="20000"/>
              </a:spcBef>
              <a:spcAft>
                <a:spcPts val="0"/>
              </a:spcAft>
              <a:buClrTx/>
              <a:buSzTx/>
              <a:tabLst/>
              <a:defRPr/>
            </a:pPr>
            <a:endParaRPr kumimoji="0" lang="en-US" sz="4000" b="1" i="0" u="none" strike="noStrike" kern="1200" cap="none" spc="0" normalizeH="0" baseline="0" noProof="0" dirty="0" smtClean="0">
              <a:solidFill>
                <a:schemeClr val="bg1"/>
              </a:solidFill>
              <a:effectLst/>
              <a:uLnTx/>
              <a:uFillTx/>
              <a:latin typeface="Berlin Sans FB Demi" pitchFamily="34" charset="0"/>
            </a:endParaRPr>
          </a:p>
          <a:p>
            <a:pPr marL="296437" marR="0" lvl="0" indent="-296437" algn="ctr" defTabSz="790499" rtl="0" eaLnBrk="1" fontAlgn="auto" latinLnBrk="0" hangingPunct="1">
              <a:lnSpc>
                <a:spcPct val="90000"/>
              </a:lnSpc>
              <a:spcBef>
                <a:spcPct val="20000"/>
              </a:spcBef>
              <a:spcAft>
                <a:spcPts val="0"/>
              </a:spcAft>
              <a:buClrTx/>
              <a:buSzTx/>
              <a:tabLst/>
              <a:defRPr/>
            </a:pPr>
            <a:r>
              <a:rPr kumimoji="0" lang="en-US" sz="4000" b="1" i="0" u="none" strike="noStrike" kern="1200" cap="none" spc="0" normalizeH="0" baseline="0" noProof="0" dirty="0" smtClean="0">
                <a:solidFill>
                  <a:schemeClr val="bg1"/>
                </a:solidFill>
                <a:effectLst/>
                <a:uLnTx/>
                <a:uFillTx/>
                <a:latin typeface="Berlin Sans FB Demi" pitchFamily="34" charset="0"/>
              </a:rPr>
              <a:t>Bilbo Baggins</a:t>
            </a:r>
            <a:endParaRPr kumimoji="0" lang="en-US" sz="4000" b="1" i="0" u="none" strike="noStrike" kern="1200" cap="none" spc="0" normalizeH="0" baseline="0" noProof="0" dirty="0">
              <a:solidFill>
                <a:schemeClr val="bg1"/>
              </a:solidFill>
              <a:effectLst/>
              <a:uLnTx/>
              <a:uFillTx/>
              <a:latin typeface="Berlin Sans FB Dem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5" y="9739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You never change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Your love remains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Oh God, I'm holding onto You</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When I'm afraid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Still Your love remains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Oh God, I'm holding onto You</a:t>
            </a:r>
          </a:p>
        </p:txBody>
      </p:sp>
      <p:sp>
        <p:nvSpPr>
          <p:cNvPr id="24580"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pitchFamily="34" charset="0"/>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173629" y="1126331"/>
            <a:ext cx="6394699" cy="2862322"/>
          </a:xfrm>
          <a:prstGeom prst="rect">
            <a:avLst/>
          </a:prstGeom>
          <a:noFill/>
        </p:spPr>
        <p:txBody>
          <a:bodyPr wrap="none" lIns="91440" tIns="45720" rIns="91440" bIns="45720">
            <a:spAutoFit/>
          </a:bodyPr>
          <a:lstStyle/>
          <a:p>
            <a:pPr algn="ctr"/>
            <a:r>
              <a:rPr lang="en-US" sz="9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lumMod val="95000"/>
                      <a:lumOff val="5000"/>
                      <a:alpha val="60000"/>
                    </a:schemeClr>
                  </a:glow>
                  <a:outerShdw blurRad="50800" algn="tl" rotWithShape="0">
                    <a:srgbClr val="000000"/>
                  </a:outerShdw>
                </a:effectLst>
                <a:latin typeface="Bradley Hand ITC" pitchFamily="66" charset="0"/>
              </a:rPr>
              <a:t>The Monster </a:t>
            </a:r>
          </a:p>
          <a:p>
            <a:pPr algn="ctr"/>
            <a:r>
              <a:rPr lang="en-US" sz="9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lumMod val="95000"/>
                      <a:lumOff val="5000"/>
                      <a:alpha val="60000"/>
                    </a:schemeClr>
                  </a:glow>
                  <a:outerShdw blurRad="50800" algn="tl" rotWithShape="0">
                    <a:srgbClr val="000000"/>
                  </a:outerShdw>
                </a:effectLst>
                <a:latin typeface="Bradley Hand ITC" pitchFamily="66" charset="0"/>
              </a:rPr>
              <a:t>of the Deep</a:t>
            </a:r>
            <a:endParaRPr lang="en-US" sz="9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chemeClr val="tx1">
                    <a:lumMod val="95000"/>
                    <a:lumOff val="5000"/>
                    <a:alpha val="60000"/>
                  </a:schemeClr>
                </a:glow>
                <a:outerShdw blurRad="50800" algn="tl" rotWithShape="0">
                  <a:srgbClr val="000000"/>
                </a:outerShdw>
              </a:effectLst>
              <a:latin typeface="Bradley Hand ITC" pitchFamily="66"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0" y="592931"/>
            <a:ext cx="5368777" cy="116955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500" b="1" i="0" u="none" strike="noStrike" cap="none" normalizeH="0" baseline="0" dirty="0" smtClean="0">
                <a:ln>
                  <a:noFill/>
                </a:ln>
                <a:solidFill>
                  <a:schemeClr val="bg1"/>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rPr>
              <a:t>LUCIFER the LIAR!             </a:t>
            </a:r>
            <a:endParaRPr kumimoji="0" lang="en-US" sz="3500" b="1" i="0" u="none" strike="noStrike" cap="none" normalizeH="0" baseline="0" dirty="0" smtClean="0">
              <a:ln>
                <a:noFill/>
              </a:ln>
              <a:solidFill>
                <a:schemeClr val="bg1"/>
              </a:solidFill>
              <a:effectLst>
                <a:glow rad="101600">
                  <a:schemeClr val="tx1">
                    <a:lumMod val="95000"/>
                    <a:lumOff val="5000"/>
                    <a:alpha val="60000"/>
                  </a:schemeClr>
                </a:glow>
              </a:effectLst>
              <a:latin typeface="Berlin Sans FB Dem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r>
              <a:rPr kumimoji="0" lang="en-US" sz="3500" b="1" i="0" u="none" strike="noStrike" cap="none" normalizeH="0" baseline="0" dirty="0" smtClean="0">
                <a:ln>
                  <a:noFill/>
                </a:ln>
                <a:solidFill>
                  <a:schemeClr val="bg1"/>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rPr>
              <a:t>	</a:t>
            </a:r>
            <a:r>
              <a:rPr kumimoji="0" lang="en-US" sz="3500" b="1" i="0" u="none" strike="noStrike" cap="none" normalizeH="0" baseline="0" dirty="0" smtClean="0">
                <a:ln>
                  <a:noFill/>
                </a:ln>
                <a:solidFill>
                  <a:schemeClr val="bg1"/>
                </a:solidFill>
                <a:effectLst>
                  <a:glow rad="101600">
                    <a:schemeClr val="tx1">
                      <a:lumMod val="95000"/>
                      <a:lumOff val="5000"/>
                      <a:alpha val="60000"/>
                    </a:schemeClr>
                  </a:glow>
                </a:effectLst>
                <a:latin typeface="Berlin Sans FB Demi" pitchFamily="34" charset="0"/>
                <a:ea typeface="Times New Roman" pitchFamily="18" charset="0"/>
                <a:cs typeface="Zapf Dingbats"/>
              </a:rPr>
              <a:t> 	</a:t>
            </a:r>
            <a:r>
              <a:rPr kumimoji="0" lang="en-US" sz="3500" b="1" i="0" u="none" strike="noStrike" cap="none" normalizeH="0" baseline="0" dirty="0" smtClean="0">
                <a:ln>
                  <a:noFill/>
                </a:ln>
                <a:solidFill>
                  <a:schemeClr val="bg1"/>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sym typeface="Wingdings 2" pitchFamily="18" charset="2"/>
              </a:rPr>
              <a:t>who the DEVIL he is?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381000" y="211931"/>
            <a:ext cx="8077200" cy="4247317"/>
          </a:xfrm>
          <a:prstGeom prst="rect">
            <a:avLst/>
          </a:prstGeom>
        </p:spPr>
        <p:txBody>
          <a:bodyPr wrap="square">
            <a:spAutoFit/>
          </a:bodyPr>
          <a:lstStyle/>
          <a:p>
            <a:r>
              <a:rPr lang="en-US" sz="3000" dirty="0" smtClean="0">
                <a:solidFill>
                  <a:schemeClr val="bg1"/>
                </a:solidFill>
                <a:effectLst>
                  <a:glow rad="101600">
                    <a:schemeClr val="tx1">
                      <a:lumMod val="95000"/>
                      <a:lumOff val="5000"/>
                      <a:alpha val="60000"/>
                    </a:schemeClr>
                  </a:glow>
                </a:effectLst>
                <a:latin typeface="Berlin Sans FB Demi" pitchFamily="34" charset="0"/>
              </a:rPr>
              <a:t>“How you have fallen from heaven,</a:t>
            </a:r>
          </a:p>
          <a:p>
            <a:r>
              <a:rPr lang="en-US" sz="3000" dirty="0" smtClean="0">
                <a:solidFill>
                  <a:schemeClr val="bg1"/>
                </a:solidFill>
                <a:effectLst>
                  <a:glow rad="101600">
                    <a:schemeClr val="tx1">
                      <a:lumMod val="95000"/>
                      <a:lumOff val="5000"/>
                      <a:alpha val="60000"/>
                    </a:schemeClr>
                  </a:glow>
                </a:effectLst>
                <a:latin typeface="Berlin Sans FB Demi" pitchFamily="34" charset="0"/>
              </a:rPr>
              <a:t>O star of the morning, son of the dawn!</a:t>
            </a:r>
          </a:p>
          <a:p>
            <a:r>
              <a:rPr lang="en-US" sz="3000" dirty="0" smtClean="0">
                <a:solidFill>
                  <a:schemeClr val="bg1"/>
                </a:solidFill>
                <a:effectLst>
                  <a:glow rad="101600">
                    <a:schemeClr val="tx1">
                      <a:lumMod val="95000"/>
                      <a:lumOff val="5000"/>
                      <a:alpha val="60000"/>
                    </a:schemeClr>
                  </a:glow>
                </a:effectLst>
                <a:latin typeface="Berlin Sans FB Demi" pitchFamily="34" charset="0"/>
              </a:rPr>
              <a:t>You have been cut down to the earth,</a:t>
            </a:r>
          </a:p>
          <a:p>
            <a:r>
              <a:rPr lang="en-US" sz="3000" dirty="0" smtClean="0">
                <a:solidFill>
                  <a:schemeClr val="bg1"/>
                </a:solidFill>
                <a:effectLst>
                  <a:glow rad="101600">
                    <a:schemeClr val="tx1">
                      <a:lumMod val="95000"/>
                      <a:lumOff val="5000"/>
                      <a:alpha val="60000"/>
                    </a:schemeClr>
                  </a:glow>
                </a:effectLst>
                <a:latin typeface="Berlin Sans FB Demi" pitchFamily="34" charset="0"/>
              </a:rPr>
              <a:t>You who have weakened the nations!</a:t>
            </a:r>
          </a:p>
          <a:p>
            <a:r>
              <a:rPr lang="en-US" sz="3000" dirty="0" smtClean="0">
                <a:solidFill>
                  <a:schemeClr val="bg1"/>
                </a:solidFill>
                <a:effectLst>
                  <a:glow rad="101600">
                    <a:schemeClr val="tx1">
                      <a:lumMod val="95000"/>
                      <a:lumOff val="5000"/>
                      <a:alpha val="60000"/>
                    </a:schemeClr>
                  </a:glow>
                </a:effectLst>
                <a:latin typeface="Berlin Sans FB Demi" pitchFamily="34" charset="0"/>
              </a:rPr>
              <a:t>“But you said in your heart,</a:t>
            </a:r>
          </a:p>
          <a:p>
            <a:r>
              <a:rPr lang="en-US" sz="3000" dirty="0" smtClean="0">
                <a:solidFill>
                  <a:schemeClr val="bg1"/>
                </a:solidFill>
                <a:effectLst>
                  <a:glow rad="101600">
                    <a:schemeClr val="tx1">
                      <a:lumMod val="95000"/>
                      <a:lumOff val="5000"/>
                      <a:alpha val="60000"/>
                    </a:schemeClr>
                  </a:glow>
                </a:effectLst>
                <a:latin typeface="Berlin Sans FB Demi" pitchFamily="34" charset="0"/>
              </a:rPr>
              <a:t>‘</a:t>
            </a:r>
            <a:r>
              <a:rPr lang="en-US" sz="3000" i="1" dirty="0" smtClean="0">
                <a:solidFill>
                  <a:schemeClr val="bg1"/>
                </a:solidFill>
                <a:effectLst>
                  <a:glow rad="101600">
                    <a:schemeClr val="tx1">
                      <a:lumMod val="95000"/>
                      <a:lumOff val="5000"/>
                      <a:alpha val="60000"/>
                    </a:schemeClr>
                  </a:glow>
                </a:effectLst>
                <a:latin typeface="Berlin Sans FB Demi" pitchFamily="34" charset="0"/>
              </a:rPr>
              <a:t>I will</a:t>
            </a:r>
            <a:r>
              <a:rPr lang="en-US" sz="3000" dirty="0" smtClean="0">
                <a:solidFill>
                  <a:schemeClr val="bg1"/>
                </a:solidFill>
                <a:effectLst>
                  <a:glow rad="101600">
                    <a:schemeClr val="tx1">
                      <a:lumMod val="95000"/>
                      <a:lumOff val="5000"/>
                      <a:alpha val="60000"/>
                    </a:schemeClr>
                  </a:glow>
                </a:effectLst>
                <a:latin typeface="Berlin Sans FB Demi" pitchFamily="34" charset="0"/>
              </a:rPr>
              <a:t> ascend to heaven;</a:t>
            </a:r>
          </a:p>
          <a:p>
            <a:r>
              <a:rPr lang="en-US" sz="3000" i="1" dirty="0" smtClean="0">
                <a:solidFill>
                  <a:schemeClr val="bg1"/>
                </a:solidFill>
                <a:effectLst>
                  <a:glow rad="101600">
                    <a:schemeClr val="tx1">
                      <a:lumMod val="95000"/>
                      <a:lumOff val="5000"/>
                      <a:alpha val="60000"/>
                    </a:schemeClr>
                  </a:glow>
                </a:effectLst>
                <a:latin typeface="Berlin Sans FB Demi" pitchFamily="34" charset="0"/>
              </a:rPr>
              <a:t>I will</a:t>
            </a:r>
            <a:r>
              <a:rPr lang="en-US" sz="3000" dirty="0" smtClean="0">
                <a:solidFill>
                  <a:schemeClr val="bg1"/>
                </a:solidFill>
                <a:effectLst>
                  <a:glow rad="101600">
                    <a:schemeClr val="tx1">
                      <a:lumMod val="95000"/>
                      <a:lumOff val="5000"/>
                      <a:alpha val="60000"/>
                    </a:schemeClr>
                  </a:glow>
                </a:effectLst>
                <a:latin typeface="Berlin Sans FB Demi" pitchFamily="34" charset="0"/>
              </a:rPr>
              <a:t> raise my throne above the stars of God,</a:t>
            </a:r>
          </a:p>
          <a:p>
            <a:r>
              <a:rPr lang="en-US" sz="3000" dirty="0" smtClean="0">
                <a:solidFill>
                  <a:schemeClr val="bg1"/>
                </a:solidFill>
                <a:effectLst>
                  <a:glow rad="101600">
                    <a:schemeClr val="tx1">
                      <a:lumMod val="95000"/>
                      <a:lumOff val="5000"/>
                      <a:alpha val="60000"/>
                    </a:schemeClr>
                  </a:glow>
                </a:effectLst>
                <a:latin typeface="Berlin Sans FB Demi" pitchFamily="34" charset="0"/>
              </a:rPr>
              <a:t>And </a:t>
            </a:r>
            <a:r>
              <a:rPr lang="en-US" sz="3000" i="1" dirty="0" smtClean="0">
                <a:solidFill>
                  <a:schemeClr val="bg1"/>
                </a:solidFill>
                <a:effectLst>
                  <a:glow rad="101600">
                    <a:schemeClr val="tx1">
                      <a:lumMod val="95000"/>
                      <a:lumOff val="5000"/>
                      <a:alpha val="60000"/>
                    </a:schemeClr>
                  </a:glow>
                </a:effectLst>
                <a:latin typeface="Berlin Sans FB Demi" pitchFamily="34" charset="0"/>
              </a:rPr>
              <a:t>I will </a:t>
            </a:r>
            <a:r>
              <a:rPr lang="en-US" sz="3000" dirty="0" smtClean="0">
                <a:solidFill>
                  <a:schemeClr val="bg1"/>
                </a:solidFill>
                <a:effectLst>
                  <a:glow rad="101600">
                    <a:schemeClr val="tx1">
                      <a:lumMod val="95000"/>
                      <a:lumOff val="5000"/>
                      <a:alpha val="60000"/>
                    </a:schemeClr>
                  </a:glow>
                </a:effectLst>
                <a:latin typeface="Berlin Sans FB Demi" pitchFamily="34" charset="0"/>
              </a:rPr>
              <a:t>sit on the mount of assembly</a:t>
            </a:r>
          </a:p>
          <a:p>
            <a:r>
              <a:rPr lang="en-US" sz="3000" dirty="0" smtClean="0">
                <a:solidFill>
                  <a:schemeClr val="bg1"/>
                </a:solidFill>
                <a:effectLst>
                  <a:glow rad="101600">
                    <a:schemeClr val="tx1">
                      <a:lumMod val="95000"/>
                      <a:lumOff val="5000"/>
                      <a:alpha val="60000"/>
                    </a:schemeClr>
                  </a:glow>
                </a:effectLst>
                <a:latin typeface="Berlin Sans FB Demi" pitchFamily="34" charset="0"/>
              </a:rPr>
              <a:t>In the recesses of the north.</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381000" y="308014"/>
            <a:ext cx="7924800" cy="4247317"/>
          </a:xfrm>
          <a:prstGeom prst="rect">
            <a:avLst/>
          </a:prstGeom>
        </p:spPr>
        <p:txBody>
          <a:bodyPr wrap="square">
            <a:spAutoFit/>
          </a:bodyPr>
          <a:lstStyle/>
          <a:p>
            <a:r>
              <a:rPr lang="en-US" sz="3000" i="1" dirty="0" smtClean="0">
                <a:solidFill>
                  <a:schemeClr val="bg1"/>
                </a:solidFill>
                <a:effectLst>
                  <a:glow rad="101600">
                    <a:schemeClr val="tx1">
                      <a:lumMod val="95000"/>
                      <a:lumOff val="5000"/>
                      <a:alpha val="60000"/>
                    </a:schemeClr>
                  </a:glow>
                </a:effectLst>
                <a:latin typeface="Berlin Sans FB Demi" pitchFamily="34" charset="0"/>
              </a:rPr>
              <a:t>‘I will </a:t>
            </a:r>
            <a:r>
              <a:rPr lang="en-US" sz="3000" dirty="0" smtClean="0">
                <a:solidFill>
                  <a:schemeClr val="bg1"/>
                </a:solidFill>
                <a:effectLst>
                  <a:glow rad="101600">
                    <a:schemeClr val="tx1">
                      <a:lumMod val="95000"/>
                      <a:lumOff val="5000"/>
                      <a:alpha val="60000"/>
                    </a:schemeClr>
                  </a:glow>
                </a:effectLst>
                <a:latin typeface="Berlin Sans FB Demi" pitchFamily="34" charset="0"/>
              </a:rPr>
              <a:t>ascend above the heights </a:t>
            </a:r>
            <a:br>
              <a:rPr lang="en-US" sz="3000" dirty="0" smtClean="0">
                <a:solidFill>
                  <a:schemeClr val="bg1"/>
                </a:solidFill>
                <a:effectLst>
                  <a:glow rad="101600">
                    <a:schemeClr val="tx1">
                      <a:lumMod val="95000"/>
                      <a:lumOff val="5000"/>
                      <a:alpha val="60000"/>
                    </a:schemeClr>
                  </a:glow>
                </a:effectLst>
                <a:latin typeface="Berlin Sans FB Demi" pitchFamily="34" charset="0"/>
              </a:rPr>
            </a:br>
            <a:r>
              <a:rPr lang="en-US" sz="3000" dirty="0" smtClean="0">
                <a:solidFill>
                  <a:schemeClr val="bg1"/>
                </a:solidFill>
                <a:effectLst>
                  <a:glow rad="101600">
                    <a:schemeClr val="tx1">
                      <a:lumMod val="95000"/>
                      <a:lumOff val="5000"/>
                      <a:alpha val="60000"/>
                    </a:schemeClr>
                  </a:glow>
                </a:effectLst>
                <a:latin typeface="Berlin Sans FB Demi" pitchFamily="34" charset="0"/>
              </a:rPr>
              <a:t>of the clouds;</a:t>
            </a:r>
          </a:p>
          <a:p>
            <a:r>
              <a:rPr lang="en-US" sz="3000" i="1" dirty="0" smtClean="0">
                <a:solidFill>
                  <a:schemeClr val="bg1"/>
                </a:solidFill>
                <a:effectLst>
                  <a:glow rad="101600">
                    <a:schemeClr val="tx1">
                      <a:lumMod val="95000"/>
                      <a:lumOff val="5000"/>
                      <a:alpha val="60000"/>
                    </a:schemeClr>
                  </a:glow>
                </a:effectLst>
                <a:latin typeface="Berlin Sans FB Demi" pitchFamily="34" charset="0"/>
              </a:rPr>
              <a:t>I will </a:t>
            </a:r>
            <a:r>
              <a:rPr lang="en-US" sz="3000" dirty="0" smtClean="0">
                <a:solidFill>
                  <a:schemeClr val="bg1"/>
                </a:solidFill>
                <a:effectLst>
                  <a:glow rad="101600">
                    <a:schemeClr val="tx1">
                      <a:lumMod val="95000"/>
                      <a:lumOff val="5000"/>
                      <a:alpha val="60000"/>
                    </a:schemeClr>
                  </a:glow>
                </a:effectLst>
                <a:latin typeface="Berlin Sans FB Demi" pitchFamily="34" charset="0"/>
              </a:rPr>
              <a:t>make myself like the Most High.’</a:t>
            </a:r>
          </a:p>
          <a:p>
            <a:r>
              <a:rPr lang="en-US" sz="3000" dirty="0" smtClean="0">
                <a:solidFill>
                  <a:schemeClr val="bg1"/>
                </a:solidFill>
                <a:effectLst>
                  <a:glow rad="101600">
                    <a:schemeClr val="tx1">
                      <a:lumMod val="95000"/>
                      <a:lumOff val="5000"/>
                      <a:alpha val="60000"/>
                    </a:schemeClr>
                  </a:glow>
                </a:effectLst>
                <a:latin typeface="Berlin Sans FB Demi" pitchFamily="34" charset="0"/>
              </a:rPr>
              <a:t>“Nevertheless you will be thrust </a:t>
            </a:r>
            <a:br>
              <a:rPr lang="en-US" sz="3000" dirty="0" smtClean="0">
                <a:solidFill>
                  <a:schemeClr val="bg1"/>
                </a:solidFill>
                <a:effectLst>
                  <a:glow rad="101600">
                    <a:schemeClr val="tx1">
                      <a:lumMod val="95000"/>
                      <a:lumOff val="5000"/>
                      <a:alpha val="60000"/>
                    </a:schemeClr>
                  </a:glow>
                </a:effectLst>
                <a:latin typeface="Berlin Sans FB Demi" pitchFamily="34" charset="0"/>
              </a:rPr>
            </a:br>
            <a:r>
              <a:rPr lang="en-US" sz="3000" dirty="0" smtClean="0">
                <a:solidFill>
                  <a:schemeClr val="bg1"/>
                </a:solidFill>
                <a:effectLst>
                  <a:glow rad="101600">
                    <a:schemeClr val="tx1">
                      <a:lumMod val="95000"/>
                      <a:lumOff val="5000"/>
                      <a:alpha val="60000"/>
                    </a:schemeClr>
                  </a:glow>
                </a:effectLst>
                <a:latin typeface="Berlin Sans FB Demi" pitchFamily="34" charset="0"/>
              </a:rPr>
              <a:t>down to </a:t>
            </a:r>
            <a:r>
              <a:rPr lang="en-US" sz="3000" dirty="0" err="1" smtClean="0">
                <a:solidFill>
                  <a:schemeClr val="bg1"/>
                </a:solidFill>
                <a:effectLst>
                  <a:glow rad="101600">
                    <a:schemeClr val="tx1">
                      <a:lumMod val="95000"/>
                      <a:lumOff val="5000"/>
                      <a:alpha val="60000"/>
                    </a:schemeClr>
                  </a:glow>
                </a:effectLst>
                <a:latin typeface="Berlin Sans FB Demi" pitchFamily="34" charset="0"/>
              </a:rPr>
              <a:t>Sheol</a:t>
            </a:r>
            <a:r>
              <a:rPr lang="en-US" sz="3000" dirty="0" smtClean="0">
                <a:solidFill>
                  <a:schemeClr val="bg1"/>
                </a:solidFill>
                <a:effectLst>
                  <a:glow rad="101600">
                    <a:schemeClr val="tx1">
                      <a:lumMod val="95000"/>
                      <a:lumOff val="5000"/>
                      <a:alpha val="60000"/>
                    </a:schemeClr>
                  </a:glow>
                </a:effectLst>
                <a:latin typeface="Berlin Sans FB Demi" pitchFamily="34" charset="0"/>
              </a:rPr>
              <a:t>,</a:t>
            </a:r>
          </a:p>
          <a:p>
            <a:r>
              <a:rPr lang="en-US" sz="3000" dirty="0" smtClean="0">
                <a:solidFill>
                  <a:schemeClr val="bg1"/>
                </a:solidFill>
                <a:effectLst>
                  <a:glow rad="101600">
                    <a:schemeClr val="tx1">
                      <a:lumMod val="95000"/>
                      <a:lumOff val="5000"/>
                      <a:alpha val="60000"/>
                    </a:schemeClr>
                  </a:glow>
                </a:effectLst>
                <a:latin typeface="Berlin Sans FB Demi" pitchFamily="34" charset="0"/>
              </a:rPr>
              <a:t>To the recesses of the pit.</a:t>
            </a:r>
          </a:p>
          <a:p>
            <a:endParaRPr lang="en-US" sz="3000" dirty="0" smtClean="0">
              <a:solidFill>
                <a:schemeClr val="bg1"/>
              </a:solidFill>
              <a:effectLst>
                <a:glow rad="101600">
                  <a:schemeClr val="tx1">
                    <a:lumMod val="95000"/>
                    <a:lumOff val="5000"/>
                    <a:alpha val="60000"/>
                  </a:schemeClr>
                </a:glow>
              </a:effectLst>
              <a:latin typeface="Berlin Sans FB Demi" pitchFamily="34" charset="0"/>
            </a:endParaRPr>
          </a:p>
          <a:p>
            <a:endParaRPr lang="en-US" sz="3000" dirty="0" smtClean="0">
              <a:solidFill>
                <a:schemeClr val="bg1"/>
              </a:solidFill>
              <a:effectLst>
                <a:glow rad="101600">
                  <a:schemeClr val="tx1">
                    <a:lumMod val="95000"/>
                    <a:lumOff val="5000"/>
                    <a:alpha val="60000"/>
                  </a:schemeClr>
                </a:glow>
              </a:effectLst>
              <a:latin typeface="Berlin Sans FB Demi" pitchFamily="34" charset="0"/>
            </a:endParaRPr>
          </a:p>
          <a:p>
            <a:pPr algn="r"/>
            <a:r>
              <a:rPr lang="en-US" sz="3000" dirty="0" smtClean="0">
                <a:solidFill>
                  <a:schemeClr val="bg1"/>
                </a:solidFill>
                <a:effectLst>
                  <a:glow rad="101600">
                    <a:schemeClr val="tx1">
                      <a:lumMod val="95000"/>
                      <a:lumOff val="5000"/>
                      <a:alpha val="60000"/>
                    </a:schemeClr>
                  </a:glow>
                </a:effectLst>
                <a:latin typeface="Berlin Sans FB Demi" pitchFamily="34" charset="0"/>
              </a:rPr>
              <a:t>Isaiah 14:12-15</a:t>
            </a:r>
            <a:endParaRPr lang="en-US" sz="3000"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0" y="398353"/>
            <a:ext cx="6219972" cy="278537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743200" algn="l"/>
              </a:tabLst>
            </a:pPr>
            <a:r>
              <a:rPr kumimoji="0" lang="en-US" sz="3500" b="1" i="0" u="none" strike="noStrike" cap="none" normalizeH="0" baseline="0" dirty="0" smtClean="0">
                <a:ln>
                  <a:noFill/>
                </a:ln>
                <a:solidFill>
                  <a:schemeClr val="bg1"/>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rPr>
              <a:t>LUCIFER the LIAR!             </a:t>
            </a:r>
            <a:endParaRPr kumimoji="0" lang="en-US" sz="3500" b="1" i="0" u="none" strike="noStrike" cap="none" normalizeH="0" baseline="0" dirty="0" smtClean="0">
              <a:ln>
                <a:noFill/>
              </a:ln>
              <a:solidFill>
                <a:schemeClr val="bg1"/>
              </a:solidFill>
              <a:effectLst>
                <a:glow rad="101600">
                  <a:schemeClr val="tx1">
                    <a:lumMod val="95000"/>
                    <a:lumOff val="5000"/>
                    <a:alpha val="60000"/>
                  </a:schemeClr>
                </a:glow>
              </a:effectLst>
              <a:latin typeface="Berlin Sans FB Dem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28600" algn="l"/>
                <a:tab pos="457200" algn="l"/>
                <a:tab pos="685800" algn="l"/>
                <a:tab pos="2743200" algn="l"/>
              </a:tabLst>
            </a:pPr>
            <a:r>
              <a:rPr kumimoji="0" lang="en-US" sz="3500" b="1" i="0" u="none" strike="noStrike" cap="none" normalizeH="0" baseline="0" dirty="0" smtClean="0">
                <a:ln>
                  <a:noFill/>
                </a:ln>
                <a:solidFill>
                  <a:schemeClr val="bg1"/>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rPr>
              <a:t>	</a:t>
            </a:r>
            <a:r>
              <a:rPr kumimoji="0" lang="en-US" sz="3500" b="1" i="0" u="none" strike="noStrike" cap="none" normalizeH="0" baseline="0" dirty="0" smtClean="0">
                <a:ln>
                  <a:noFill/>
                </a:ln>
                <a:solidFill>
                  <a:schemeClr val="bg1"/>
                </a:solidFill>
                <a:effectLst>
                  <a:glow rad="101600">
                    <a:schemeClr val="tx1">
                      <a:lumMod val="95000"/>
                      <a:lumOff val="5000"/>
                      <a:alpha val="60000"/>
                    </a:schemeClr>
                  </a:glow>
                </a:effectLst>
                <a:latin typeface="Berlin Sans FB Demi" pitchFamily="34" charset="0"/>
                <a:ea typeface="Times New Roman" pitchFamily="18" charset="0"/>
                <a:cs typeface="Zapf Dingbats"/>
              </a:rPr>
              <a:t> 	</a:t>
            </a:r>
            <a:r>
              <a:rPr kumimoji="0" lang="en-US" sz="3500" b="1" i="0" u="none" strike="noStrike" cap="none" normalizeH="0" baseline="0" dirty="0" smtClean="0">
                <a:ln>
                  <a:noFill/>
                </a:ln>
                <a:solidFill>
                  <a:schemeClr val="bg1"/>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sym typeface="Wingdings 2" pitchFamily="18" charset="2"/>
              </a:rPr>
              <a:t>who the DEVIL he is?  </a:t>
            </a:r>
          </a:p>
          <a:p>
            <a:pPr marL="0" marR="0" lvl="0" indent="0" algn="l" defTabSz="914400" rtl="0" eaLnBrk="0" fontAlgn="base" latinLnBrk="0" hangingPunct="0">
              <a:lnSpc>
                <a:spcPct val="150000"/>
              </a:lnSpc>
              <a:spcBef>
                <a:spcPct val="0"/>
              </a:spcBef>
              <a:spcAft>
                <a:spcPct val="0"/>
              </a:spcAft>
              <a:buClrTx/>
              <a:buSzTx/>
              <a:buFontTx/>
              <a:buNone/>
              <a:tabLst>
                <a:tab pos="228600" algn="l"/>
                <a:tab pos="457200" algn="l"/>
                <a:tab pos="685800" algn="l"/>
                <a:tab pos="2743200" algn="l"/>
              </a:tabLst>
            </a:pPr>
            <a:r>
              <a:rPr lang="en-US" sz="3500" b="1" dirty="0" smtClean="0">
                <a:solidFill>
                  <a:schemeClr val="bg1"/>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sym typeface="Wingdings 2" pitchFamily="18" charset="2"/>
              </a:rPr>
              <a:t>		what the DEVIL is he doing?</a:t>
            </a: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2743200" algn="l"/>
              </a:tabLst>
            </a:pPr>
            <a:endParaRPr kumimoji="0" lang="en-US" sz="3500" b="1" i="0" u="none" strike="noStrike" cap="none" normalizeH="0" baseline="0" dirty="0" smtClean="0">
              <a:ln>
                <a:noFill/>
              </a:ln>
              <a:solidFill>
                <a:schemeClr val="bg1"/>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sym typeface="Wingdings 2" pitchFamily="18" charset="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TextBox 2"/>
          <p:cNvSpPr txBox="1"/>
          <p:nvPr/>
        </p:nvSpPr>
        <p:spPr>
          <a:xfrm>
            <a:off x="152400" y="288131"/>
            <a:ext cx="8458200" cy="1077218"/>
          </a:xfrm>
          <a:prstGeom prst="rect">
            <a:avLst/>
          </a:prstGeom>
          <a:noFill/>
        </p:spPr>
        <p:txBody>
          <a:bodyPr wrap="square" rtlCol="0">
            <a:spAutoFit/>
          </a:bodyPr>
          <a:lstStyle/>
          <a:p>
            <a:pPr lvl="0" defTabSz="914400" fontAlgn="base">
              <a:spcBef>
                <a:spcPct val="0"/>
              </a:spcBef>
              <a:spcAft>
                <a:spcPct val="0"/>
              </a:spcAft>
              <a:tabLst>
                <a:tab pos="228600" algn="l"/>
                <a:tab pos="457200" algn="l"/>
                <a:tab pos="685800" algn="l"/>
                <a:tab pos="2743200" algn="l"/>
              </a:tabLst>
            </a:pPr>
            <a:r>
              <a:rPr lang="en-US" sz="3200" b="1" i="1" dirty="0" smtClean="0">
                <a:solidFill>
                  <a:prstClr val="white"/>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rPr>
              <a:t>THE OBJECTIVES OF SATAN</a:t>
            </a: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cs typeface="Times New Roman" pitchFamily="18" charset="0"/>
                <a:sym typeface="Wingdings 2" pitchFamily="18" charset="2"/>
              </a:rPr>
              <a:t>    ~</a:t>
            </a:r>
            <a:r>
              <a:rPr lang="en-US" sz="3200" b="1" dirty="0" smtClean="0">
                <a:solidFill>
                  <a:prstClr val="white"/>
                </a:solidFill>
                <a:effectLst>
                  <a:glow rad="101600">
                    <a:schemeClr val="tx1">
                      <a:lumMod val="95000"/>
                      <a:lumOff val="5000"/>
                      <a:alpha val="60000"/>
                    </a:schemeClr>
                  </a:glow>
                </a:effectLst>
                <a:latin typeface="Berlin Sans FB Demi" pitchFamily="34" charset="0"/>
              </a:rPr>
              <a:t>KEEP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UNBELIEVERS</a:t>
            </a:r>
            <a:r>
              <a:rPr lang="en-US" sz="3200" b="1" dirty="0" smtClean="0">
                <a:solidFill>
                  <a:prstClr val="white"/>
                </a:solidFill>
                <a:effectLst>
                  <a:glow rad="101600">
                    <a:schemeClr val="tx1">
                      <a:lumMod val="95000"/>
                      <a:lumOff val="5000"/>
                      <a:alpha val="60000"/>
                    </a:schemeClr>
                  </a:glow>
                </a:effectLst>
                <a:latin typeface="Berlin Sans FB Demi" pitchFamily="34" charset="0"/>
              </a:rPr>
              <a:t> in the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DARK</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457200" y="364331"/>
            <a:ext cx="7696200" cy="3785652"/>
          </a:xfrm>
          <a:prstGeom prst="rect">
            <a:avLst/>
          </a:prstGeom>
        </p:spPr>
        <p:txBody>
          <a:bodyPr wrap="square">
            <a:spAutoFit/>
          </a:bodyPr>
          <a:lstStyle/>
          <a:p>
            <a:r>
              <a:rPr lang="en-US" sz="3000" b="1" dirty="0" smtClean="0">
                <a:solidFill>
                  <a:schemeClr val="bg1"/>
                </a:solidFill>
                <a:effectLst>
                  <a:glow rad="101600">
                    <a:schemeClr val="tx1">
                      <a:lumMod val="95000"/>
                      <a:lumOff val="5000"/>
                      <a:alpha val="60000"/>
                    </a:schemeClr>
                  </a:glow>
                </a:effectLst>
                <a:latin typeface="Berlin Sans FB Demi" pitchFamily="34" charset="0"/>
              </a:rPr>
              <a:t>And even if our gospel is veiled, it is veiled to those who are perishing, in whose case the god of this world has blinded the minds of the unbelieving so that they might not see the light of the gospel of the glory of Christ, who is the image of God.</a:t>
            </a:r>
          </a:p>
          <a:p>
            <a:endParaRPr lang="en-US" sz="3000" b="1" dirty="0" smtClean="0">
              <a:solidFill>
                <a:schemeClr val="bg1"/>
              </a:solidFill>
              <a:effectLst>
                <a:glow rad="101600">
                  <a:schemeClr val="tx1">
                    <a:lumMod val="95000"/>
                    <a:lumOff val="5000"/>
                    <a:alpha val="60000"/>
                  </a:schemeClr>
                </a:glow>
              </a:effectLst>
              <a:latin typeface="Berlin Sans FB Demi" pitchFamily="34" charset="0"/>
            </a:endParaRPr>
          </a:p>
          <a:p>
            <a:pPr algn="r"/>
            <a:r>
              <a:rPr lang="en-US" sz="3000" b="1" dirty="0" smtClean="0">
                <a:solidFill>
                  <a:schemeClr val="bg1"/>
                </a:solidFill>
                <a:effectLst>
                  <a:glow rad="101600">
                    <a:schemeClr val="tx1">
                      <a:lumMod val="95000"/>
                      <a:lumOff val="5000"/>
                      <a:alpha val="60000"/>
                    </a:schemeClr>
                  </a:glow>
                </a:effectLst>
                <a:latin typeface="Berlin Sans FB Demi" pitchFamily="34" charset="0"/>
              </a:rPr>
              <a:t>2 Corinthians 4:3-4</a:t>
            </a:r>
            <a:endParaRPr lang="en-US" sz="30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BHolcomb.gif"/>
          <p:cNvPicPr>
            <a:picLocks noChangeAspect="1"/>
          </p:cNvPicPr>
          <p:nvPr/>
        </p:nvPicPr>
        <p:blipFill>
          <a:blip r:embed="rId2" cstate="print"/>
          <a:stretch>
            <a:fillRect/>
          </a:stretch>
        </p:blipFill>
        <p:spPr>
          <a:xfrm>
            <a:off x="2133600" y="407194"/>
            <a:ext cx="4333875" cy="4333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TextBox 2"/>
          <p:cNvSpPr txBox="1"/>
          <p:nvPr/>
        </p:nvSpPr>
        <p:spPr>
          <a:xfrm>
            <a:off x="0" y="288131"/>
            <a:ext cx="8458200" cy="2554545"/>
          </a:xfrm>
          <a:prstGeom prst="rect">
            <a:avLst/>
          </a:prstGeom>
          <a:noFill/>
        </p:spPr>
        <p:txBody>
          <a:bodyPr wrap="square" rtlCol="0">
            <a:spAutoFit/>
          </a:bodyPr>
          <a:lstStyle/>
          <a:p>
            <a:pPr lvl="0" defTabSz="914400" fontAlgn="base">
              <a:spcBef>
                <a:spcPct val="0"/>
              </a:spcBef>
              <a:spcAft>
                <a:spcPct val="0"/>
              </a:spcAft>
              <a:tabLst>
                <a:tab pos="228600" algn="l"/>
                <a:tab pos="457200" algn="l"/>
                <a:tab pos="685800" algn="l"/>
                <a:tab pos="2743200" algn="l"/>
              </a:tabLst>
            </a:pPr>
            <a:r>
              <a:rPr lang="en-US" sz="3200" b="1" i="1" dirty="0" smtClean="0">
                <a:solidFill>
                  <a:prstClr val="white"/>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rPr>
              <a:t>THE OBJECTIVES OF SATAN</a:t>
            </a: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cs typeface="Times New Roman" pitchFamily="18" charset="0"/>
                <a:sym typeface="Wingdings 2" pitchFamily="18" charset="2"/>
              </a:rPr>
              <a:t>    ~</a:t>
            </a:r>
            <a:r>
              <a:rPr lang="en-US" sz="3200" b="1" dirty="0" smtClean="0">
                <a:solidFill>
                  <a:prstClr val="white"/>
                </a:solidFill>
                <a:effectLst>
                  <a:glow rad="101600">
                    <a:schemeClr val="tx1">
                      <a:lumMod val="95000"/>
                      <a:lumOff val="5000"/>
                      <a:alpha val="60000"/>
                    </a:schemeClr>
                  </a:glow>
                </a:effectLst>
                <a:latin typeface="Berlin Sans FB Demi" pitchFamily="34" charset="0"/>
              </a:rPr>
              <a:t>KEEP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UNBELIEVERS</a:t>
            </a:r>
            <a:r>
              <a:rPr lang="en-US" sz="3200" b="1" dirty="0" smtClean="0">
                <a:solidFill>
                  <a:prstClr val="white"/>
                </a:solidFill>
                <a:effectLst>
                  <a:glow rad="101600">
                    <a:schemeClr val="tx1">
                      <a:lumMod val="95000"/>
                      <a:lumOff val="5000"/>
                      <a:alpha val="60000"/>
                    </a:schemeClr>
                  </a:glow>
                </a:effectLst>
                <a:latin typeface="Berlin Sans FB Demi" pitchFamily="34" charset="0"/>
              </a:rPr>
              <a:t> in the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DARK</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~DEFAME the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CHARACTER</a:t>
            </a:r>
            <a:r>
              <a:rPr lang="en-US" sz="3200" b="1" dirty="0" smtClean="0">
                <a:solidFill>
                  <a:prstClr val="white"/>
                </a:solidFill>
                <a:effectLst>
                  <a:glow rad="101600">
                    <a:schemeClr val="tx1">
                      <a:lumMod val="95000"/>
                      <a:lumOff val="5000"/>
                      <a:alpha val="60000"/>
                    </a:schemeClr>
                  </a:glow>
                </a:effectLst>
                <a:latin typeface="Berlin Sans FB Demi" pitchFamily="34" charset="0"/>
              </a:rPr>
              <a:t> &amp; </a:t>
            </a: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CREDIBILITY</a:t>
            </a:r>
            <a:r>
              <a:rPr lang="en-US" sz="3200" b="1" dirty="0" smtClean="0">
                <a:solidFill>
                  <a:prstClr val="white"/>
                </a:solidFill>
                <a:effectLst>
                  <a:glow rad="101600">
                    <a:schemeClr val="tx1">
                      <a:lumMod val="95000"/>
                      <a:lumOff val="5000"/>
                      <a:alpha val="60000"/>
                    </a:schemeClr>
                  </a:glow>
                </a:effectLst>
                <a:latin typeface="Berlin Sans FB Demi" pitchFamily="34" charset="0"/>
              </a:rPr>
              <a:t> of GOD</a:t>
            </a: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~TEMPT us to walk in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DISOBEDIENCE</a:t>
            </a:r>
            <a:r>
              <a:rPr lang="en-US" sz="3200" b="1" dirty="0" smtClean="0">
                <a:solidFill>
                  <a:prstClr val="white"/>
                </a:solidFill>
                <a:effectLst>
                  <a:glow rad="101600">
                    <a:schemeClr val="tx1">
                      <a:lumMod val="95000"/>
                      <a:lumOff val="5000"/>
                      <a:alpha val="60000"/>
                    </a:schemeClr>
                  </a:glow>
                </a:effectLst>
                <a:latin typeface="Berlin Sans FB Demi" pitchFamily="34" charset="0"/>
              </a:rPr>
              <a:t> &amp;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SIN</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TextBox 2"/>
          <p:cNvSpPr txBox="1"/>
          <p:nvPr/>
        </p:nvSpPr>
        <p:spPr>
          <a:xfrm>
            <a:off x="685800" y="632162"/>
            <a:ext cx="7010400" cy="2246769"/>
          </a:xfrm>
          <a:prstGeom prst="rect">
            <a:avLst/>
          </a:prstGeom>
          <a:noFill/>
        </p:spPr>
        <p:txBody>
          <a:bodyPr wrap="square" rtlCol="0">
            <a:spAutoFit/>
          </a:bodyPr>
          <a:lstStyle/>
          <a:p>
            <a:pPr lvl="0" algn="ctr"/>
            <a:r>
              <a:rPr lang="en-US" sz="3500" b="1" dirty="0" smtClean="0">
                <a:solidFill>
                  <a:prstClr val="white"/>
                </a:solidFill>
                <a:effectLst>
                  <a:glow rad="101600">
                    <a:schemeClr val="tx1">
                      <a:lumMod val="95000"/>
                      <a:lumOff val="5000"/>
                      <a:alpha val="60000"/>
                    </a:schemeClr>
                  </a:glow>
                </a:effectLst>
                <a:latin typeface="Berlin Sans FB Demi" pitchFamily="34" charset="0"/>
              </a:rPr>
              <a:t>Sin seldom strides into our lives announcing its hostile intentions. </a:t>
            </a:r>
          </a:p>
          <a:p>
            <a:pPr lvl="0" algn="ctr"/>
            <a:r>
              <a:rPr lang="en-US" sz="3500" b="1" dirty="0" smtClean="0">
                <a:solidFill>
                  <a:prstClr val="white"/>
                </a:solidFill>
                <a:effectLst>
                  <a:glow rad="101600">
                    <a:schemeClr val="tx1">
                      <a:lumMod val="95000"/>
                      <a:lumOff val="5000"/>
                      <a:alpha val="60000"/>
                    </a:schemeClr>
                  </a:glow>
                </a:effectLst>
                <a:latin typeface="Berlin Sans FB Demi" pitchFamily="34" charset="0"/>
              </a:rPr>
              <a:t>It prefers stealth, camouflage, or even better, to appear friendly.     </a:t>
            </a:r>
            <a:endParaRPr lang="en-US" sz="3500" b="1" dirty="0" smtClean="0">
              <a:solidFill>
                <a:prstClr val="white"/>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sym typeface="Wingdings 2" pitchFamily="18"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5" y="7453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You never change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Your love remains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Oh God, I'm holding onto You</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When I'm afraid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Still Your love remains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Oh God, I'm holding onto You</a:t>
            </a:r>
          </a:p>
        </p:txBody>
      </p:sp>
      <p:sp>
        <p:nvSpPr>
          <p:cNvPr id="24580"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pitchFamily="34" charset="0"/>
              </a:rPr>
              <a:t> </a:t>
            </a:r>
          </a:p>
        </p:txBody>
      </p:sp>
      <p:sp>
        <p:nvSpPr>
          <p:cNvPr id="4" name="Rectangle 3"/>
          <p:cNvSpPr>
            <a:spLocks noChangeArrowheads="1"/>
          </p:cNvSpPr>
          <p:nvPr/>
        </p:nvSpPr>
        <p:spPr bwMode="auto">
          <a:xfrm>
            <a:off x="301625" y="4588151"/>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pitchFamily="34" charset="0"/>
              </a:rPr>
              <a:t>Paul Colman</a:t>
            </a:r>
          </a:p>
        </p:txBody>
      </p:sp>
      <p:sp>
        <p:nvSpPr>
          <p:cNvPr id="5" name="Rectangle 5"/>
          <p:cNvSpPr>
            <a:spLocks noChangeArrowheads="1"/>
          </p:cNvSpPr>
          <p:nvPr/>
        </p:nvSpPr>
        <p:spPr bwMode="auto">
          <a:xfrm>
            <a:off x="301625" y="4740958"/>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pitchFamily="34" charset="0"/>
              </a:rPr>
              <a:t>CCLI 78316</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TextBox 2"/>
          <p:cNvSpPr txBox="1"/>
          <p:nvPr/>
        </p:nvSpPr>
        <p:spPr>
          <a:xfrm>
            <a:off x="0" y="288131"/>
            <a:ext cx="8458200" cy="3046988"/>
          </a:xfrm>
          <a:prstGeom prst="rect">
            <a:avLst/>
          </a:prstGeom>
          <a:noFill/>
        </p:spPr>
        <p:txBody>
          <a:bodyPr wrap="square" rtlCol="0">
            <a:spAutoFit/>
          </a:bodyPr>
          <a:lstStyle/>
          <a:p>
            <a:pPr lvl="0" defTabSz="914400" fontAlgn="base">
              <a:spcBef>
                <a:spcPct val="0"/>
              </a:spcBef>
              <a:spcAft>
                <a:spcPct val="0"/>
              </a:spcAft>
              <a:tabLst>
                <a:tab pos="228600" algn="l"/>
                <a:tab pos="457200" algn="l"/>
                <a:tab pos="685800" algn="l"/>
                <a:tab pos="2743200" algn="l"/>
              </a:tabLst>
            </a:pPr>
            <a:r>
              <a:rPr lang="en-US" sz="3200" b="1" i="1" dirty="0" smtClean="0">
                <a:solidFill>
                  <a:prstClr val="white"/>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rPr>
              <a:t>THE OBJECTIVES OF SATAN</a:t>
            </a: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cs typeface="Times New Roman" pitchFamily="18" charset="0"/>
                <a:sym typeface="Wingdings 2" pitchFamily="18" charset="2"/>
              </a:rPr>
              <a:t>    ~</a:t>
            </a:r>
            <a:r>
              <a:rPr lang="en-US" sz="3200" b="1" dirty="0" smtClean="0">
                <a:solidFill>
                  <a:prstClr val="white"/>
                </a:solidFill>
                <a:effectLst>
                  <a:glow rad="101600">
                    <a:schemeClr val="tx1">
                      <a:lumMod val="95000"/>
                      <a:lumOff val="5000"/>
                      <a:alpha val="60000"/>
                    </a:schemeClr>
                  </a:glow>
                </a:effectLst>
                <a:latin typeface="Berlin Sans FB Demi" pitchFamily="34" charset="0"/>
              </a:rPr>
              <a:t>KEEP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UNBELIEVERS</a:t>
            </a:r>
            <a:r>
              <a:rPr lang="en-US" sz="3200" b="1" dirty="0" smtClean="0">
                <a:solidFill>
                  <a:prstClr val="white"/>
                </a:solidFill>
                <a:effectLst>
                  <a:glow rad="101600">
                    <a:schemeClr val="tx1">
                      <a:lumMod val="95000"/>
                      <a:lumOff val="5000"/>
                      <a:alpha val="60000"/>
                    </a:schemeClr>
                  </a:glow>
                </a:effectLst>
                <a:latin typeface="Berlin Sans FB Demi" pitchFamily="34" charset="0"/>
              </a:rPr>
              <a:t> in the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DARK</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~DEFAME the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CHARACTER</a:t>
            </a:r>
            <a:r>
              <a:rPr lang="en-US" sz="3200" b="1" dirty="0" smtClean="0">
                <a:solidFill>
                  <a:prstClr val="white"/>
                </a:solidFill>
                <a:effectLst>
                  <a:glow rad="101600">
                    <a:schemeClr val="tx1">
                      <a:lumMod val="95000"/>
                      <a:lumOff val="5000"/>
                      <a:alpha val="60000"/>
                    </a:schemeClr>
                  </a:glow>
                </a:effectLst>
                <a:latin typeface="Berlin Sans FB Demi" pitchFamily="34" charset="0"/>
              </a:rPr>
              <a:t> &amp; </a:t>
            </a: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CREDIBILITY</a:t>
            </a:r>
            <a:r>
              <a:rPr lang="en-US" sz="3200" b="1" dirty="0" smtClean="0">
                <a:solidFill>
                  <a:prstClr val="white"/>
                </a:solidFill>
                <a:effectLst>
                  <a:glow rad="101600">
                    <a:schemeClr val="tx1">
                      <a:lumMod val="95000"/>
                      <a:lumOff val="5000"/>
                      <a:alpha val="60000"/>
                    </a:schemeClr>
                  </a:glow>
                </a:effectLst>
                <a:latin typeface="Berlin Sans FB Demi" pitchFamily="34" charset="0"/>
              </a:rPr>
              <a:t> of GOD</a:t>
            </a: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~TEMPT us to walk in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DISOBEDIENCE</a:t>
            </a:r>
            <a:r>
              <a:rPr lang="en-US" sz="3200" b="1" dirty="0" smtClean="0">
                <a:solidFill>
                  <a:prstClr val="white"/>
                </a:solidFill>
                <a:effectLst>
                  <a:glow rad="101600">
                    <a:schemeClr val="tx1">
                      <a:lumMod val="95000"/>
                      <a:lumOff val="5000"/>
                      <a:alpha val="60000"/>
                    </a:schemeClr>
                  </a:glow>
                </a:effectLst>
                <a:latin typeface="Berlin Sans FB Demi" pitchFamily="34" charset="0"/>
              </a:rPr>
              <a:t> &amp;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SIN</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~CREATE doctrinal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CONFUSION</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152400" y="364331"/>
            <a:ext cx="8305800" cy="2631490"/>
          </a:xfrm>
          <a:prstGeom prst="rect">
            <a:avLst/>
          </a:prstGeom>
        </p:spPr>
        <p:txBody>
          <a:bodyPr wrap="square">
            <a:spAutoFit/>
          </a:bodyPr>
          <a:lstStyle/>
          <a:p>
            <a:pPr algn="ctr"/>
            <a:r>
              <a:rPr lang="en-US" sz="3300" b="1" dirty="0" smtClean="0">
                <a:solidFill>
                  <a:schemeClr val="bg1"/>
                </a:solidFill>
                <a:effectLst>
                  <a:glow rad="101600">
                    <a:schemeClr val="tx1">
                      <a:lumMod val="95000"/>
                      <a:lumOff val="5000"/>
                      <a:alpha val="60000"/>
                    </a:schemeClr>
                  </a:glow>
                </a:effectLst>
                <a:latin typeface="Berlin Sans FB Demi" pitchFamily="34" charset="0"/>
              </a:rPr>
              <a:t>Be on guard for yourselves and </a:t>
            </a:r>
          </a:p>
          <a:p>
            <a:pPr algn="ctr"/>
            <a:r>
              <a:rPr lang="en-US" sz="3300" b="1" dirty="0" smtClean="0">
                <a:solidFill>
                  <a:schemeClr val="bg1"/>
                </a:solidFill>
                <a:effectLst>
                  <a:glow rad="101600">
                    <a:schemeClr val="tx1">
                      <a:lumMod val="95000"/>
                      <a:lumOff val="5000"/>
                      <a:alpha val="60000"/>
                    </a:schemeClr>
                  </a:glow>
                </a:effectLst>
                <a:latin typeface="Berlin Sans FB Demi" pitchFamily="34" charset="0"/>
              </a:rPr>
              <a:t>for all the flock, among which the</a:t>
            </a:r>
          </a:p>
          <a:p>
            <a:pPr algn="ctr"/>
            <a:r>
              <a:rPr lang="en-US" sz="3300" b="1" dirty="0" smtClean="0">
                <a:solidFill>
                  <a:schemeClr val="bg1"/>
                </a:solidFill>
                <a:effectLst>
                  <a:glow rad="101600">
                    <a:schemeClr val="tx1">
                      <a:lumMod val="95000"/>
                      <a:lumOff val="5000"/>
                      <a:alpha val="60000"/>
                    </a:schemeClr>
                  </a:glow>
                </a:effectLst>
                <a:latin typeface="Berlin Sans FB Demi" pitchFamily="34" charset="0"/>
              </a:rPr>
              <a:t> Holy Spirit has made you overseers, </a:t>
            </a:r>
          </a:p>
          <a:p>
            <a:pPr algn="ctr"/>
            <a:r>
              <a:rPr lang="en-US" sz="3300" b="1" dirty="0" smtClean="0">
                <a:solidFill>
                  <a:schemeClr val="bg1"/>
                </a:solidFill>
                <a:effectLst>
                  <a:glow rad="101600">
                    <a:schemeClr val="tx1">
                      <a:lumMod val="95000"/>
                      <a:lumOff val="5000"/>
                      <a:alpha val="60000"/>
                    </a:schemeClr>
                  </a:glow>
                </a:effectLst>
                <a:latin typeface="Berlin Sans FB Demi" pitchFamily="34" charset="0"/>
              </a:rPr>
              <a:t>to shepherd the church of God which He purchased with His own blood.</a:t>
            </a:r>
            <a:r>
              <a:rPr lang="en-US" sz="3300" b="1" baseline="30000" dirty="0" smtClean="0">
                <a:solidFill>
                  <a:schemeClr val="bg1"/>
                </a:solidFill>
                <a:effectLst>
                  <a:glow rad="101600">
                    <a:schemeClr val="tx1">
                      <a:lumMod val="95000"/>
                      <a:lumOff val="5000"/>
                      <a:alpha val="60000"/>
                    </a:schemeClr>
                  </a:glow>
                </a:effectLst>
                <a:latin typeface="Berlin Sans FB Demi" pitchFamily="34" charset="0"/>
              </a:rPr>
              <a:t> </a:t>
            </a:r>
            <a:endParaRPr lang="en-US" sz="33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152400" y="364331"/>
            <a:ext cx="8305800" cy="4154984"/>
          </a:xfrm>
          <a:prstGeom prst="rect">
            <a:avLst/>
          </a:prstGeom>
        </p:spPr>
        <p:txBody>
          <a:bodyPr wrap="square">
            <a:spAutoFit/>
          </a:bodyPr>
          <a:lstStyle/>
          <a:p>
            <a:pPr algn="ctr"/>
            <a:r>
              <a:rPr lang="en-US" sz="3300" b="1" dirty="0" smtClean="0">
                <a:solidFill>
                  <a:schemeClr val="bg1"/>
                </a:solidFill>
                <a:effectLst>
                  <a:glow rad="101600">
                    <a:schemeClr val="tx1">
                      <a:lumMod val="95000"/>
                      <a:lumOff val="5000"/>
                      <a:alpha val="60000"/>
                    </a:schemeClr>
                  </a:glow>
                </a:effectLst>
                <a:latin typeface="Berlin Sans FB Demi" pitchFamily="34" charset="0"/>
              </a:rPr>
              <a:t>I know that after my departure </a:t>
            </a:r>
          </a:p>
          <a:p>
            <a:pPr algn="ctr"/>
            <a:r>
              <a:rPr lang="en-US" sz="3300" b="1" dirty="0" smtClean="0">
                <a:solidFill>
                  <a:schemeClr val="bg1"/>
                </a:solidFill>
                <a:effectLst>
                  <a:glow rad="101600">
                    <a:schemeClr val="tx1">
                      <a:lumMod val="95000"/>
                      <a:lumOff val="5000"/>
                      <a:alpha val="60000"/>
                    </a:schemeClr>
                  </a:glow>
                </a:effectLst>
                <a:latin typeface="Berlin Sans FB Demi" pitchFamily="34" charset="0"/>
              </a:rPr>
              <a:t>savage wolves will come in among you, </a:t>
            </a:r>
          </a:p>
          <a:p>
            <a:pPr algn="ctr"/>
            <a:r>
              <a:rPr lang="en-US" sz="3300" b="1" dirty="0" smtClean="0">
                <a:solidFill>
                  <a:schemeClr val="bg1"/>
                </a:solidFill>
                <a:effectLst>
                  <a:glow rad="101600">
                    <a:schemeClr val="tx1">
                      <a:lumMod val="95000"/>
                      <a:lumOff val="5000"/>
                      <a:alpha val="60000"/>
                    </a:schemeClr>
                  </a:glow>
                </a:effectLst>
                <a:latin typeface="Berlin Sans FB Demi" pitchFamily="34" charset="0"/>
              </a:rPr>
              <a:t>not sparing the flock; </a:t>
            </a:r>
          </a:p>
          <a:p>
            <a:pPr algn="ctr"/>
            <a:r>
              <a:rPr lang="en-US" sz="3300" b="1" dirty="0" smtClean="0">
                <a:solidFill>
                  <a:schemeClr val="bg1"/>
                </a:solidFill>
                <a:effectLst>
                  <a:glow rad="101600">
                    <a:schemeClr val="tx1">
                      <a:lumMod val="95000"/>
                      <a:lumOff val="5000"/>
                      <a:alpha val="60000"/>
                    </a:schemeClr>
                  </a:glow>
                </a:effectLst>
                <a:latin typeface="Berlin Sans FB Demi" pitchFamily="34" charset="0"/>
              </a:rPr>
              <a:t>and from among your own selves </a:t>
            </a:r>
          </a:p>
          <a:p>
            <a:pPr algn="ctr"/>
            <a:r>
              <a:rPr lang="en-US" sz="3300" b="1" dirty="0" smtClean="0">
                <a:solidFill>
                  <a:schemeClr val="bg1"/>
                </a:solidFill>
                <a:effectLst>
                  <a:glow rad="101600">
                    <a:schemeClr val="tx1">
                      <a:lumMod val="95000"/>
                      <a:lumOff val="5000"/>
                      <a:alpha val="60000"/>
                    </a:schemeClr>
                  </a:glow>
                </a:effectLst>
                <a:latin typeface="Berlin Sans FB Demi" pitchFamily="34" charset="0"/>
              </a:rPr>
              <a:t>men will arise, speaking perverse things, </a:t>
            </a:r>
          </a:p>
          <a:p>
            <a:pPr algn="ctr"/>
            <a:r>
              <a:rPr lang="en-US" sz="3300" b="1" dirty="0" smtClean="0">
                <a:solidFill>
                  <a:schemeClr val="bg1"/>
                </a:solidFill>
                <a:effectLst>
                  <a:glow rad="101600">
                    <a:schemeClr val="tx1">
                      <a:lumMod val="95000"/>
                      <a:lumOff val="5000"/>
                      <a:alpha val="60000"/>
                    </a:schemeClr>
                  </a:glow>
                </a:effectLst>
                <a:latin typeface="Berlin Sans FB Demi" pitchFamily="34" charset="0"/>
              </a:rPr>
              <a:t>to draw away the disciples after them.</a:t>
            </a:r>
          </a:p>
          <a:p>
            <a:pPr algn="ctr"/>
            <a:endParaRPr lang="en-US" sz="3300" b="1" dirty="0" smtClean="0">
              <a:solidFill>
                <a:schemeClr val="bg1"/>
              </a:solidFill>
              <a:effectLst>
                <a:glow rad="101600">
                  <a:schemeClr val="tx1">
                    <a:lumMod val="95000"/>
                    <a:lumOff val="5000"/>
                    <a:alpha val="60000"/>
                  </a:schemeClr>
                </a:glow>
              </a:effectLst>
              <a:latin typeface="Berlin Sans FB Demi" pitchFamily="34" charset="0"/>
            </a:endParaRPr>
          </a:p>
          <a:p>
            <a:pPr algn="r"/>
            <a:r>
              <a:rPr lang="en-US" sz="3300" b="1" dirty="0" smtClean="0">
                <a:solidFill>
                  <a:schemeClr val="bg1"/>
                </a:solidFill>
                <a:effectLst>
                  <a:glow rad="101600">
                    <a:schemeClr val="tx1">
                      <a:lumMod val="95000"/>
                      <a:lumOff val="5000"/>
                      <a:alpha val="60000"/>
                    </a:schemeClr>
                  </a:glow>
                </a:effectLst>
                <a:latin typeface="Berlin Sans FB Demi" pitchFamily="34" charset="0"/>
              </a:rPr>
              <a:t>Acts 20:28-30</a:t>
            </a:r>
            <a:endParaRPr lang="en-US" sz="33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TextBox 2"/>
          <p:cNvSpPr txBox="1"/>
          <p:nvPr/>
        </p:nvSpPr>
        <p:spPr>
          <a:xfrm>
            <a:off x="0" y="288131"/>
            <a:ext cx="8458200" cy="3539430"/>
          </a:xfrm>
          <a:prstGeom prst="rect">
            <a:avLst/>
          </a:prstGeom>
          <a:noFill/>
        </p:spPr>
        <p:txBody>
          <a:bodyPr wrap="square" rtlCol="0">
            <a:spAutoFit/>
          </a:bodyPr>
          <a:lstStyle/>
          <a:p>
            <a:pPr lvl="0" defTabSz="914400" fontAlgn="base">
              <a:spcBef>
                <a:spcPct val="0"/>
              </a:spcBef>
              <a:spcAft>
                <a:spcPct val="0"/>
              </a:spcAft>
              <a:tabLst>
                <a:tab pos="228600" algn="l"/>
                <a:tab pos="457200" algn="l"/>
                <a:tab pos="685800" algn="l"/>
                <a:tab pos="2743200" algn="l"/>
              </a:tabLst>
            </a:pPr>
            <a:r>
              <a:rPr lang="en-US" sz="3200" b="1" i="1" dirty="0" smtClean="0">
                <a:solidFill>
                  <a:prstClr val="white"/>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rPr>
              <a:t>THE OBJECTIVES OF SATAN</a:t>
            </a: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cs typeface="Times New Roman" pitchFamily="18" charset="0"/>
                <a:sym typeface="Wingdings 2" pitchFamily="18" charset="2"/>
              </a:rPr>
              <a:t>    ~</a:t>
            </a:r>
            <a:r>
              <a:rPr lang="en-US" sz="3200" b="1" dirty="0" smtClean="0">
                <a:solidFill>
                  <a:prstClr val="white"/>
                </a:solidFill>
                <a:effectLst>
                  <a:glow rad="101600">
                    <a:schemeClr val="tx1">
                      <a:lumMod val="95000"/>
                      <a:lumOff val="5000"/>
                      <a:alpha val="60000"/>
                    </a:schemeClr>
                  </a:glow>
                </a:effectLst>
                <a:latin typeface="Berlin Sans FB Demi" pitchFamily="34" charset="0"/>
              </a:rPr>
              <a:t>KEEP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UNBELIEVERS</a:t>
            </a:r>
            <a:r>
              <a:rPr lang="en-US" sz="3200" b="1" dirty="0" smtClean="0">
                <a:solidFill>
                  <a:prstClr val="white"/>
                </a:solidFill>
                <a:effectLst>
                  <a:glow rad="101600">
                    <a:schemeClr val="tx1">
                      <a:lumMod val="95000"/>
                      <a:lumOff val="5000"/>
                      <a:alpha val="60000"/>
                    </a:schemeClr>
                  </a:glow>
                </a:effectLst>
                <a:latin typeface="Berlin Sans FB Demi" pitchFamily="34" charset="0"/>
              </a:rPr>
              <a:t> in the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DARK</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~DEFAME the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CHARACTER</a:t>
            </a:r>
            <a:r>
              <a:rPr lang="en-US" sz="3200" b="1" dirty="0" smtClean="0">
                <a:solidFill>
                  <a:prstClr val="white"/>
                </a:solidFill>
                <a:effectLst>
                  <a:glow rad="101600">
                    <a:schemeClr val="tx1">
                      <a:lumMod val="95000"/>
                      <a:lumOff val="5000"/>
                      <a:alpha val="60000"/>
                    </a:schemeClr>
                  </a:glow>
                </a:effectLst>
                <a:latin typeface="Berlin Sans FB Demi" pitchFamily="34" charset="0"/>
              </a:rPr>
              <a:t> &amp; </a:t>
            </a: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CREDIBILITY</a:t>
            </a:r>
            <a:r>
              <a:rPr lang="en-US" sz="3200" b="1" dirty="0" smtClean="0">
                <a:solidFill>
                  <a:prstClr val="white"/>
                </a:solidFill>
                <a:effectLst>
                  <a:glow rad="101600">
                    <a:schemeClr val="tx1">
                      <a:lumMod val="95000"/>
                      <a:lumOff val="5000"/>
                      <a:alpha val="60000"/>
                    </a:schemeClr>
                  </a:glow>
                </a:effectLst>
                <a:latin typeface="Berlin Sans FB Demi" pitchFamily="34" charset="0"/>
              </a:rPr>
              <a:t> of GOD</a:t>
            </a: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~TEMPT us to walk in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DISOBEDIENCE</a:t>
            </a:r>
            <a:r>
              <a:rPr lang="en-US" sz="3200" b="1" dirty="0" smtClean="0">
                <a:solidFill>
                  <a:prstClr val="white"/>
                </a:solidFill>
                <a:effectLst>
                  <a:glow rad="101600">
                    <a:schemeClr val="tx1">
                      <a:lumMod val="95000"/>
                      <a:lumOff val="5000"/>
                      <a:alpha val="60000"/>
                    </a:schemeClr>
                  </a:glow>
                </a:effectLst>
                <a:latin typeface="Berlin Sans FB Demi" pitchFamily="34" charset="0"/>
              </a:rPr>
              <a:t> &amp;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SIN</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~CREATE doctrinal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CONFUSION</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~HINDER our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SPIRITUAL SERVICE</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457200" y="440531"/>
            <a:ext cx="7924800" cy="3862596"/>
          </a:xfrm>
          <a:prstGeom prst="rect">
            <a:avLst/>
          </a:prstGeom>
        </p:spPr>
        <p:txBody>
          <a:bodyPr wrap="square">
            <a:spAutoFit/>
          </a:bodyPr>
          <a:lstStyle/>
          <a:p>
            <a:r>
              <a:rPr lang="en-US" sz="3500" b="1" dirty="0" smtClean="0">
                <a:solidFill>
                  <a:schemeClr val="bg1"/>
                </a:solidFill>
                <a:effectLst>
                  <a:glow rad="101600">
                    <a:schemeClr val="tx1">
                      <a:lumMod val="95000"/>
                      <a:lumOff val="5000"/>
                      <a:alpha val="60000"/>
                    </a:schemeClr>
                  </a:glow>
                </a:effectLst>
                <a:latin typeface="Berlin Sans FB Demi" pitchFamily="34" charset="0"/>
              </a:rPr>
              <a:t>For we wanted to come to you—</a:t>
            </a:r>
          </a:p>
          <a:p>
            <a:r>
              <a:rPr lang="en-US" sz="3500" b="1" dirty="0" smtClean="0">
                <a:solidFill>
                  <a:schemeClr val="bg1"/>
                </a:solidFill>
                <a:effectLst>
                  <a:glow rad="101600">
                    <a:schemeClr val="tx1">
                      <a:lumMod val="95000"/>
                      <a:lumOff val="5000"/>
                      <a:alpha val="60000"/>
                    </a:schemeClr>
                  </a:glow>
                </a:effectLst>
                <a:latin typeface="Berlin Sans FB Demi" pitchFamily="34" charset="0"/>
              </a:rPr>
              <a:t>I, Paul, more than once—and </a:t>
            </a:r>
            <a:r>
              <a:rPr lang="en-US" sz="3500" b="1" i="1" dirty="0" smtClean="0">
                <a:solidFill>
                  <a:schemeClr val="bg1"/>
                </a:solidFill>
                <a:effectLst>
                  <a:glow rad="101600">
                    <a:schemeClr val="tx1">
                      <a:lumMod val="95000"/>
                      <a:lumOff val="5000"/>
                      <a:alpha val="60000"/>
                    </a:schemeClr>
                  </a:glow>
                </a:effectLst>
                <a:latin typeface="Berlin Sans FB Demi" pitchFamily="34" charset="0"/>
              </a:rPr>
              <a:t>yet</a:t>
            </a:r>
            <a:r>
              <a:rPr lang="en-US" sz="3500" b="1" dirty="0" smtClean="0">
                <a:solidFill>
                  <a:schemeClr val="bg1"/>
                </a:solidFill>
                <a:effectLst>
                  <a:glow rad="101600">
                    <a:schemeClr val="tx1">
                      <a:lumMod val="95000"/>
                      <a:lumOff val="5000"/>
                      <a:alpha val="60000"/>
                    </a:schemeClr>
                  </a:glow>
                </a:effectLst>
                <a:latin typeface="Berlin Sans FB Demi" pitchFamily="34" charset="0"/>
              </a:rPr>
              <a:t> Satan hindered us.</a:t>
            </a:r>
          </a:p>
          <a:p>
            <a:endParaRPr lang="en-US" sz="3500" b="1" dirty="0" smtClean="0">
              <a:solidFill>
                <a:schemeClr val="bg1"/>
              </a:solidFill>
              <a:effectLst>
                <a:glow rad="101600">
                  <a:schemeClr val="tx1">
                    <a:lumMod val="95000"/>
                    <a:lumOff val="5000"/>
                    <a:alpha val="60000"/>
                  </a:schemeClr>
                </a:glow>
              </a:effectLst>
              <a:latin typeface="Berlin Sans FB Demi" pitchFamily="34" charset="0"/>
            </a:endParaRPr>
          </a:p>
          <a:p>
            <a:endParaRPr lang="en-US" sz="3500" b="1" dirty="0" smtClean="0">
              <a:solidFill>
                <a:schemeClr val="bg1"/>
              </a:solidFill>
              <a:effectLst>
                <a:glow rad="101600">
                  <a:schemeClr val="tx1">
                    <a:lumMod val="95000"/>
                    <a:lumOff val="5000"/>
                    <a:alpha val="60000"/>
                  </a:schemeClr>
                </a:glow>
              </a:effectLst>
              <a:latin typeface="Berlin Sans FB Demi" pitchFamily="34" charset="0"/>
            </a:endParaRPr>
          </a:p>
          <a:p>
            <a:endParaRPr lang="en-US" sz="3500" b="1" dirty="0" smtClean="0">
              <a:solidFill>
                <a:schemeClr val="bg1"/>
              </a:solidFill>
              <a:effectLst>
                <a:glow rad="101600">
                  <a:schemeClr val="tx1">
                    <a:lumMod val="95000"/>
                    <a:lumOff val="5000"/>
                    <a:alpha val="60000"/>
                  </a:schemeClr>
                </a:glow>
              </a:effectLst>
              <a:latin typeface="Berlin Sans FB Demi" pitchFamily="34" charset="0"/>
            </a:endParaRPr>
          </a:p>
          <a:p>
            <a:pPr algn="r"/>
            <a:r>
              <a:rPr lang="en-US" sz="3500" b="1" dirty="0" smtClean="0">
                <a:solidFill>
                  <a:schemeClr val="bg1"/>
                </a:solidFill>
                <a:effectLst>
                  <a:glow rad="101600">
                    <a:schemeClr val="tx1">
                      <a:lumMod val="95000"/>
                      <a:lumOff val="5000"/>
                      <a:alpha val="60000"/>
                    </a:schemeClr>
                  </a:glow>
                </a:effectLst>
                <a:latin typeface="Berlin Sans FB Demi" pitchFamily="34" charset="0"/>
              </a:rPr>
              <a:t>1 Thessalonians 2:18</a:t>
            </a:r>
            <a:endParaRPr lang="en-US" sz="35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TextBox 2"/>
          <p:cNvSpPr txBox="1"/>
          <p:nvPr/>
        </p:nvSpPr>
        <p:spPr>
          <a:xfrm>
            <a:off x="0" y="288131"/>
            <a:ext cx="8458200" cy="4031873"/>
          </a:xfrm>
          <a:prstGeom prst="rect">
            <a:avLst/>
          </a:prstGeom>
          <a:noFill/>
        </p:spPr>
        <p:txBody>
          <a:bodyPr wrap="square" rtlCol="0">
            <a:spAutoFit/>
          </a:bodyPr>
          <a:lstStyle/>
          <a:p>
            <a:pPr lvl="0" defTabSz="914400" fontAlgn="base">
              <a:spcBef>
                <a:spcPct val="0"/>
              </a:spcBef>
              <a:spcAft>
                <a:spcPct val="0"/>
              </a:spcAft>
              <a:tabLst>
                <a:tab pos="228600" algn="l"/>
                <a:tab pos="457200" algn="l"/>
                <a:tab pos="685800" algn="l"/>
                <a:tab pos="2743200" algn="l"/>
              </a:tabLst>
            </a:pPr>
            <a:r>
              <a:rPr lang="en-US" sz="3200" b="1" i="1" dirty="0" smtClean="0">
                <a:solidFill>
                  <a:prstClr val="white"/>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rPr>
              <a:t>THE OBJECTIVES OF SATAN</a:t>
            </a: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cs typeface="Times New Roman" pitchFamily="18" charset="0"/>
                <a:sym typeface="Wingdings 2" pitchFamily="18" charset="2"/>
              </a:rPr>
              <a:t>    ~</a:t>
            </a:r>
            <a:r>
              <a:rPr lang="en-US" sz="3200" b="1" dirty="0" smtClean="0">
                <a:solidFill>
                  <a:prstClr val="white"/>
                </a:solidFill>
                <a:effectLst>
                  <a:glow rad="101600">
                    <a:schemeClr val="tx1">
                      <a:lumMod val="95000"/>
                      <a:lumOff val="5000"/>
                      <a:alpha val="60000"/>
                    </a:schemeClr>
                  </a:glow>
                </a:effectLst>
                <a:latin typeface="Berlin Sans FB Demi" pitchFamily="34" charset="0"/>
              </a:rPr>
              <a:t>KEEP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UNBELIEVERS</a:t>
            </a:r>
            <a:r>
              <a:rPr lang="en-US" sz="3200" b="1" dirty="0" smtClean="0">
                <a:solidFill>
                  <a:prstClr val="white"/>
                </a:solidFill>
                <a:effectLst>
                  <a:glow rad="101600">
                    <a:schemeClr val="tx1">
                      <a:lumMod val="95000"/>
                      <a:lumOff val="5000"/>
                      <a:alpha val="60000"/>
                    </a:schemeClr>
                  </a:glow>
                </a:effectLst>
                <a:latin typeface="Berlin Sans FB Demi" pitchFamily="34" charset="0"/>
              </a:rPr>
              <a:t> in the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DARK</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~DEFAME the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CHARACTER</a:t>
            </a:r>
            <a:r>
              <a:rPr lang="en-US" sz="3200" b="1" dirty="0" smtClean="0">
                <a:solidFill>
                  <a:prstClr val="white"/>
                </a:solidFill>
                <a:effectLst>
                  <a:glow rad="101600">
                    <a:schemeClr val="tx1">
                      <a:lumMod val="95000"/>
                      <a:lumOff val="5000"/>
                      <a:alpha val="60000"/>
                    </a:schemeClr>
                  </a:glow>
                </a:effectLst>
                <a:latin typeface="Berlin Sans FB Demi" pitchFamily="34" charset="0"/>
              </a:rPr>
              <a:t> &amp; </a:t>
            </a: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CREDIBILITY</a:t>
            </a:r>
            <a:r>
              <a:rPr lang="en-US" sz="3200" b="1" dirty="0" smtClean="0">
                <a:solidFill>
                  <a:prstClr val="white"/>
                </a:solidFill>
                <a:effectLst>
                  <a:glow rad="101600">
                    <a:schemeClr val="tx1">
                      <a:lumMod val="95000"/>
                      <a:lumOff val="5000"/>
                      <a:alpha val="60000"/>
                    </a:schemeClr>
                  </a:glow>
                </a:effectLst>
                <a:latin typeface="Berlin Sans FB Demi" pitchFamily="34" charset="0"/>
              </a:rPr>
              <a:t> of GOD</a:t>
            </a: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~TEMPT us to walk in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DISOBEDIENCE</a:t>
            </a:r>
            <a:r>
              <a:rPr lang="en-US" sz="3200" b="1" dirty="0" smtClean="0">
                <a:solidFill>
                  <a:prstClr val="white"/>
                </a:solidFill>
                <a:effectLst>
                  <a:glow rad="101600">
                    <a:schemeClr val="tx1">
                      <a:lumMod val="95000"/>
                      <a:lumOff val="5000"/>
                      <a:alpha val="60000"/>
                    </a:schemeClr>
                  </a:glow>
                </a:effectLst>
                <a:latin typeface="Berlin Sans FB Demi" pitchFamily="34" charset="0"/>
              </a:rPr>
              <a:t> &amp;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SIN</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~CREATE doctrinal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CONFUSION</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~HINDER our </a:t>
            </a:r>
            <a:r>
              <a:rPr lang="en-US" sz="3200" b="1" u="sng" dirty="0" smtClean="0">
                <a:solidFill>
                  <a:prstClr val="white"/>
                </a:solidFill>
                <a:effectLst>
                  <a:glow rad="101600">
                    <a:schemeClr val="tx1">
                      <a:lumMod val="95000"/>
                      <a:lumOff val="5000"/>
                      <a:alpha val="60000"/>
                    </a:schemeClr>
                  </a:glow>
                </a:effectLst>
                <a:latin typeface="Berlin Sans FB Demi" pitchFamily="34" charset="0"/>
              </a:rPr>
              <a:t>SPIRITUAL SERVICE</a:t>
            </a:r>
            <a:endParaRPr lang="en-US" sz="3200" b="1" dirty="0" smtClean="0">
              <a:solidFill>
                <a:prstClr val="white"/>
              </a:solidFill>
              <a:effectLst>
                <a:glow rad="101600">
                  <a:schemeClr val="tx1">
                    <a:lumMod val="95000"/>
                    <a:lumOff val="5000"/>
                    <a:alpha val="60000"/>
                  </a:schemeClr>
                </a:glow>
              </a:effectLst>
              <a:latin typeface="Berlin Sans FB Demi" pitchFamily="34" charset="0"/>
            </a:endParaRPr>
          </a:p>
          <a:p>
            <a:pPr lvl="0"/>
            <a:r>
              <a:rPr lang="en-US" sz="3200" b="1" dirty="0" smtClean="0">
                <a:solidFill>
                  <a:prstClr val="white"/>
                </a:solidFill>
                <a:effectLst>
                  <a:glow rad="101600">
                    <a:schemeClr val="tx1">
                      <a:lumMod val="95000"/>
                      <a:lumOff val="5000"/>
                      <a:alpha val="60000"/>
                    </a:schemeClr>
                  </a:glow>
                </a:effectLst>
                <a:latin typeface="Berlin Sans FB Demi" pitchFamily="34" charset="0"/>
              </a:rPr>
              <a:t>    ~Lead churches into </a:t>
            </a:r>
            <a:r>
              <a:rPr lang="en-US" sz="3200" b="1" u="sng" cap="all" dirty="0" smtClean="0">
                <a:solidFill>
                  <a:prstClr val="white"/>
                </a:solidFill>
                <a:effectLst>
                  <a:glow rad="101600">
                    <a:schemeClr val="tx1">
                      <a:lumMod val="95000"/>
                      <a:lumOff val="5000"/>
                      <a:alpha val="60000"/>
                    </a:schemeClr>
                  </a:glow>
                </a:effectLst>
                <a:latin typeface="Berlin Sans FB Demi" pitchFamily="34" charset="0"/>
              </a:rPr>
              <a:t>dead orthodoxy</a:t>
            </a:r>
            <a:endParaRPr lang="en-US" sz="3200" b="1" dirty="0" smtClean="0">
              <a:solidFill>
                <a:prstClr val="white"/>
              </a:solidFill>
              <a:effectLst>
                <a:glow rad="101600">
                  <a:schemeClr val="tx1">
                    <a:lumMod val="95000"/>
                    <a:lumOff val="5000"/>
                    <a:alpha val="60000"/>
                  </a:schemeClr>
                </a:glow>
              </a:effectLst>
              <a:latin typeface="Berlin Sans FB Demi" pitchFamily="34" charset="0"/>
              <a:ea typeface="Times New Roman" pitchFamily="18" charset="0"/>
              <a:cs typeface="Times New Roman" pitchFamily="18" charset="0"/>
              <a:sym typeface="Wingdings 2" pitchFamily="18" charset="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76200" y="-4227"/>
            <a:ext cx="8382000" cy="5016758"/>
          </a:xfrm>
          <a:prstGeom prst="rect">
            <a:avLst/>
          </a:prstGeom>
        </p:spPr>
        <p:txBody>
          <a:bodyPr wrap="square">
            <a:spAutoFit/>
          </a:bodyPr>
          <a:lstStyle/>
          <a:p>
            <a:r>
              <a:rPr lang="en-US" sz="3200" b="1" dirty="0" smtClean="0">
                <a:solidFill>
                  <a:schemeClr val="bg1"/>
                </a:solidFill>
                <a:effectLst>
                  <a:glow rad="101600">
                    <a:schemeClr val="tx1">
                      <a:lumMod val="95000"/>
                      <a:lumOff val="5000"/>
                      <a:alpha val="60000"/>
                    </a:schemeClr>
                  </a:glow>
                </a:effectLst>
                <a:latin typeface="Berlin Sans FB Demi" pitchFamily="34" charset="0"/>
              </a:rPr>
              <a:t>I know your deeds and your toil and perseverance, and that you cannot tolerate evil men, and you put to the test those who call themselves apostles, and they are not, and you found them to be false; and you have perseverance and have endured for My name’s sake, and have not grown weary. </a:t>
            </a:r>
          </a:p>
          <a:p>
            <a:r>
              <a:rPr lang="en-US" sz="3200" b="1" dirty="0" smtClean="0">
                <a:solidFill>
                  <a:schemeClr val="bg1"/>
                </a:solidFill>
                <a:effectLst>
                  <a:glow rad="101600">
                    <a:schemeClr val="tx1">
                      <a:lumMod val="95000"/>
                      <a:lumOff val="5000"/>
                      <a:alpha val="60000"/>
                    </a:schemeClr>
                  </a:glow>
                </a:effectLst>
                <a:latin typeface="Berlin Sans FB Demi" pitchFamily="34" charset="0"/>
              </a:rPr>
              <a:t>But I have this against you, that you have left your first love.		</a:t>
            </a:r>
          </a:p>
          <a:p>
            <a:pPr algn="r"/>
            <a:r>
              <a:rPr lang="en-US" sz="3200" b="1" dirty="0" smtClean="0">
                <a:solidFill>
                  <a:schemeClr val="bg1"/>
                </a:solidFill>
                <a:effectLst>
                  <a:glow rad="101600">
                    <a:schemeClr val="tx1">
                      <a:lumMod val="95000"/>
                      <a:lumOff val="5000"/>
                      <a:alpha val="60000"/>
                    </a:schemeClr>
                  </a:glow>
                </a:effectLst>
                <a:latin typeface="Berlin Sans FB Demi" pitchFamily="34" charset="0"/>
              </a:rPr>
              <a:t>Revelation 2:2-4</a:t>
            </a:r>
            <a:endParaRPr lang="en-US" sz="32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5" name="TextBox 4"/>
          <p:cNvSpPr txBox="1"/>
          <p:nvPr/>
        </p:nvSpPr>
        <p:spPr>
          <a:xfrm>
            <a:off x="381000" y="516731"/>
            <a:ext cx="7543800" cy="1779974"/>
          </a:xfrm>
          <a:prstGeom prst="rect">
            <a:avLst/>
          </a:prstGeom>
          <a:noFill/>
        </p:spPr>
        <p:txBody>
          <a:bodyPr wrap="square" rtlCol="0">
            <a:spAutoFit/>
          </a:bodyPr>
          <a:lstStyle/>
          <a:p>
            <a:pPr algn="ctr">
              <a:spcBef>
                <a:spcPts val="100"/>
              </a:spcBef>
            </a:pPr>
            <a:r>
              <a:rPr lang="en-US" sz="3600" b="1" i="1" u="sng" dirty="0" smtClean="0">
                <a:solidFill>
                  <a:schemeClr val="bg1"/>
                </a:solidFill>
                <a:effectLst>
                  <a:glow rad="101600">
                    <a:schemeClr val="tx1">
                      <a:lumMod val="95000"/>
                      <a:lumOff val="5000"/>
                      <a:alpha val="60000"/>
                    </a:schemeClr>
                  </a:glow>
                </a:effectLst>
                <a:latin typeface="Berlin Sans FB Demi" pitchFamily="34" charset="0"/>
              </a:rPr>
              <a:t>the TACTICS of SATAN</a:t>
            </a:r>
          </a:p>
          <a:p>
            <a:pPr algn="ctr">
              <a:spcBef>
                <a:spcPts val="100"/>
              </a:spcBef>
            </a:pPr>
            <a:r>
              <a:rPr lang="en-US" sz="3600" b="1" dirty="0" smtClean="0">
                <a:solidFill>
                  <a:schemeClr val="bg1"/>
                </a:solidFill>
                <a:effectLst>
                  <a:glow rad="101600">
                    <a:schemeClr val="tx1">
                      <a:lumMod val="95000"/>
                      <a:lumOff val="5000"/>
                      <a:alpha val="60000"/>
                    </a:schemeClr>
                  </a:glow>
                </a:effectLst>
                <a:latin typeface="Berlin Sans FB Demi" pitchFamily="34" charset="0"/>
              </a:rPr>
              <a:t>~DECEPTION</a:t>
            </a:r>
          </a:p>
          <a:p>
            <a:pPr algn="ctr">
              <a:spcBef>
                <a:spcPts val="100"/>
              </a:spcBef>
            </a:pPr>
            <a:endParaRPr lang="en-US" sz="36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533400" y="211931"/>
            <a:ext cx="7543800" cy="4278094"/>
          </a:xfrm>
          <a:prstGeom prst="rect">
            <a:avLst/>
          </a:prstGeom>
        </p:spPr>
        <p:txBody>
          <a:bodyPr wrap="square">
            <a:spAutoFit/>
          </a:bodyPr>
          <a:lstStyle/>
          <a:p>
            <a:r>
              <a:rPr lang="en-US" sz="3400" baseline="30000" dirty="0" smtClean="0">
                <a:solidFill>
                  <a:schemeClr val="bg1"/>
                </a:solidFill>
                <a:effectLst>
                  <a:glow rad="101600">
                    <a:schemeClr val="tx1">
                      <a:lumMod val="95000"/>
                      <a:lumOff val="5000"/>
                      <a:alpha val="60000"/>
                    </a:schemeClr>
                  </a:glow>
                </a:effectLst>
                <a:latin typeface="Berlin Sans FB Demi" pitchFamily="34" charset="0"/>
              </a:rPr>
              <a:t> </a:t>
            </a:r>
            <a:r>
              <a:rPr lang="en-US" sz="3400" dirty="0" smtClean="0">
                <a:solidFill>
                  <a:schemeClr val="bg1"/>
                </a:solidFill>
                <a:effectLst>
                  <a:glow rad="101600">
                    <a:schemeClr val="tx1">
                      <a:lumMod val="95000"/>
                      <a:lumOff val="5000"/>
                      <a:alpha val="60000"/>
                    </a:schemeClr>
                  </a:glow>
                </a:effectLst>
                <a:latin typeface="Berlin Sans FB Demi" pitchFamily="34" charset="0"/>
              </a:rPr>
              <a:t>And the great dragon was thrown down, the serpent of old who is called the devil and Satan, who deceives the whole world; he was thrown down to the earth, and his angels were thrown down with him.</a:t>
            </a:r>
          </a:p>
          <a:p>
            <a:endParaRPr lang="en-US" sz="3400" dirty="0" smtClean="0">
              <a:solidFill>
                <a:schemeClr val="bg1"/>
              </a:solidFill>
              <a:effectLst>
                <a:glow rad="101600">
                  <a:schemeClr val="tx1">
                    <a:lumMod val="95000"/>
                    <a:lumOff val="5000"/>
                    <a:alpha val="60000"/>
                  </a:schemeClr>
                </a:glow>
              </a:effectLst>
              <a:latin typeface="Berlin Sans FB Demi" pitchFamily="34" charset="0"/>
            </a:endParaRPr>
          </a:p>
          <a:p>
            <a:pPr algn="r"/>
            <a:r>
              <a:rPr lang="en-US" sz="3400" dirty="0" smtClean="0">
                <a:solidFill>
                  <a:schemeClr val="bg1"/>
                </a:solidFill>
                <a:effectLst>
                  <a:glow rad="101600">
                    <a:schemeClr val="tx1">
                      <a:lumMod val="95000"/>
                      <a:lumOff val="5000"/>
                      <a:alpha val="60000"/>
                    </a:schemeClr>
                  </a:glow>
                </a:effectLst>
                <a:latin typeface="Berlin Sans FB Demi" pitchFamily="34" charset="0"/>
              </a:rPr>
              <a:t>Revelation 12:9</a:t>
            </a:r>
            <a:endParaRPr lang="en-US" sz="3400"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5" name="TextBox 4"/>
          <p:cNvSpPr txBox="1"/>
          <p:nvPr/>
        </p:nvSpPr>
        <p:spPr>
          <a:xfrm>
            <a:off x="381000" y="516731"/>
            <a:ext cx="7543800" cy="2346796"/>
          </a:xfrm>
          <a:prstGeom prst="rect">
            <a:avLst/>
          </a:prstGeom>
          <a:noFill/>
        </p:spPr>
        <p:txBody>
          <a:bodyPr wrap="square" rtlCol="0">
            <a:spAutoFit/>
          </a:bodyPr>
          <a:lstStyle/>
          <a:p>
            <a:pPr algn="ctr">
              <a:spcBef>
                <a:spcPts val="100"/>
              </a:spcBef>
            </a:pPr>
            <a:r>
              <a:rPr lang="en-US" sz="3600" b="1" i="1" u="sng" dirty="0" smtClean="0">
                <a:solidFill>
                  <a:schemeClr val="bg1"/>
                </a:solidFill>
                <a:effectLst>
                  <a:glow rad="101600">
                    <a:schemeClr val="tx1">
                      <a:lumMod val="95000"/>
                      <a:lumOff val="5000"/>
                      <a:alpha val="60000"/>
                    </a:schemeClr>
                  </a:glow>
                </a:effectLst>
                <a:latin typeface="Berlin Sans FB Demi" pitchFamily="34" charset="0"/>
              </a:rPr>
              <a:t>the TACTICS of SATAN</a:t>
            </a:r>
          </a:p>
          <a:p>
            <a:pPr algn="ctr">
              <a:spcBef>
                <a:spcPts val="100"/>
              </a:spcBef>
            </a:pPr>
            <a:r>
              <a:rPr lang="en-US" sz="3600" b="1" dirty="0" smtClean="0">
                <a:solidFill>
                  <a:schemeClr val="bg1"/>
                </a:solidFill>
                <a:effectLst>
                  <a:glow rad="101600">
                    <a:schemeClr val="tx1">
                      <a:lumMod val="95000"/>
                      <a:lumOff val="5000"/>
                      <a:alpha val="60000"/>
                    </a:schemeClr>
                  </a:glow>
                </a:effectLst>
                <a:latin typeface="Berlin Sans FB Demi" pitchFamily="34" charset="0"/>
              </a:rPr>
              <a:t>~DECEPTION</a:t>
            </a:r>
          </a:p>
          <a:p>
            <a:pPr algn="ctr">
              <a:spcBef>
                <a:spcPts val="100"/>
              </a:spcBef>
            </a:pPr>
            <a:r>
              <a:rPr lang="en-US" sz="3600" b="1" dirty="0" smtClean="0">
                <a:solidFill>
                  <a:schemeClr val="bg1"/>
                </a:solidFill>
                <a:effectLst>
                  <a:glow rad="101600">
                    <a:schemeClr val="tx1">
                      <a:lumMod val="95000"/>
                      <a:lumOff val="5000"/>
                      <a:alpha val="60000"/>
                    </a:schemeClr>
                  </a:glow>
                </a:effectLst>
                <a:latin typeface="Berlin Sans FB Demi" pitchFamily="34" charset="0"/>
              </a:rPr>
              <a:t>~ACCUSATION</a:t>
            </a:r>
          </a:p>
          <a:p>
            <a:pPr algn="ctr">
              <a:spcBef>
                <a:spcPts val="100"/>
              </a:spcBef>
            </a:pPr>
            <a:endParaRPr lang="en-US" sz="36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301625" y="530467"/>
            <a:ext cx="8068469" cy="595864"/>
          </a:xfrm>
          <a:prstGeom prst="rect">
            <a:avLst/>
          </a:prstGeom>
          <a:noFill/>
          <a:ln w="9525">
            <a:noFill/>
            <a:miter lim="800000"/>
            <a:headEnd/>
            <a:tailEnd/>
          </a:ln>
          <a:effectLst/>
        </p:spPr>
        <p:txBody>
          <a:bodyPr wrap="none" lIns="79050" tIns="39525" rIns="79050" bIns="39525" anchor="ctr"/>
          <a:lstStyle/>
          <a:p>
            <a:pPr algn="ctr"/>
            <a:r>
              <a:rPr lang="en-US" sz="3600" b="1" dirty="0">
                <a:solidFill>
                  <a:srgbClr val="000000"/>
                </a:solidFill>
                <a:latin typeface="Calibri" pitchFamily="34" charset="0"/>
                <a:sym typeface="Arial" charset="0"/>
              </a:rPr>
              <a:t>Only One For Me</a:t>
            </a:r>
          </a:p>
        </p:txBody>
      </p:sp>
      <p:sp>
        <p:nvSpPr>
          <p:cNvPr id="53250"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By Your blood, You have saved </a:t>
            </a:r>
            <a:r>
              <a:rPr lang="en-US" sz="3400" b="1" dirty="0" smtClean="0">
                <a:solidFill>
                  <a:srgbClr val="000000"/>
                </a:solidFill>
                <a:latin typeface="Calibri" pitchFamily="34" charset="0"/>
                <a:sym typeface="Arial" charset="0"/>
              </a:rPr>
              <a:t>me</a:t>
            </a:r>
          </a:p>
          <a:p>
            <a:pPr algn="ctr"/>
            <a:r>
              <a:rPr lang="en-US" sz="3400" b="1" dirty="0" smtClean="0">
                <a:solidFill>
                  <a:srgbClr val="000000"/>
                </a:solidFill>
                <a:latin typeface="Calibri" pitchFamily="34" charset="0"/>
                <a:sym typeface="Arial" charset="0"/>
              </a:rPr>
              <a:t>With </a:t>
            </a:r>
            <a:r>
              <a:rPr lang="en-US" sz="3400" b="1" dirty="0">
                <a:solidFill>
                  <a:srgbClr val="000000"/>
                </a:solidFill>
                <a:latin typeface="Calibri" pitchFamily="34" charset="0"/>
                <a:sym typeface="Arial" charset="0"/>
              </a:rPr>
              <a:t>Your love, </a:t>
            </a:r>
          </a:p>
          <a:p>
            <a:pPr algn="ctr"/>
            <a:r>
              <a:rPr lang="en-US" sz="3400" b="1" dirty="0" smtClean="0">
                <a:solidFill>
                  <a:srgbClr val="000000"/>
                </a:solidFill>
                <a:latin typeface="Calibri" pitchFamily="34" charset="0"/>
                <a:sym typeface="Arial" charset="0"/>
              </a:rPr>
              <a:t>You have brought </a:t>
            </a:r>
            <a:r>
              <a:rPr lang="en-US" sz="3400" b="1" dirty="0">
                <a:solidFill>
                  <a:srgbClr val="000000"/>
                </a:solidFill>
                <a:latin typeface="Calibri" pitchFamily="34" charset="0"/>
                <a:sym typeface="Arial" charset="0"/>
              </a:rPr>
              <a:t>me close to You</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By Your hands, You have made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With one word, You amaze me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762000" y="692229"/>
            <a:ext cx="7543800" cy="3385542"/>
          </a:xfrm>
          <a:prstGeom prst="rect">
            <a:avLst/>
          </a:prstGeom>
        </p:spPr>
        <p:txBody>
          <a:bodyPr wrap="square">
            <a:spAutoFit/>
          </a:bodyPr>
          <a:lstStyle/>
          <a:p>
            <a:r>
              <a:rPr lang="en-US" sz="3400" b="1" dirty="0" smtClean="0">
                <a:solidFill>
                  <a:schemeClr val="bg1"/>
                </a:solidFill>
                <a:effectLst>
                  <a:glow rad="101600">
                    <a:schemeClr val="tx1">
                      <a:lumMod val="95000"/>
                      <a:lumOff val="5000"/>
                      <a:alpha val="60000"/>
                    </a:schemeClr>
                  </a:glow>
                </a:effectLst>
                <a:latin typeface="Berlin Sans FB Demi" pitchFamily="34" charset="0"/>
              </a:rPr>
              <a:t>…for the accuser of our brethren has been thrown down, he who accuses them before our God day and night.</a:t>
            </a:r>
          </a:p>
          <a:p>
            <a:endParaRPr lang="en-US" sz="3400" b="1" dirty="0" smtClean="0">
              <a:solidFill>
                <a:schemeClr val="bg1"/>
              </a:solidFill>
              <a:effectLst>
                <a:glow rad="101600">
                  <a:schemeClr val="tx1">
                    <a:lumMod val="95000"/>
                    <a:lumOff val="5000"/>
                    <a:alpha val="60000"/>
                  </a:schemeClr>
                </a:glow>
              </a:effectLst>
              <a:latin typeface="Berlin Sans FB Demi" pitchFamily="34" charset="0"/>
            </a:endParaRPr>
          </a:p>
          <a:p>
            <a:endParaRPr lang="en-US" sz="3400" b="1" dirty="0" smtClean="0">
              <a:solidFill>
                <a:schemeClr val="bg1"/>
              </a:solidFill>
              <a:effectLst>
                <a:glow rad="101600">
                  <a:schemeClr val="tx1">
                    <a:lumMod val="95000"/>
                    <a:lumOff val="5000"/>
                    <a:alpha val="60000"/>
                  </a:schemeClr>
                </a:glow>
              </a:effectLst>
              <a:latin typeface="Berlin Sans FB Demi" pitchFamily="34" charset="0"/>
            </a:endParaRPr>
          </a:p>
          <a:p>
            <a:endParaRPr lang="en-US" sz="1000" b="1" dirty="0" smtClean="0">
              <a:solidFill>
                <a:schemeClr val="bg1"/>
              </a:solidFill>
              <a:effectLst>
                <a:glow rad="101600">
                  <a:schemeClr val="tx1">
                    <a:lumMod val="95000"/>
                    <a:lumOff val="5000"/>
                    <a:alpha val="60000"/>
                  </a:schemeClr>
                </a:glow>
              </a:effectLst>
              <a:latin typeface="Berlin Sans FB Demi" pitchFamily="34" charset="0"/>
            </a:endParaRPr>
          </a:p>
          <a:p>
            <a:pPr algn="r"/>
            <a:r>
              <a:rPr lang="en-US" sz="3400" b="1" dirty="0" smtClean="0">
                <a:solidFill>
                  <a:schemeClr val="bg1"/>
                </a:solidFill>
                <a:effectLst>
                  <a:glow rad="101600">
                    <a:schemeClr val="tx1">
                      <a:lumMod val="95000"/>
                      <a:lumOff val="5000"/>
                      <a:alpha val="60000"/>
                    </a:schemeClr>
                  </a:glow>
                </a:effectLst>
                <a:latin typeface="Berlin Sans FB Demi" pitchFamily="34" charset="0"/>
              </a:rPr>
              <a:t>Revelation 12:10</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5" name="TextBox 4"/>
          <p:cNvSpPr txBox="1"/>
          <p:nvPr/>
        </p:nvSpPr>
        <p:spPr>
          <a:xfrm>
            <a:off x="381000" y="516731"/>
            <a:ext cx="7543800" cy="2913618"/>
          </a:xfrm>
          <a:prstGeom prst="rect">
            <a:avLst/>
          </a:prstGeom>
          <a:noFill/>
        </p:spPr>
        <p:txBody>
          <a:bodyPr wrap="square" rtlCol="0">
            <a:spAutoFit/>
          </a:bodyPr>
          <a:lstStyle/>
          <a:p>
            <a:pPr algn="ctr">
              <a:spcBef>
                <a:spcPts val="100"/>
              </a:spcBef>
            </a:pPr>
            <a:r>
              <a:rPr lang="en-US" sz="3600" b="1" i="1" u="sng" dirty="0" smtClean="0">
                <a:solidFill>
                  <a:schemeClr val="bg1"/>
                </a:solidFill>
                <a:effectLst>
                  <a:glow rad="101600">
                    <a:schemeClr val="tx1">
                      <a:lumMod val="95000"/>
                      <a:lumOff val="5000"/>
                      <a:alpha val="60000"/>
                    </a:schemeClr>
                  </a:glow>
                </a:effectLst>
                <a:latin typeface="Berlin Sans FB Demi" pitchFamily="34" charset="0"/>
              </a:rPr>
              <a:t>the TACTICS of SATAN</a:t>
            </a:r>
          </a:p>
          <a:p>
            <a:pPr algn="ctr">
              <a:spcBef>
                <a:spcPts val="100"/>
              </a:spcBef>
            </a:pPr>
            <a:r>
              <a:rPr lang="en-US" sz="3600" b="1" dirty="0" smtClean="0">
                <a:solidFill>
                  <a:schemeClr val="bg1"/>
                </a:solidFill>
                <a:effectLst>
                  <a:glow rad="101600">
                    <a:schemeClr val="tx1">
                      <a:lumMod val="95000"/>
                      <a:lumOff val="5000"/>
                      <a:alpha val="60000"/>
                    </a:schemeClr>
                  </a:glow>
                </a:effectLst>
                <a:latin typeface="Berlin Sans FB Demi" pitchFamily="34" charset="0"/>
              </a:rPr>
              <a:t>~DECEPTION</a:t>
            </a:r>
          </a:p>
          <a:p>
            <a:pPr algn="ctr">
              <a:spcBef>
                <a:spcPts val="100"/>
              </a:spcBef>
            </a:pPr>
            <a:r>
              <a:rPr lang="en-US" sz="3600" b="1" dirty="0" smtClean="0">
                <a:solidFill>
                  <a:schemeClr val="bg1"/>
                </a:solidFill>
                <a:effectLst>
                  <a:glow rad="101600">
                    <a:schemeClr val="tx1">
                      <a:lumMod val="95000"/>
                      <a:lumOff val="5000"/>
                      <a:alpha val="60000"/>
                    </a:schemeClr>
                  </a:glow>
                </a:effectLst>
                <a:latin typeface="Berlin Sans FB Demi" pitchFamily="34" charset="0"/>
              </a:rPr>
              <a:t>~ACCUSATION</a:t>
            </a:r>
          </a:p>
          <a:p>
            <a:pPr algn="ctr">
              <a:spcBef>
                <a:spcPts val="100"/>
              </a:spcBef>
            </a:pPr>
            <a:r>
              <a:rPr lang="en-US" sz="3600" b="1" dirty="0" smtClean="0">
                <a:solidFill>
                  <a:schemeClr val="bg1"/>
                </a:solidFill>
                <a:effectLst>
                  <a:glow rad="101600">
                    <a:schemeClr val="tx1">
                      <a:lumMod val="95000"/>
                      <a:lumOff val="5000"/>
                      <a:alpha val="60000"/>
                    </a:schemeClr>
                  </a:glow>
                </a:effectLst>
                <a:latin typeface="Berlin Sans FB Demi" pitchFamily="34" charset="0"/>
              </a:rPr>
              <a:t>~STRONGHOLDS</a:t>
            </a:r>
          </a:p>
          <a:p>
            <a:pPr algn="ctr">
              <a:spcBef>
                <a:spcPts val="100"/>
              </a:spcBef>
            </a:pPr>
            <a:endParaRPr lang="en-US" sz="36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228600" y="288131"/>
            <a:ext cx="8077200" cy="2554545"/>
          </a:xfrm>
          <a:prstGeom prst="rect">
            <a:avLst/>
          </a:prstGeom>
        </p:spPr>
        <p:txBody>
          <a:bodyPr wrap="square">
            <a:spAutoFit/>
          </a:bodyPr>
          <a:lstStyle/>
          <a:p>
            <a:pPr algn="r"/>
            <a:r>
              <a:rPr lang="en-US" sz="3200" baseline="30000" dirty="0" smtClean="0">
                <a:solidFill>
                  <a:schemeClr val="bg1"/>
                </a:solidFill>
                <a:effectLst>
                  <a:glow rad="101600">
                    <a:schemeClr val="tx1">
                      <a:lumMod val="95000"/>
                      <a:lumOff val="5000"/>
                      <a:alpha val="60000"/>
                    </a:schemeClr>
                  </a:glow>
                </a:effectLst>
                <a:latin typeface="Berlin Sans FB Demi" pitchFamily="34" charset="0"/>
              </a:rPr>
              <a:t> </a:t>
            </a:r>
            <a:r>
              <a:rPr lang="en-US" sz="3200" dirty="0" smtClean="0">
                <a:solidFill>
                  <a:schemeClr val="bg1"/>
                </a:solidFill>
                <a:effectLst>
                  <a:glow rad="101600">
                    <a:schemeClr val="tx1">
                      <a:lumMod val="95000"/>
                      <a:lumOff val="5000"/>
                      <a:alpha val="60000"/>
                    </a:schemeClr>
                  </a:glow>
                </a:effectLst>
                <a:latin typeface="Berlin Sans FB Demi" pitchFamily="34" charset="0"/>
              </a:rPr>
              <a:t>For though we walk in the flesh, </a:t>
            </a:r>
          </a:p>
          <a:p>
            <a:pPr algn="r"/>
            <a:r>
              <a:rPr lang="en-US" sz="3200" dirty="0" smtClean="0">
                <a:solidFill>
                  <a:schemeClr val="bg1"/>
                </a:solidFill>
                <a:effectLst>
                  <a:glow rad="101600">
                    <a:schemeClr val="tx1">
                      <a:lumMod val="95000"/>
                      <a:lumOff val="5000"/>
                      <a:alpha val="60000"/>
                    </a:schemeClr>
                  </a:glow>
                </a:effectLst>
                <a:latin typeface="Berlin Sans FB Demi" pitchFamily="34" charset="0"/>
              </a:rPr>
              <a:t>we do not war according to the flesh, </a:t>
            </a:r>
          </a:p>
          <a:p>
            <a:pPr algn="r"/>
            <a:r>
              <a:rPr lang="en-US" sz="3200" dirty="0" smtClean="0">
                <a:solidFill>
                  <a:schemeClr val="bg1"/>
                </a:solidFill>
                <a:effectLst>
                  <a:glow rad="101600">
                    <a:schemeClr val="tx1">
                      <a:lumMod val="95000"/>
                      <a:lumOff val="5000"/>
                      <a:alpha val="60000"/>
                    </a:schemeClr>
                  </a:glow>
                </a:effectLst>
                <a:latin typeface="Berlin Sans FB Demi" pitchFamily="34" charset="0"/>
              </a:rPr>
              <a:t>for the weapons of our warfare </a:t>
            </a:r>
          </a:p>
          <a:p>
            <a:pPr algn="r"/>
            <a:r>
              <a:rPr lang="en-US" sz="3200" dirty="0" smtClean="0">
                <a:solidFill>
                  <a:schemeClr val="bg1"/>
                </a:solidFill>
                <a:effectLst>
                  <a:glow rad="101600">
                    <a:schemeClr val="tx1">
                      <a:lumMod val="95000"/>
                      <a:lumOff val="5000"/>
                      <a:alpha val="60000"/>
                    </a:schemeClr>
                  </a:glow>
                </a:effectLst>
                <a:latin typeface="Berlin Sans FB Demi" pitchFamily="34" charset="0"/>
              </a:rPr>
              <a:t>are not of the flesh, but divinely powerful for the destruction of fortresses.</a:t>
            </a:r>
            <a:endParaRPr lang="en-US" sz="3200"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228600" y="288131"/>
            <a:ext cx="8077200" cy="4262705"/>
          </a:xfrm>
          <a:prstGeom prst="rect">
            <a:avLst/>
          </a:prstGeom>
        </p:spPr>
        <p:txBody>
          <a:bodyPr wrap="square">
            <a:spAutoFit/>
          </a:bodyPr>
          <a:lstStyle/>
          <a:p>
            <a:pPr algn="r"/>
            <a:r>
              <a:rPr lang="en-US" sz="3200" i="1" dirty="0" smtClean="0">
                <a:solidFill>
                  <a:schemeClr val="bg1"/>
                </a:solidFill>
                <a:effectLst>
                  <a:glow rad="101600">
                    <a:schemeClr val="tx1">
                      <a:lumMod val="95000"/>
                      <a:lumOff val="5000"/>
                      <a:alpha val="60000"/>
                    </a:schemeClr>
                  </a:glow>
                </a:effectLst>
                <a:latin typeface="Berlin Sans FB Demi" pitchFamily="34" charset="0"/>
              </a:rPr>
              <a:t>We are</a:t>
            </a:r>
            <a:r>
              <a:rPr lang="en-US" sz="3200" dirty="0" smtClean="0">
                <a:solidFill>
                  <a:schemeClr val="bg1"/>
                </a:solidFill>
                <a:effectLst>
                  <a:glow rad="101600">
                    <a:schemeClr val="tx1">
                      <a:lumMod val="95000"/>
                      <a:lumOff val="5000"/>
                      <a:alpha val="60000"/>
                    </a:schemeClr>
                  </a:glow>
                </a:effectLst>
                <a:latin typeface="Berlin Sans FB Demi" pitchFamily="34" charset="0"/>
              </a:rPr>
              <a:t> destroying speculations </a:t>
            </a:r>
          </a:p>
          <a:p>
            <a:pPr algn="r"/>
            <a:r>
              <a:rPr lang="en-US" sz="3200" dirty="0" smtClean="0">
                <a:solidFill>
                  <a:schemeClr val="bg1"/>
                </a:solidFill>
                <a:effectLst>
                  <a:glow rad="101600">
                    <a:schemeClr val="tx1">
                      <a:lumMod val="95000"/>
                      <a:lumOff val="5000"/>
                      <a:alpha val="60000"/>
                    </a:schemeClr>
                  </a:glow>
                </a:effectLst>
                <a:latin typeface="Berlin Sans FB Demi" pitchFamily="34" charset="0"/>
              </a:rPr>
              <a:t>and every lofty thing raised up </a:t>
            </a:r>
          </a:p>
          <a:p>
            <a:pPr algn="r"/>
            <a:r>
              <a:rPr lang="en-US" sz="3200" dirty="0" smtClean="0">
                <a:solidFill>
                  <a:schemeClr val="bg1"/>
                </a:solidFill>
                <a:effectLst>
                  <a:glow rad="101600">
                    <a:schemeClr val="tx1">
                      <a:lumMod val="95000"/>
                      <a:lumOff val="5000"/>
                      <a:alpha val="60000"/>
                    </a:schemeClr>
                  </a:glow>
                </a:effectLst>
                <a:latin typeface="Berlin Sans FB Demi" pitchFamily="34" charset="0"/>
              </a:rPr>
              <a:t>against the knowledge of God, </a:t>
            </a:r>
          </a:p>
          <a:p>
            <a:pPr algn="r"/>
            <a:r>
              <a:rPr lang="en-US" sz="3200" dirty="0" smtClean="0">
                <a:solidFill>
                  <a:schemeClr val="bg1"/>
                </a:solidFill>
                <a:effectLst>
                  <a:glow rad="101600">
                    <a:schemeClr val="tx1">
                      <a:lumMod val="95000"/>
                      <a:lumOff val="5000"/>
                      <a:alpha val="60000"/>
                    </a:schemeClr>
                  </a:glow>
                </a:effectLst>
                <a:latin typeface="Berlin Sans FB Demi" pitchFamily="34" charset="0"/>
              </a:rPr>
              <a:t>and </a:t>
            </a:r>
            <a:r>
              <a:rPr lang="en-US" sz="3200" i="1" dirty="0" smtClean="0">
                <a:solidFill>
                  <a:schemeClr val="bg1"/>
                </a:solidFill>
                <a:effectLst>
                  <a:glow rad="101600">
                    <a:schemeClr val="tx1">
                      <a:lumMod val="95000"/>
                      <a:lumOff val="5000"/>
                      <a:alpha val="60000"/>
                    </a:schemeClr>
                  </a:glow>
                </a:effectLst>
                <a:latin typeface="Berlin Sans FB Demi" pitchFamily="34" charset="0"/>
              </a:rPr>
              <a:t>we are</a:t>
            </a:r>
            <a:r>
              <a:rPr lang="en-US" sz="3200" dirty="0" smtClean="0">
                <a:solidFill>
                  <a:schemeClr val="bg1"/>
                </a:solidFill>
                <a:effectLst>
                  <a:glow rad="101600">
                    <a:schemeClr val="tx1">
                      <a:lumMod val="95000"/>
                      <a:lumOff val="5000"/>
                      <a:alpha val="60000"/>
                    </a:schemeClr>
                  </a:glow>
                </a:effectLst>
                <a:latin typeface="Berlin Sans FB Demi" pitchFamily="34" charset="0"/>
              </a:rPr>
              <a:t> taking every thought captive to the obedience of Christ, and we are ready to punish all disobedience, whenever your obedience is complete.</a:t>
            </a:r>
          </a:p>
          <a:p>
            <a:pPr algn="r"/>
            <a:endParaRPr lang="en-US" sz="1500" dirty="0" smtClean="0">
              <a:solidFill>
                <a:schemeClr val="bg1"/>
              </a:solidFill>
              <a:effectLst>
                <a:glow rad="101600">
                  <a:schemeClr val="tx1">
                    <a:lumMod val="95000"/>
                    <a:lumOff val="5000"/>
                    <a:alpha val="60000"/>
                  </a:schemeClr>
                </a:glow>
              </a:effectLst>
              <a:latin typeface="Berlin Sans FB Demi" pitchFamily="34" charset="0"/>
            </a:endParaRPr>
          </a:p>
          <a:p>
            <a:pPr algn="r"/>
            <a:r>
              <a:rPr lang="en-US" sz="3200" dirty="0" smtClean="0">
                <a:solidFill>
                  <a:schemeClr val="bg1"/>
                </a:solidFill>
                <a:effectLst>
                  <a:glow rad="101600">
                    <a:schemeClr val="tx1">
                      <a:lumMod val="95000"/>
                      <a:lumOff val="5000"/>
                      <a:alpha val="60000"/>
                    </a:schemeClr>
                  </a:glow>
                </a:effectLst>
                <a:latin typeface="Berlin Sans FB Demi" pitchFamily="34" charset="0"/>
              </a:rPr>
              <a:t>2 Corinthians 10:3-6</a:t>
            </a:r>
            <a:endParaRPr lang="en-US" sz="3200"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5" name="TextBox 4"/>
          <p:cNvSpPr txBox="1"/>
          <p:nvPr/>
        </p:nvSpPr>
        <p:spPr>
          <a:xfrm>
            <a:off x="381000" y="516731"/>
            <a:ext cx="7543800" cy="3480440"/>
          </a:xfrm>
          <a:prstGeom prst="rect">
            <a:avLst/>
          </a:prstGeom>
          <a:noFill/>
        </p:spPr>
        <p:txBody>
          <a:bodyPr wrap="square" rtlCol="0">
            <a:spAutoFit/>
          </a:bodyPr>
          <a:lstStyle/>
          <a:p>
            <a:pPr algn="ctr">
              <a:spcBef>
                <a:spcPts val="100"/>
              </a:spcBef>
            </a:pPr>
            <a:r>
              <a:rPr lang="en-US" sz="3600" b="1" i="1" u="sng" dirty="0" smtClean="0">
                <a:solidFill>
                  <a:schemeClr val="bg1"/>
                </a:solidFill>
                <a:effectLst>
                  <a:glow rad="101600">
                    <a:schemeClr val="tx1">
                      <a:lumMod val="95000"/>
                      <a:lumOff val="5000"/>
                      <a:alpha val="60000"/>
                    </a:schemeClr>
                  </a:glow>
                </a:effectLst>
                <a:latin typeface="Berlin Sans FB Demi" pitchFamily="34" charset="0"/>
              </a:rPr>
              <a:t>the TACTICS of SATAN</a:t>
            </a:r>
          </a:p>
          <a:p>
            <a:pPr algn="ctr">
              <a:spcBef>
                <a:spcPts val="100"/>
              </a:spcBef>
            </a:pPr>
            <a:r>
              <a:rPr lang="en-US" sz="3600" b="1" dirty="0" smtClean="0">
                <a:solidFill>
                  <a:schemeClr val="bg1"/>
                </a:solidFill>
                <a:effectLst>
                  <a:glow rad="101600">
                    <a:schemeClr val="tx1">
                      <a:lumMod val="95000"/>
                      <a:lumOff val="5000"/>
                      <a:alpha val="60000"/>
                    </a:schemeClr>
                  </a:glow>
                </a:effectLst>
                <a:latin typeface="Berlin Sans FB Demi" pitchFamily="34" charset="0"/>
              </a:rPr>
              <a:t>~DECEPTION</a:t>
            </a:r>
          </a:p>
          <a:p>
            <a:pPr algn="ctr">
              <a:spcBef>
                <a:spcPts val="100"/>
              </a:spcBef>
            </a:pPr>
            <a:r>
              <a:rPr lang="en-US" sz="3600" b="1" dirty="0" smtClean="0">
                <a:solidFill>
                  <a:schemeClr val="bg1"/>
                </a:solidFill>
                <a:effectLst>
                  <a:glow rad="101600">
                    <a:schemeClr val="tx1">
                      <a:lumMod val="95000"/>
                      <a:lumOff val="5000"/>
                      <a:alpha val="60000"/>
                    </a:schemeClr>
                  </a:glow>
                </a:effectLst>
                <a:latin typeface="Berlin Sans FB Demi" pitchFamily="34" charset="0"/>
              </a:rPr>
              <a:t>~ACCUSATION</a:t>
            </a:r>
          </a:p>
          <a:p>
            <a:pPr algn="ctr">
              <a:spcBef>
                <a:spcPts val="100"/>
              </a:spcBef>
            </a:pPr>
            <a:r>
              <a:rPr lang="en-US" sz="3600" b="1" dirty="0" smtClean="0">
                <a:solidFill>
                  <a:schemeClr val="bg1"/>
                </a:solidFill>
                <a:effectLst>
                  <a:glow rad="101600">
                    <a:schemeClr val="tx1">
                      <a:lumMod val="95000"/>
                      <a:lumOff val="5000"/>
                      <a:alpha val="60000"/>
                    </a:schemeClr>
                  </a:glow>
                </a:effectLst>
                <a:latin typeface="Berlin Sans FB Demi" pitchFamily="34" charset="0"/>
              </a:rPr>
              <a:t>~STRONGHOLDS</a:t>
            </a:r>
          </a:p>
          <a:p>
            <a:pPr algn="ctr">
              <a:spcBef>
                <a:spcPts val="100"/>
              </a:spcBef>
            </a:pPr>
            <a:r>
              <a:rPr lang="en-US" sz="3600" b="1" dirty="0" smtClean="0">
                <a:solidFill>
                  <a:schemeClr val="bg1"/>
                </a:solidFill>
                <a:effectLst>
                  <a:glow rad="101600">
                    <a:schemeClr val="tx1">
                      <a:lumMod val="95000"/>
                      <a:lumOff val="5000"/>
                      <a:alpha val="60000"/>
                    </a:schemeClr>
                  </a:glow>
                </a:effectLst>
                <a:latin typeface="Berlin Sans FB Demi" pitchFamily="34" charset="0"/>
              </a:rPr>
              <a:t>~OPPRESSION</a:t>
            </a:r>
          </a:p>
          <a:p>
            <a:pPr algn="ctr">
              <a:spcBef>
                <a:spcPts val="100"/>
              </a:spcBef>
            </a:pPr>
            <a:endParaRPr lang="en-US" sz="36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52400" y="288131"/>
            <a:ext cx="8305800" cy="4431983"/>
          </a:xfrm>
          <a:prstGeom prst="rect">
            <a:avLst/>
          </a:prstGeom>
        </p:spPr>
        <p:txBody>
          <a:bodyPr wrap="square">
            <a:spAutoFit/>
          </a:bodyPr>
          <a:lstStyle/>
          <a:p>
            <a:r>
              <a:rPr lang="en-US" sz="3400" b="1" dirty="0" smtClean="0">
                <a:solidFill>
                  <a:schemeClr val="bg1"/>
                </a:solidFill>
                <a:effectLst>
                  <a:glow rad="101600">
                    <a:schemeClr val="tx1">
                      <a:lumMod val="95000"/>
                      <a:lumOff val="5000"/>
                      <a:alpha val="60000"/>
                    </a:schemeClr>
                  </a:glow>
                </a:effectLst>
                <a:latin typeface="Berlin Sans FB Demi" pitchFamily="34" charset="0"/>
              </a:rPr>
              <a:t>For our struggle is not against </a:t>
            </a:r>
          </a:p>
          <a:p>
            <a:r>
              <a:rPr lang="en-US" sz="3400" b="1" dirty="0" smtClean="0">
                <a:solidFill>
                  <a:schemeClr val="bg1"/>
                </a:solidFill>
                <a:effectLst>
                  <a:glow rad="101600">
                    <a:schemeClr val="tx1">
                      <a:lumMod val="95000"/>
                      <a:lumOff val="5000"/>
                      <a:alpha val="60000"/>
                    </a:schemeClr>
                  </a:glow>
                </a:effectLst>
                <a:latin typeface="Berlin Sans FB Demi" pitchFamily="34" charset="0"/>
              </a:rPr>
              <a:t>flesh and blood, </a:t>
            </a:r>
          </a:p>
          <a:p>
            <a:r>
              <a:rPr lang="en-US" sz="3400" b="1" dirty="0" smtClean="0">
                <a:solidFill>
                  <a:schemeClr val="bg1"/>
                </a:solidFill>
                <a:effectLst>
                  <a:glow rad="101600">
                    <a:schemeClr val="tx1">
                      <a:lumMod val="95000"/>
                      <a:lumOff val="5000"/>
                      <a:alpha val="60000"/>
                    </a:schemeClr>
                  </a:glow>
                </a:effectLst>
                <a:latin typeface="Berlin Sans FB Demi" pitchFamily="34" charset="0"/>
              </a:rPr>
              <a:t>but against the rulers, </a:t>
            </a:r>
          </a:p>
          <a:p>
            <a:r>
              <a:rPr lang="en-US" sz="3400" b="1" dirty="0" smtClean="0">
                <a:solidFill>
                  <a:schemeClr val="bg1"/>
                </a:solidFill>
                <a:effectLst>
                  <a:glow rad="101600">
                    <a:schemeClr val="tx1">
                      <a:lumMod val="95000"/>
                      <a:lumOff val="5000"/>
                      <a:alpha val="60000"/>
                    </a:schemeClr>
                  </a:glow>
                </a:effectLst>
                <a:latin typeface="Berlin Sans FB Demi" pitchFamily="34" charset="0"/>
              </a:rPr>
              <a:t>against the powers, </a:t>
            </a:r>
          </a:p>
          <a:p>
            <a:r>
              <a:rPr lang="en-US" sz="3400" b="1" dirty="0" smtClean="0">
                <a:solidFill>
                  <a:schemeClr val="bg1"/>
                </a:solidFill>
                <a:effectLst>
                  <a:glow rad="101600">
                    <a:schemeClr val="tx1">
                      <a:lumMod val="95000"/>
                      <a:lumOff val="5000"/>
                      <a:alpha val="60000"/>
                    </a:schemeClr>
                  </a:glow>
                </a:effectLst>
                <a:latin typeface="Berlin Sans FB Demi" pitchFamily="34" charset="0"/>
              </a:rPr>
              <a:t>against the world forces of this darkness, against the spiritual </a:t>
            </a:r>
            <a:r>
              <a:rPr lang="en-US" sz="3400" b="1" i="1" dirty="0" smtClean="0">
                <a:solidFill>
                  <a:schemeClr val="bg1"/>
                </a:solidFill>
                <a:effectLst>
                  <a:glow rad="101600">
                    <a:schemeClr val="tx1">
                      <a:lumMod val="95000"/>
                      <a:lumOff val="5000"/>
                      <a:alpha val="60000"/>
                    </a:schemeClr>
                  </a:glow>
                </a:effectLst>
                <a:latin typeface="Berlin Sans FB Demi" pitchFamily="34" charset="0"/>
              </a:rPr>
              <a:t>forces</a:t>
            </a:r>
            <a:r>
              <a:rPr lang="en-US" sz="3400" b="1" dirty="0" smtClean="0">
                <a:solidFill>
                  <a:schemeClr val="bg1"/>
                </a:solidFill>
                <a:effectLst>
                  <a:glow rad="101600">
                    <a:schemeClr val="tx1">
                      <a:lumMod val="95000"/>
                      <a:lumOff val="5000"/>
                      <a:alpha val="60000"/>
                    </a:schemeClr>
                  </a:glow>
                </a:effectLst>
                <a:latin typeface="Berlin Sans FB Demi" pitchFamily="34" charset="0"/>
              </a:rPr>
              <a:t> of wickedness in the heavenly </a:t>
            </a:r>
            <a:r>
              <a:rPr lang="en-US" sz="3400" b="1" i="1" dirty="0" smtClean="0">
                <a:solidFill>
                  <a:schemeClr val="bg1"/>
                </a:solidFill>
                <a:effectLst>
                  <a:glow rad="101600">
                    <a:schemeClr val="tx1">
                      <a:lumMod val="95000"/>
                      <a:lumOff val="5000"/>
                      <a:alpha val="60000"/>
                    </a:schemeClr>
                  </a:glow>
                </a:effectLst>
                <a:latin typeface="Berlin Sans FB Demi" pitchFamily="34" charset="0"/>
              </a:rPr>
              <a:t>places</a:t>
            </a:r>
            <a:r>
              <a:rPr lang="en-US" sz="3400" b="1" dirty="0" smtClean="0">
                <a:solidFill>
                  <a:schemeClr val="bg1"/>
                </a:solidFill>
                <a:effectLst>
                  <a:glow rad="101600">
                    <a:schemeClr val="tx1">
                      <a:lumMod val="95000"/>
                      <a:lumOff val="5000"/>
                      <a:alpha val="60000"/>
                    </a:schemeClr>
                  </a:glow>
                </a:effectLst>
                <a:latin typeface="Berlin Sans FB Demi" pitchFamily="34" charset="0"/>
              </a:rPr>
              <a:t>.</a:t>
            </a:r>
          </a:p>
          <a:p>
            <a:endParaRPr lang="en-US" sz="1000" b="1" dirty="0" smtClean="0">
              <a:solidFill>
                <a:schemeClr val="bg1"/>
              </a:solidFill>
              <a:effectLst>
                <a:glow rad="101600">
                  <a:schemeClr val="tx1">
                    <a:lumMod val="95000"/>
                    <a:lumOff val="5000"/>
                    <a:alpha val="60000"/>
                  </a:schemeClr>
                </a:glow>
              </a:effectLst>
              <a:latin typeface="Berlin Sans FB Demi" pitchFamily="34" charset="0"/>
            </a:endParaRPr>
          </a:p>
          <a:p>
            <a:pPr algn="r"/>
            <a:r>
              <a:rPr lang="en-US" sz="3400" b="1" dirty="0" smtClean="0">
                <a:solidFill>
                  <a:schemeClr val="bg1"/>
                </a:solidFill>
                <a:effectLst>
                  <a:glow rad="101600">
                    <a:schemeClr val="tx1">
                      <a:lumMod val="95000"/>
                      <a:lumOff val="5000"/>
                      <a:alpha val="60000"/>
                    </a:schemeClr>
                  </a:glow>
                </a:effectLst>
                <a:latin typeface="Berlin Sans FB Demi" pitchFamily="34" charset="0"/>
              </a:rPr>
              <a:t>Ephesians 6:12</a:t>
            </a:r>
            <a:endParaRPr lang="en-US" sz="34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 name="TextBox 5"/>
          <p:cNvSpPr txBox="1"/>
          <p:nvPr/>
        </p:nvSpPr>
        <p:spPr>
          <a:xfrm>
            <a:off x="228600" y="288131"/>
            <a:ext cx="8305800" cy="1400383"/>
          </a:xfrm>
          <a:prstGeom prst="rect">
            <a:avLst/>
          </a:prstGeom>
          <a:noFill/>
        </p:spPr>
        <p:txBody>
          <a:bodyPr wrap="square" rtlCol="0">
            <a:spAutoFit/>
          </a:bodyPr>
          <a:lstStyle/>
          <a:p>
            <a:pPr>
              <a:lnSpc>
                <a:spcPct val="150000"/>
              </a:lnSpc>
            </a:pPr>
            <a:r>
              <a:rPr lang="en-US" sz="3400" b="1" i="1" u="sng" dirty="0" smtClean="0">
                <a:solidFill>
                  <a:schemeClr val="bg1"/>
                </a:solidFill>
                <a:effectLst>
                  <a:glow rad="101600">
                    <a:schemeClr val="tx1">
                      <a:lumMod val="95000"/>
                      <a:lumOff val="5000"/>
                      <a:alpha val="60000"/>
                    </a:schemeClr>
                  </a:glow>
                </a:effectLst>
                <a:latin typeface="Berlin Sans FB Demi" pitchFamily="34" charset="0"/>
              </a:rPr>
              <a:t>STANDING against the ENEMY</a:t>
            </a:r>
          </a:p>
          <a:p>
            <a:endParaRPr lang="en-US" sz="34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228600" y="135731"/>
            <a:ext cx="8153400" cy="4524315"/>
          </a:xfrm>
          <a:prstGeom prst="rect">
            <a:avLst/>
          </a:prstGeom>
        </p:spPr>
        <p:txBody>
          <a:bodyPr wrap="square">
            <a:spAutoFit/>
          </a:bodyPr>
          <a:lstStyle/>
          <a:p>
            <a:pPr algn="ctr"/>
            <a:r>
              <a:rPr lang="en-US" sz="3400" b="1" dirty="0" smtClean="0">
                <a:solidFill>
                  <a:schemeClr val="bg1"/>
                </a:solidFill>
                <a:effectLst>
                  <a:glow rad="101600">
                    <a:schemeClr val="tx1">
                      <a:lumMod val="95000"/>
                      <a:lumOff val="5000"/>
                      <a:alpha val="60000"/>
                    </a:schemeClr>
                  </a:glow>
                </a:effectLst>
                <a:latin typeface="Berlin Sans FB Demi" pitchFamily="34" charset="0"/>
              </a:rPr>
              <a:t>Be of sober spirit, be on the alert. Your adversary, the devil, prowls around like a roaring lion, seeking someone to devour. But resist him, firm in your</a:t>
            </a:r>
          </a:p>
          <a:p>
            <a:pPr algn="ctr"/>
            <a:r>
              <a:rPr lang="en-US" sz="3400" b="1" dirty="0" smtClean="0">
                <a:solidFill>
                  <a:schemeClr val="bg1"/>
                </a:solidFill>
                <a:effectLst>
                  <a:glow rad="101600">
                    <a:schemeClr val="tx1">
                      <a:lumMod val="95000"/>
                      <a:lumOff val="5000"/>
                      <a:alpha val="60000"/>
                    </a:schemeClr>
                  </a:glow>
                </a:effectLst>
                <a:latin typeface="Berlin Sans FB Demi" pitchFamily="34" charset="0"/>
              </a:rPr>
              <a:t>faith, knowing that the same experiences of suffering are being accomplished by your brethren who are in the world.</a:t>
            </a:r>
          </a:p>
          <a:p>
            <a:pPr algn="ctr"/>
            <a:endParaRPr lang="en-US" sz="2000" b="1" dirty="0" smtClean="0">
              <a:solidFill>
                <a:schemeClr val="bg1"/>
              </a:solidFill>
              <a:effectLst>
                <a:glow rad="101600">
                  <a:schemeClr val="tx1">
                    <a:lumMod val="95000"/>
                    <a:lumOff val="5000"/>
                    <a:alpha val="60000"/>
                  </a:schemeClr>
                </a:glow>
              </a:effectLst>
              <a:latin typeface="Berlin Sans FB Demi" pitchFamily="34" charset="0"/>
            </a:endParaRPr>
          </a:p>
          <a:p>
            <a:pPr algn="ctr"/>
            <a:r>
              <a:rPr lang="en-US" sz="3000" b="1" dirty="0" smtClean="0">
                <a:solidFill>
                  <a:schemeClr val="bg1"/>
                </a:solidFill>
                <a:effectLst>
                  <a:glow rad="101600">
                    <a:schemeClr val="tx1">
                      <a:lumMod val="95000"/>
                      <a:lumOff val="5000"/>
                      <a:alpha val="60000"/>
                    </a:schemeClr>
                  </a:glow>
                </a:effectLst>
                <a:latin typeface="Berlin Sans FB Demi" pitchFamily="34" charset="0"/>
              </a:rPr>
              <a:t>1 Peter 5:8-9</a:t>
            </a:r>
            <a:endParaRPr lang="en-US" sz="30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 name="TextBox 5"/>
          <p:cNvSpPr txBox="1"/>
          <p:nvPr/>
        </p:nvSpPr>
        <p:spPr>
          <a:xfrm>
            <a:off x="228600" y="288131"/>
            <a:ext cx="8305800" cy="2446824"/>
          </a:xfrm>
          <a:prstGeom prst="rect">
            <a:avLst/>
          </a:prstGeom>
          <a:noFill/>
        </p:spPr>
        <p:txBody>
          <a:bodyPr wrap="square" rtlCol="0">
            <a:spAutoFit/>
          </a:bodyPr>
          <a:lstStyle/>
          <a:p>
            <a:pPr>
              <a:lnSpc>
                <a:spcPct val="150000"/>
              </a:lnSpc>
            </a:pPr>
            <a:r>
              <a:rPr lang="en-US" sz="3400" b="1" i="1" u="sng" dirty="0" smtClean="0">
                <a:solidFill>
                  <a:schemeClr val="bg1"/>
                </a:solidFill>
                <a:effectLst>
                  <a:glow rad="101600">
                    <a:schemeClr val="tx1">
                      <a:lumMod val="95000"/>
                      <a:lumOff val="5000"/>
                      <a:alpha val="60000"/>
                    </a:schemeClr>
                  </a:glow>
                </a:effectLst>
                <a:latin typeface="Berlin Sans FB Demi" pitchFamily="34" charset="0"/>
              </a:rPr>
              <a:t>STANDING against the ENEMY</a:t>
            </a:r>
          </a:p>
          <a:p>
            <a:pPr>
              <a:lnSpc>
                <a:spcPct val="150000"/>
              </a:lnSpc>
            </a:pPr>
            <a:r>
              <a:rPr lang="en-US" sz="3400" b="1" dirty="0" smtClean="0">
                <a:solidFill>
                  <a:schemeClr val="bg1"/>
                </a:solidFill>
                <a:effectLst>
                  <a:glow rad="101600">
                    <a:schemeClr val="tx1">
                      <a:lumMod val="95000"/>
                      <a:lumOff val="5000"/>
                      <a:alpha val="60000"/>
                    </a:schemeClr>
                  </a:glow>
                </a:effectLst>
                <a:latin typeface="Berlin Sans FB Demi" pitchFamily="34" charset="0"/>
              </a:rPr>
              <a:t>	RESPECT SATAN…he is </a:t>
            </a:r>
            <a:r>
              <a:rPr lang="en-US" sz="3400" b="1" u="sng" dirty="0" smtClean="0">
                <a:solidFill>
                  <a:schemeClr val="bg1"/>
                </a:solidFill>
                <a:effectLst>
                  <a:glow rad="101600">
                    <a:schemeClr val="tx1">
                      <a:lumMod val="95000"/>
                      <a:lumOff val="5000"/>
                      <a:alpha val="60000"/>
                    </a:schemeClr>
                  </a:glow>
                </a:effectLst>
                <a:latin typeface="Berlin Sans FB Demi" pitchFamily="34" charset="0"/>
              </a:rPr>
              <a:t>DANGEROUS</a:t>
            </a:r>
            <a:endParaRPr lang="en-US" sz="3400" b="1" dirty="0" smtClean="0">
              <a:solidFill>
                <a:schemeClr val="bg1"/>
              </a:solidFill>
              <a:effectLst>
                <a:glow rad="101600">
                  <a:schemeClr val="tx1">
                    <a:lumMod val="95000"/>
                    <a:lumOff val="5000"/>
                    <a:alpha val="60000"/>
                  </a:schemeClr>
                </a:glow>
              </a:effectLst>
              <a:latin typeface="Berlin Sans FB Demi" pitchFamily="34" charset="0"/>
            </a:endParaRPr>
          </a:p>
          <a:p>
            <a:pPr>
              <a:lnSpc>
                <a:spcPct val="150000"/>
              </a:lnSpc>
            </a:pPr>
            <a:r>
              <a:rPr lang="en-US" sz="3400" b="1" dirty="0" smtClean="0">
                <a:solidFill>
                  <a:schemeClr val="bg1"/>
                </a:solidFill>
                <a:effectLst>
                  <a:glow rad="101600">
                    <a:schemeClr val="tx1">
                      <a:lumMod val="95000"/>
                      <a:lumOff val="5000"/>
                      <a:alpha val="60000"/>
                    </a:schemeClr>
                  </a:glow>
                </a:effectLst>
                <a:latin typeface="Berlin Sans FB Demi" pitchFamily="34" charset="0"/>
              </a:rPr>
              <a:t>	</a:t>
            </a:r>
            <a:endParaRPr lang="en-US" sz="34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1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Forever I will sing Your praise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worship You alone </a:t>
            </a:r>
            <a:endParaRPr lang="en-US" sz="3400" b="1" dirty="0" smtClean="0">
              <a:solidFill>
                <a:srgbClr val="000000"/>
              </a:solidFill>
              <a:latin typeface="Calibri" pitchFamily="34" charset="0"/>
              <a:sym typeface="Arial" charset="0"/>
            </a:endParaRPr>
          </a:p>
          <a:p>
            <a:pPr algn="ctr"/>
            <a:r>
              <a:rPr lang="en-US" sz="3400" b="1" dirty="0" smtClean="0">
                <a:solidFill>
                  <a:srgbClr val="000000"/>
                </a:solidFill>
                <a:latin typeface="Calibri" pitchFamily="34" charset="0"/>
                <a:sym typeface="Arial" charset="0"/>
              </a:rPr>
              <a:t>Until the </a:t>
            </a:r>
            <a:r>
              <a:rPr lang="en-US" sz="3400" b="1" dirty="0">
                <a:solidFill>
                  <a:srgbClr val="000000"/>
                </a:solidFill>
                <a:latin typeface="Calibri" pitchFamily="34" charset="0"/>
                <a:sym typeface="Arial" charset="0"/>
              </a:rPr>
              <a:t>day I die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live my life for </a:t>
            </a:r>
            <a:r>
              <a:rPr lang="en-US" sz="3400" b="1" dirty="0" smtClean="0">
                <a:solidFill>
                  <a:srgbClr val="000000"/>
                </a:solidFill>
                <a:latin typeface="Calibri" pitchFamily="34" charset="0"/>
                <a:sym typeface="Arial" charset="0"/>
              </a:rPr>
              <a:t>You</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 name="TextBox 5"/>
          <p:cNvSpPr txBox="1"/>
          <p:nvPr/>
        </p:nvSpPr>
        <p:spPr>
          <a:xfrm>
            <a:off x="228600" y="288131"/>
            <a:ext cx="8305800" cy="2970044"/>
          </a:xfrm>
          <a:prstGeom prst="rect">
            <a:avLst/>
          </a:prstGeom>
          <a:noFill/>
        </p:spPr>
        <p:txBody>
          <a:bodyPr wrap="square" rtlCol="0">
            <a:spAutoFit/>
          </a:bodyPr>
          <a:lstStyle/>
          <a:p>
            <a:pPr>
              <a:lnSpc>
                <a:spcPct val="150000"/>
              </a:lnSpc>
            </a:pPr>
            <a:r>
              <a:rPr lang="en-US" sz="3400" b="1" i="1" u="sng" dirty="0" smtClean="0">
                <a:solidFill>
                  <a:schemeClr val="bg1"/>
                </a:solidFill>
                <a:effectLst>
                  <a:glow rad="101600">
                    <a:schemeClr val="tx1">
                      <a:lumMod val="95000"/>
                      <a:lumOff val="5000"/>
                      <a:alpha val="60000"/>
                    </a:schemeClr>
                  </a:glow>
                </a:effectLst>
                <a:latin typeface="Berlin Sans FB Demi" pitchFamily="34" charset="0"/>
              </a:rPr>
              <a:t>STANDING against the ENEMY</a:t>
            </a:r>
          </a:p>
          <a:p>
            <a:pPr>
              <a:lnSpc>
                <a:spcPct val="150000"/>
              </a:lnSpc>
            </a:pPr>
            <a:r>
              <a:rPr lang="en-US" sz="3400" b="1" dirty="0" smtClean="0">
                <a:solidFill>
                  <a:schemeClr val="bg1"/>
                </a:solidFill>
                <a:effectLst>
                  <a:glow rad="101600">
                    <a:schemeClr val="tx1">
                      <a:lumMod val="95000"/>
                      <a:lumOff val="5000"/>
                      <a:alpha val="60000"/>
                    </a:schemeClr>
                  </a:glow>
                </a:effectLst>
                <a:latin typeface="Berlin Sans FB Demi" pitchFamily="34" charset="0"/>
              </a:rPr>
              <a:t>	RESPECT SATAN…he is </a:t>
            </a:r>
            <a:r>
              <a:rPr lang="en-US" sz="3400" b="1" u="sng" dirty="0" smtClean="0">
                <a:solidFill>
                  <a:schemeClr val="bg1"/>
                </a:solidFill>
                <a:effectLst>
                  <a:glow rad="101600">
                    <a:schemeClr val="tx1">
                      <a:lumMod val="95000"/>
                      <a:lumOff val="5000"/>
                      <a:alpha val="60000"/>
                    </a:schemeClr>
                  </a:glow>
                </a:effectLst>
                <a:latin typeface="Berlin Sans FB Demi" pitchFamily="34" charset="0"/>
              </a:rPr>
              <a:t>DANGEROUS</a:t>
            </a:r>
            <a:endParaRPr lang="en-US" sz="3400" b="1" dirty="0" smtClean="0">
              <a:solidFill>
                <a:schemeClr val="bg1"/>
              </a:solidFill>
              <a:effectLst>
                <a:glow rad="101600">
                  <a:schemeClr val="tx1">
                    <a:lumMod val="95000"/>
                    <a:lumOff val="5000"/>
                    <a:alpha val="60000"/>
                  </a:schemeClr>
                </a:glow>
              </a:effectLst>
              <a:latin typeface="Berlin Sans FB Demi" pitchFamily="34" charset="0"/>
            </a:endParaRPr>
          </a:p>
          <a:p>
            <a:pPr>
              <a:lnSpc>
                <a:spcPct val="150000"/>
              </a:lnSpc>
            </a:pPr>
            <a:r>
              <a:rPr lang="en-US" sz="3400" b="1" dirty="0" smtClean="0">
                <a:solidFill>
                  <a:schemeClr val="bg1"/>
                </a:solidFill>
                <a:effectLst>
                  <a:glow rad="101600">
                    <a:schemeClr val="tx1">
                      <a:lumMod val="95000"/>
                      <a:lumOff val="5000"/>
                      <a:alpha val="60000"/>
                    </a:schemeClr>
                  </a:glow>
                </a:effectLst>
                <a:latin typeface="Berlin Sans FB Demi" pitchFamily="34" charset="0"/>
              </a:rPr>
              <a:t>	RECOGNIZE SATAN…he is </a:t>
            </a:r>
            <a:r>
              <a:rPr lang="en-US" sz="3400" b="1" u="sng" dirty="0" smtClean="0">
                <a:solidFill>
                  <a:schemeClr val="bg1"/>
                </a:solidFill>
                <a:effectLst>
                  <a:glow rad="101600">
                    <a:schemeClr val="tx1">
                      <a:lumMod val="95000"/>
                      <a:lumOff val="5000"/>
                      <a:alpha val="60000"/>
                    </a:schemeClr>
                  </a:glow>
                </a:effectLst>
                <a:latin typeface="Berlin Sans FB Demi" pitchFamily="34" charset="0"/>
              </a:rPr>
              <a:t>DEVIOUS</a:t>
            </a:r>
            <a:endParaRPr lang="en-US" sz="3400" b="1" dirty="0" smtClean="0">
              <a:solidFill>
                <a:schemeClr val="bg1"/>
              </a:solidFill>
              <a:effectLst>
                <a:glow rad="101600">
                  <a:schemeClr val="tx1">
                    <a:lumMod val="95000"/>
                    <a:lumOff val="5000"/>
                    <a:alpha val="60000"/>
                  </a:schemeClr>
                </a:glow>
              </a:effectLst>
              <a:latin typeface="Berlin Sans FB Demi" pitchFamily="34" charset="0"/>
            </a:endParaRPr>
          </a:p>
          <a:p>
            <a:endParaRPr lang="en-US" sz="34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 name="TextBox 5"/>
          <p:cNvSpPr txBox="1"/>
          <p:nvPr/>
        </p:nvSpPr>
        <p:spPr>
          <a:xfrm>
            <a:off x="228600" y="59531"/>
            <a:ext cx="8305800" cy="5016758"/>
          </a:xfrm>
          <a:prstGeom prst="rect">
            <a:avLst/>
          </a:prstGeom>
          <a:noFill/>
        </p:spPr>
        <p:txBody>
          <a:bodyPr wrap="square" rtlCol="0">
            <a:spAutoFit/>
          </a:bodyPr>
          <a:lstStyle/>
          <a:p>
            <a:pPr algn="ctr"/>
            <a:r>
              <a:rPr lang="en-US" sz="3200" b="1" dirty="0" smtClean="0">
                <a:solidFill>
                  <a:schemeClr val="bg1"/>
                </a:solidFill>
                <a:effectLst>
                  <a:glow rad="101600">
                    <a:schemeClr val="tx1">
                      <a:lumMod val="95000"/>
                      <a:lumOff val="5000"/>
                      <a:alpha val="60000"/>
                    </a:schemeClr>
                  </a:glow>
                </a:effectLst>
                <a:latin typeface="Berlin Sans FB Demi" pitchFamily="34" charset="0"/>
              </a:rPr>
              <a:t>Most often though, </a:t>
            </a:r>
          </a:p>
          <a:p>
            <a:pPr algn="ctr"/>
            <a:r>
              <a:rPr lang="en-US" sz="3200" b="1" dirty="0" smtClean="0">
                <a:solidFill>
                  <a:schemeClr val="bg1"/>
                </a:solidFill>
                <a:effectLst>
                  <a:glow rad="101600">
                    <a:schemeClr val="tx1">
                      <a:lumMod val="95000"/>
                      <a:lumOff val="5000"/>
                      <a:alpha val="60000"/>
                    </a:schemeClr>
                  </a:glow>
                </a:effectLst>
                <a:latin typeface="Berlin Sans FB Demi" pitchFamily="34" charset="0"/>
              </a:rPr>
              <a:t>the skirmishes are more subtle. </a:t>
            </a:r>
          </a:p>
          <a:p>
            <a:pPr algn="ctr"/>
            <a:r>
              <a:rPr lang="en-US" sz="3200" b="1" dirty="0" smtClean="0">
                <a:solidFill>
                  <a:schemeClr val="bg1"/>
                </a:solidFill>
                <a:effectLst>
                  <a:glow rad="101600">
                    <a:schemeClr val="tx1">
                      <a:lumMod val="95000"/>
                      <a:lumOff val="5000"/>
                      <a:alpha val="60000"/>
                    </a:schemeClr>
                  </a:glow>
                </a:effectLst>
                <a:latin typeface="Berlin Sans FB Demi" pitchFamily="34" charset="0"/>
              </a:rPr>
              <a:t>Satan prefers stealth strategies: </a:t>
            </a:r>
          </a:p>
          <a:p>
            <a:pPr algn="ctr"/>
            <a:r>
              <a:rPr lang="en-US" sz="3200" b="1" dirty="0" smtClean="0">
                <a:solidFill>
                  <a:schemeClr val="bg1"/>
                </a:solidFill>
                <a:effectLst>
                  <a:glow rad="101600">
                    <a:schemeClr val="tx1">
                      <a:lumMod val="95000"/>
                      <a:lumOff val="5000"/>
                      <a:alpha val="60000"/>
                    </a:schemeClr>
                  </a:glow>
                </a:effectLst>
                <a:latin typeface="Berlin Sans FB Demi" pitchFamily="34" charset="0"/>
              </a:rPr>
              <a:t>The guerilla ambushes of temptation, </a:t>
            </a:r>
          </a:p>
          <a:p>
            <a:pPr algn="ctr"/>
            <a:r>
              <a:rPr lang="en-US" sz="3200" b="1" dirty="0" smtClean="0">
                <a:solidFill>
                  <a:schemeClr val="bg1"/>
                </a:solidFill>
                <a:effectLst>
                  <a:glow rad="101600">
                    <a:schemeClr val="tx1">
                      <a:lumMod val="95000"/>
                      <a:lumOff val="5000"/>
                      <a:alpha val="60000"/>
                    </a:schemeClr>
                  </a:glow>
                </a:effectLst>
                <a:latin typeface="Berlin Sans FB Demi" pitchFamily="34" charset="0"/>
              </a:rPr>
              <a:t>the sporadic sniper fire of false or ungodly thoughts, a siege of distractions that cause us to neglect spiritual nourishment. </a:t>
            </a:r>
            <a:br>
              <a:rPr lang="en-US" sz="3200" b="1" dirty="0" smtClean="0">
                <a:solidFill>
                  <a:schemeClr val="bg1"/>
                </a:solidFill>
                <a:effectLst>
                  <a:glow rad="101600">
                    <a:schemeClr val="tx1">
                      <a:lumMod val="95000"/>
                      <a:lumOff val="5000"/>
                      <a:alpha val="60000"/>
                    </a:schemeClr>
                  </a:glow>
                </a:effectLst>
                <a:latin typeface="Berlin Sans FB Demi" pitchFamily="34" charset="0"/>
              </a:rPr>
            </a:br>
            <a:r>
              <a:rPr lang="en-US" sz="3200" b="1" dirty="0" smtClean="0">
                <a:solidFill>
                  <a:schemeClr val="bg1"/>
                </a:solidFill>
                <a:effectLst>
                  <a:glow rad="101600">
                    <a:schemeClr val="tx1">
                      <a:lumMod val="95000"/>
                      <a:lumOff val="5000"/>
                      <a:alpha val="60000"/>
                    </a:schemeClr>
                  </a:glow>
                </a:effectLst>
                <a:latin typeface="Berlin Sans FB Demi" pitchFamily="34" charset="0"/>
              </a:rPr>
              <a:t>His objective remains the same: to take prisoner as many people as possible and to disarm the rest. </a:t>
            </a:r>
            <a:endParaRPr lang="en-US" sz="32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 name="TextBox 5"/>
          <p:cNvSpPr txBox="1"/>
          <p:nvPr/>
        </p:nvSpPr>
        <p:spPr>
          <a:xfrm>
            <a:off x="228600" y="288131"/>
            <a:ext cx="8305800" cy="3754874"/>
          </a:xfrm>
          <a:prstGeom prst="rect">
            <a:avLst/>
          </a:prstGeom>
          <a:noFill/>
        </p:spPr>
        <p:txBody>
          <a:bodyPr wrap="square" rtlCol="0">
            <a:spAutoFit/>
          </a:bodyPr>
          <a:lstStyle/>
          <a:p>
            <a:pPr>
              <a:lnSpc>
                <a:spcPct val="150000"/>
              </a:lnSpc>
            </a:pPr>
            <a:r>
              <a:rPr lang="en-US" sz="3400" b="1" i="1" u="sng" dirty="0" smtClean="0">
                <a:solidFill>
                  <a:schemeClr val="bg1"/>
                </a:solidFill>
                <a:effectLst>
                  <a:glow rad="101600">
                    <a:schemeClr val="tx1">
                      <a:lumMod val="95000"/>
                      <a:lumOff val="5000"/>
                      <a:alpha val="60000"/>
                    </a:schemeClr>
                  </a:glow>
                </a:effectLst>
                <a:latin typeface="Berlin Sans FB Demi" pitchFamily="34" charset="0"/>
              </a:rPr>
              <a:t>STANDING against the ENEMY</a:t>
            </a:r>
          </a:p>
          <a:p>
            <a:pPr>
              <a:lnSpc>
                <a:spcPct val="150000"/>
              </a:lnSpc>
            </a:pPr>
            <a:r>
              <a:rPr lang="en-US" sz="3400" b="1" dirty="0" smtClean="0">
                <a:solidFill>
                  <a:schemeClr val="bg1"/>
                </a:solidFill>
                <a:effectLst>
                  <a:glow rad="101600">
                    <a:schemeClr val="tx1">
                      <a:lumMod val="95000"/>
                      <a:lumOff val="5000"/>
                      <a:alpha val="60000"/>
                    </a:schemeClr>
                  </a:glow>
                </a:effectLst>
                <a:latin typeface="Berlin Sans FB Demi" pitchFamily="34" charset="0"/>
              </a:rPr>
              <a:t>	RESPECT SATAN…he is </a:t>
            </a:r>
            <a:r>
              <a:rPr lang="en-US" sz="3400" b="1" u="sng" dirty="0" smtClean="0">
                <a:solidFill>
                  <a:schemeClr val="bg1"/>
                </a:solidFill>
                <a:effectLst>
                  <a:glow rad="101600">
                    <a:schemeClr val="tx1">
                      <a:lumMod val="95000"/>
                      <a:lumOff val="5000"/>
                      <a:alpha val="60000"/>
                    </a:schemeClr>
                  </a:glow>
                </a:effectLst>
                <a:latin typeface="Berlin Sans FB Demi" pitchFamily="34" charset="0"/>
              </a:rPr>
              <a:t>DANGEROUS</a:t>
            </a:r>
            <a:endParaRPr lang="en-US" sz="3400" b="1" dirty="0" smtClean="0">
              <a:solidFill>
                <a:schemeClr val="bg1"/>
              </a:solidFill>
              <a:effectLst>
                <a:glow rad="101600">
                  <a:schemeClr val="tx1">
                    <a:lumMod val="95000"/>
                    <a:lumOff val="5000"/>
                    <a:alpha val="60000"/>
                  </a:schemeClr>
                </a:glow>
              </a:effectLst>
              <a:latin typeface="Berlin Sans FB Demi" pitchFamily="34" charset="0"/>
            </a:endParaRPr>
          </a:p>
          <a:p>
            <a:pPr>
              <a:lnSpc>
                <a:spcPct val="150000"/>
              </a:lnSpc>
            </a:pPr>
            <a:r>
              <a:rPr lang="en-US" sz="3400" b="1" dirty="0" smtClean="0">
                <a:solidFill>
                  <a:schemeClr val="bg1"/>
                </a:solidFill>
                <a:effectLst>
                  <a:glow rad="101600">
                    <a:schemeClr val="tx1">
                      <a:lumMod val="95000"/>
                      <a:lumOff val="5000"/>
                      <a:alpha val="60000"/>
                    </a:schemeClr>
                  </a:glow>
                </a:effectLst>
                <a:latin typeface="Berlin Sans FB Demi" pitchFamily="34" charset="0"/>
              </a:rPr>
              <a:t>	RECOGNIZE SATAN…he is </a:t>
            </a:r>
            <a:r>
              <a:rPr lang="en-US" sz="3400" b="1" u="sng" dirty="0" smtClean="0">
                <a:solidFill>
                  <a:schemeClr val="bg1"/>
                </a:solidFill>
                <a:effectLst>
                  <a:glow rad="101600">
                    <a:schemeClr val="tx1">
                      <a:lumMod val="95000"/>
                      <a:lumOff val="5000"/>
                      <a:alpha val="60000"/>
                    </a:schemeClr>
                  </a:glow>
                </a:effectLst>
                <a:latin typeface="Berlin Sans FB Demi" pitchFamily="34" charset="0"/>
              </a:rPr>
              <a:t>DEVIOUS</a:t>
            </a:r>
            <a:endParaRPr lang="en-US" sz="3400" b="1" dirty="0" smtClean="0">
              <a:solidFill>
                <a:schemeClr val="bg1"/>
              </a:solidFill>
              <a:effectLst>
                <a:glow rad="101600">
                  <a:schemeClr val="tx1">
                    <a:lumMod val="95000"/>
                    <a:lumOff val="5000"/>
                    <a:alpha val="60000"/>
                  </a:schemeClr>
                </a:glow>
              </a:effectLst>
              <a:latin typeface="Berlin Sans FB Demi" pitchFamily="34" charset="0"/>
            </a:endParaRPr>
          </a:p>
          <a:p>
            <a:pPr>
              <a:lnSpc>
                <a:spcPct val="150000"/>
              </a:lnSpc>
            </a:pPr>
            <a:r>
              <a:rPr lang="en-US" sz="3400" b="1" dirty="0" smtClean="0">
                <a:solidFill>
                  <a:schemeClr val="bg1"/>
                </a:solidFill>
                <a:effectLst>
                  <a:glow rad="101600">
                    <a:schemeClr val="tx1">
                      <a:lumMod val="95000"/>
                      <a:lumOff val="5000"/>
                      <a:alpha val="60000"/>
                    </a:schemeClr>
                  </a:glow>
                </a:effectLst>
                <a:latin typeface="Berlin Sans FB Demi" pitchFamily="34" charset="0"/>
              </a:rPr>
              <a:t>	RESIST SATAN…he is on the </a:t>
            </a:r>
            <a:r>
              <a:rPr lang="en-US" sz="3400" b="1" u="sng" dirty="0" smtClean="0">
                <a:solidFill>
                  <a:schemeClr val="bg1"/>
                </a:solidFill>
                <a:effectLst>
                  <a:glow rad="101600">
                    <a:schemeClr val="tx1">
                      <a:lumMod val="95000"/>
                      <a:lumOff val="5000"/>
                      <a:alpha val="60000"/>
                    </a:schemeClr>
                  </a:glow>
                </a:effectLst>
                <a:latin typeface="Berlin Sans FB Demi" pitchFamily="34" charset="0"/>
              </a:rPr>
              <a:t>PROWL</a:t>
            </a:r>
            <a:endParaRPr lang="en-US" sz="3400" b="1" dirty="0" smtClean="0">
              <a:solidFill>
                <a:schemeClr val="bg1"/>
              </a:solidFill>
              <a:effectLst>
                <a:glow rad="101600">
                  <a:schemeClr val="tx1">
                    <a:lumMod val="95000"/>
                    <a:lumOff val="5000"/>
                    <a:alpha val="60000"/>
                  </a:schemeClr>
                </a:glow>
              </a:effectLst>
              <a:latin typeface="Berlin Sans FB Demi" pitchFamily="34" charset="0"/>
            </a:endParaRPr>
          </a:p>
          <a:p>
            <a:endParaRPr lang="en-US" sz="34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 name="TextBox 5"/>
          <p:cNvSpPr txBox="1"/>
          <p:nvPr/>
        </p:nvSpPr>
        <p:spPr>
          <a:xfrm>
            <a:off x="914400" y="440531"/>
            <a:ext cx="6781800" cy="3901068"/>
          </a:xfrm>
          <a:prstGeom prst="rect">
            <a:avLst/>
          </a:prstGeom>
          <a:noFill/>
        </p:spPr>
        <p:txBody>
          <a:bodyPr wrap="square" rtlCol="0">
            <a:spAutoFit/>
          </a:bodyPr>
          <a:lstStyle/>
          <a:p>
            <a:pPr algn="ctr">
              <a:lnSpc>
                <a:spcPct val="150000"/>
              </a:lnSpc>
            </a:pPr>
            <a:r>
              <a:rPr lang="en-US" sz="4500" b="1" dirty="0" smtClean="0">
                <a:solidFill>
                  <a:schemeClr val="bg1"/>
                </a:solidFill>
                <a:effectLst>
                  <a:glow rad="101600">
                    <a:schemeClr val="tx1">
                      <a:lumMod val="95000"/>
                      <a:lumOff val="5000"/>
                      <a:alpha val="60000"/>
                    </a:schemeClr>
                  </a:glow>
                </a:effectLst>
                <a:latin typeface="Berlin Sans FB Demi" pitchFamily="34" charset="0"/>
              </a:rPr>
              <a:t>REMEMBER…</a:t>
            </a:r>
          </a:p>
          <a:p>
            <a:pPr algn="ctr">
              <a:lnSpc>
                <a:spcPct val="150000"/>
              </a:lnSpc>
            </a:pPr>
            <a:r>
              <a:rPr lang="en-US" sz="4500" b="1" dirty="0" smtClean="0">
                <a:solidFill>
                  <a:schemeClr val="bg1"/>
                </a:solidFill>
                <a:effectLst>
                  <a:glow rad="101600">
                    <a:schemeClr val="tx1">
                      <a:lumMod val="95000"/>
                      <a:lumOff val="5000"/>
                      <a:alpha val="60000"/>
                    </a:schemeClr>
                  </a:glow>
                </a:effectLst>
                <a:latin typeface="Berlin Sans FB Demi" pitchFamily="34" charset="0"/>
              </a:rPr>
              <a:t>The BATTLE continues, </a:t>
            </a:r>
          </a:p>
          <a:p>
            <a:pPr algn="ctr">
              <a:lnSpc>
                <a:spcPct val="150000"/>
              </a:lnSpc>
            </a:pPr>
            <a:r>
              <a:rPr lang="en-US" sz="4500" b="1" dirty="0" smtClean="0">
                <a:solidFill>
                  <a:schemeClr val="bg1"/>
                </a:solidFill>
                <a:effectLst>
                  <a:glow rad="101600">
                    <a:schemeClr val="tx1">
                      <a:lumMod val="95000"/>
                      <a:lumOff val="5000"/>
                      <a:alpha val="60000"/>
                    </a:schemeClr>
                  </a:glow>
                </a:effectLst>
                <a:latin typeface="Berlin Sans FB Demi" pitchFamily="34" charset="0"/>
              </a:rPr>
              <a:t>BUT  the WAR is WON!</a:t>
            </a:r>
          </a:p>
          <a:p>
            <a:pPr algn="ctr"/>
            <a:endParaRPr lang="en-US" sz="4500" b="1" dirty="0">
              <a:solidFill>
                <a:schemeClr val="bg1"/>
              </a:solidFill>
              <a:effectLst>
                <a:glow rad="101600">
                  <a:schemeClr val="tx1">
                    <a:lumMod val="95000"/>
                    <a:lumOff val="5000"/>
                    <a:alpha val="60000"/>
                  </a:schemeClr>
                </a:glow>
              </a:effectLst>
              <a:latin typeface="Berlin Sans FB Demi"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301625" y="530467"/>
            <a:ext cx="8068469" cy="595864"/>
          </a:xfrm>
          <a:prstGeom prst="rect">
            <a:avLst/>
          </a:prstGeom>
          <a:noFill/>
          <a:ln w="9525">
            <a:noFill/>
            <a:miter lim="800000"/>
            <a:headEnd/>
            <a:tailEnd/>
          </a:ln>
          <a:effectLst/>
        </p:spPr>
        <p:txBody>
          <a:bodyPr wrap="none" lIns="79050" tIns="39525" rIns="79050" bIns="39525" anchor="ctr"/>
          <a:lstStyle/>
          <a:p>
            <a:pPr algn="ctr"/>
            <a:r>
              <a:rPr lang="en-US" sz="3600" b="1" dirty="0">
                <a:solidFill>
                  <a:srgbClr val="000000"/>
                </a:solidFill>
                <a:latin typeface="Calibri" pitchFamily="34" charset="0"/>
                <a:sym typeface="Arial" charset="0"/>
              </a:rPr>
              <a:t>Your Grace Still Amazes Me</a:t>
            </a:r>
          </a:p>
        </p:txBody>
      </p:sp>
      <p:sp>
        <p:nvSpPr>
          <p:cNvPr id="96258"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My faithful </a:t>
            </a:r>
            <a:r>
              <a:rPr lang="en-US" sz="3400" b="1" dirty="0" smtClean="0">
                <a:solidFill>
                  <a:srgbClr val="000000"/>
                </a:solidFill>
                <a:latin typeface="Calibri" pitchFamily="34" charset="0"/>
                <a:sym typeface="Arial" charset="0"/>
              </a:rPr>
              <a:t>Father, enduring friend</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tender mercy's like </a:t>
            </a:r>
            <a:r>
              <a:rPr lang="en-US" sz="3400" b="1" dirty="0" smtClean="0">
                <a:solidFill>
                  <a:srgbClr val="000000"/>
                </a:solidFill>
                <a:latin typeface="Calibri" pitchFamily="34" charset="0"/>
                <a:sym typeface="Arial" charset="0"/>
              </a:rPr>
              <a:t>a river, </a:t>
            </a:r>
          </a:p>
          <a:p>
            <a:pPr algn="ctr"/>
            <a:r>
              <a:rPr lang="en-US" sz="3400" b="1" dirty="0" smtClean="0">
                <a:solidFill>
                  <a:srgbClr val="000000"/>
                </a:solidFill>
                <a:latin typeface="Calibri" pitchFamily="34" charset="0"/>
                <a:sym typeface="Arial" charset="0"/>
              </a:rPr>
              <a:t>With </a:t>
            </a:r>
            <a:r>
              <a:rPr lang="en-US" sz="3400" b="1" dirty="0">
                <a:solidFill>
                  <a:srgbClr val="000000"/>
                </a:solidFill>
                <a:latin typeface="Calibri" pitchFamily="34" charset="0"/>
                <a:sym typeface="Arial" charset="0"/>
              </a:rPr>
              <a:t>no </a:t>
            </a:r>
            <a:r>
              <a:rPr lang="en-US" sz="3400" b="1" dirty="0" smtClean="0">
                <a:solidFill>
                  <a:srgbClr val="000000"/>
                </a:solidFill>
                <a:latin typeface="Calibri" pitchFamily="34" charset="0"/>
                <a:sym typeface="Arial" charset="0"/>
              </a:rPr>
              <a:t>end</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It overwhelms me, covers my </a:t>
            </a:r>
            <a:r>
              <a:rPr lang="en-US" sz="3400" b="1" dirty="0" smtClean="0">
                <a:solidFill>
                  <a:srgbClr val="000000"/>
                </a:solidFill>
                <a:latin typeface="Calibri" pitchFamily="34" charset="0"/>
                <a:sym typeface="Arial" charset="0"/>
              </a:rPr>
              <a:t>sin</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Each time I come into Your presence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stand in wonder once again</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01625" y="9739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Your grace still amazes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love is still a </a:t>
            </a:r>
            <a:r>
              <a:rPr lang="en-US" sz="3400" b="1" dirty="0" smtClean="0">
                <a:solidFill>
                  <a:srgbClr val="000000"/>
                </a:solidFill>
                <a:latin typeface="Calibri" pitchFamily="34" charset="0"/>
                <a:sym typeface="Arial" charset="0"/>
              </a:rPr>
              <a:t>mystery</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Each day I fall on my </a:t>
            </a:r>
            <a:r>
              <a:rPr lang="en-US" sz="3400" b="1" dirty="0" smtClean="0">
                <a:solidFill>
                  <a:srgbClr val="000000"/>
                </a:solidFill>
                <a:latin typeface="Calibri" pitchFamily="34" charset="0"/>
                <a:sym typeface="Arial" charset="0"/>
              </a:rPr>
              <a:t>knees</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'Cause Your grace still amazes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grace still amazes me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228600" y="10501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O patient Savior, You make me whole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a:t>
            </a:r>
            <a:r>
              <a:rPr lang="en-US" sz="3400" b="1" dirty="0" smtClean="0">
                <a:solidFill>
                  <a:srgbClr val="000000"/>
                </a:solidFill>
                <a:latin typeface="Calibri" pitchFamily="34" charset="0"/>
                <a:sym typeface="Arial" charset="0"/>
              </a:rPr>
              <a:t>Author</a:t>
            </a:r>
            <a:r>
              <a:rPr lang="en-US" sz="3400" b="1" dirty="0">
                <a:solidFill>
                  <a:srgbClr val="000000"/>
                </a:solidFill>
                <a:latin typeface="Calibri" pitchFamily="34" charset="0"/>
                <a:sym typeface="Arial" charset="0"/>
              </a:rPr>
              <a:t> </a:t>
            </a:r>
            <a:r>
              <a:rPr lang="en-US" sz="3400" b="1" dirty="0" smtClean="0">
                <a:solidFill>
                  <a:srgbClr val="000000"/>
                </a:solidFill>
                <a:latin typeface="Calibri" pitchFamily="34" charset="0"/>
                <a:sym typeface="Arial" charset="0"/>
              </a:rPr>
              <a:t>and </a:t>
            </a:r>
          </a:p>
          <a:p>
            <a:pPr algn="ctr"/>
            <a:r>
              <a:rPr lang="en-US" sz="3400" b="1" dirty="0" smtClean="0">
                <a:solidFill>
                  <a:srgbClr val="000000"/>
                </a:solidFill>
                <a:latin typeface="Calibri" pitchFamily="34" charset="0"/>
                <a:sym typeface="Arial" charset="0"/>
              </a:rPr>
              <a:t>The </a:t>
            </a:r>
            <a:r>
              <a:rPr lang="en-US" sz="3400" b="1" dirty="0">
                <a:solidFill>
                  <a:srgbClr val="000000"/>
                </a:solidFill>
                <a:latin typeface="Calibri" pitchFamily="34" charset="0"/>
                <a:sym typeface="Arial" charset="0"/>
              </a:rPr>
              <a:t>Healer of my </a:t>
            </a:r>
            <a:r>
              <a:rPr lang="en-US" sz="3400" b="1" dirty="0" smtClean="0">
                <a:solidFill>
                  <a:srgbClr val="000000"/>
                </a:solidFill>
                <a:latin typeface="Calibri" pitchFamily="34" charset="0"/>
                <a:sym typeface="Arial" charset="0"/>
              </a:rPr>
              <a:t>soul</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What can I give </a:t>
            </a:r>
            <a:r>
              <a:rPr lang="en-US" sz="3400" b="1" dirty="0" smtClean="0">
                <a:solidFill>
                  <a:srgbClr val="000000"/>
                </a:solidFill>
                <a:latin typeface="Calibri" pitchFamily="34" charset="0"/>
                <a:sym typeface="Arial" charset="0"/>
              </a:rPr>
              <a:t>You</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Lord, What </a:t>
            </a:r>
            <a:r>
              <a:rPr lang="en-US" sz="3400" b="1" dirty="0">
                <a:solidFill>
                  <a:srgbClr val="000000"/>
                </a:solidFill>
                <a:latin typeface="Calibri" pitchFamily="34" charset="0"/>
                <a:sym typeface="Arial" charset="0"/>
              </a:rPr>
              <a:t>can I say?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know there's no way to repay </a:t>
            </a:r>
            <a:r>
              <a:rPr lang="en-US" sz="3400" b="1" dirty="0" smtClean="0">
                <a:solidFill>
                  <a:srgbClr val="000000"/>
                </a:solidFill>
                <a:latin typeface="Calibri" pitchFamily="34" charset="0"/>
                <a:sym typeface="Arial" charset="0"/>
              </a:rPr>
              <a:t>You</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Only to offer You my </a:t>
            </a:r>
            <a:r>
              <a:rPr lang="en-US" sz="3400" b="1" dirty="0" smtClean="0">
                <a:solidFill>
                  <a:srgbClr val="000000"/>
                </a:solidFill>
                <a:latin typeface="Calibri" pitchFamily="34" charset="0"/>
                <a:sym typeface="Arial" charset="0"/>
              </a:rPr>
              <a:t>praise</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01625" y="9739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Your grace still amazes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love is still a </a:t>
            </a:r>
            <a:r>
              <a:rPr lang="en-US" sz="3400" b="1" dirty="0" smtClean="0">
                <a:solidFill>
                  <a:srgbClr val="000000"/>
                </a:solidFill>
                <a:latin typeface="Calibri" pitchFamily="34" charset="0"/>
                <a:sym typeface="Arial" charset="0"/>
              </a:rPr>
              <a:t>mystery</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Each day I fall on my </a:t>
            </a:r>
            <a:r>
              <a:rPr lang="en-US" sz="3400" b="1" dirty="0" smtClean="0">
                <a:solidFill>
                  <a:srgbClr val="000000"/>
                </a:solidFill>
                <a:latin typeface="Calibri" pitchFamily="34" charset="0"/>
                <a:sym typeface="Arial" charset="0"/>
              </a:rPr>
              <a:t>knees</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'Cause Your grace still amazes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grace still amazes me</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1625" y="1191728"/>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It's deeper, it's wider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It's stronger, it's </a:t>
            </a:r>
            <a:r>
              <a:rPr lang="en-US" sz="3400" b="1" dirty="0" smtClean="0">
                <a:solidFill>
                  <a:srgbClr val="000000"/>
                </a:solidFill>
                <a:latin typeface="Calibri" pitchFamily="34" charset="0"/>
                <a:sym typeface="Arial" charset="0"/>
              </a:rPr>
              <a:t>higher</a:t>
            </a:r>
          </a:p>
          <a:p>
            <a:pPr algn="ctr"/>
            <a:r>
              <a:rPr lang="en-US" sz="3000" b="1" dirty="0" smtClean="0">
                <a:solidFill>
                  <a:srgbClr val="000000"/>
                </a:solidFill>
                <a:latin typeface="Calibri" pitchFamily="34" charset="0"/>
                <a:sym typeface="Arial" charset="0"/>
              </a:rPr>
              <a:t>(repeat)</a:t>
            </a:r>
          </a:p>
          <a:p>
            <a:pPr algn="ctr"/>
            <a:r>
              <a:rPr lang="en-US" sz="3400" b="1" dirty="0" smtClean="0">
                <a:solidFill>
                  <a:srgbClr val="000000"/>
                </a:solidFill>
                <a:latin typeface="Calibri" pitchFamily="34" charset="0"/>
                <a:sym typeface="Arial" charset="0"/>
              </a:rPr>
              <a:t>Than </a:t>
            </a:r>
            <a:r>
              <a:rPr lang="en-US" sz="3400" b="1" dirty="0">
                <a:solidFill>
                  <a:srgbClr val="000000"/>
                </a:solidFill>
                <a:latin typeface="Calibri" pitchFamily="34" charset="0"/>
                <a:sym typeface="Arial" charset="0"/>
              </a:rPr>
              <a:t>anything my eyes </a:t>
            </a:r>
            <a:r>
              <a:rPr lang="en-US" sz="3400" b="1" dirty="0" smtClean="0">
                <a:solidFill>
                  <a:srgbClr val="000000"/>
                </a:solidFill>
                <a:latin typeface="Calibri" pitchFamily="34" charset="0"/>
                <a:sym typeface="Arial" charset="0"/>
              </a:rPr>
              <a:t>can see</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1035</Words>
  <Application>Microsoft Office PowerPoint</Application>
  <PresentationFormat>Custom</PresentationFormat>
  <Paragraphs>306</Paragraphs>
  <Slides>106</Slides>
  <Notes>1</Notes>
  <HiddenSlides>0</HiddenSlides>
  <MMClips>0</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27</cp:revision>
  <dcterms:created xsi:type="dcterms:W3CDTF">2012-06-27T14:19:17Z</dcterms:created>
  <dcterms:modified xsi:type="dcterms:W3CDTF">2012-07-02T20:28:54Z</dcterms:modified>
</cp:coreProperties>
</file>