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328"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276" r:id="rId41"/>
    <p:sldId id="275" r:id="rId42"/>
    <p:sldId id="274" r:id="rId43"/>
    <p:sldId id="278" r:id="rId44"/>
    <p:sldId id="266" r:id="rId45"/>
    <p:sldId id="257" r:id="rId46"/>
    <p:sldId id="280" r:id="rId47"/>
    <p:sldId id="268" r:id="rId48"/>
    <p:sldId id="319" r:id="rId49"/>
    <p:sldId id="279" r:id="rId50"/>
    <p:sldId id="258" r:id="rId51"/>
    <p:sldId id="259" r:id="rId52"/>
    <p:sldId id="267" r:id="rId53"/>
    <p:sldId id="260" r:id="rId54"/>
    <p:sldId id="269" r:id="rId55"/>
    <p:sldId id="277" r:id="rId56"/>
    <p:sldId id="261" r:id="rId57"/>
    <p:sldId id="262" r:id="rId58"/>
    <p:sldId id="270" r:id="rId59"/>
    <p:sldId id="263" r:id="rId60"/>
    <p:sldId id="271" r:id="rId61"/>
    <p:sldId id="264" r:id="rId62"/>
    <p:sldId id="265" r:id="rId63"/>
    <p:sldId id="272" r:id="rId64"/>
    <p:sldId id="320" r:id="rId65"/>
    <p:sldId id="321" r:id="rId66"/>
    <p:sldId id="322" r:id="rId67"/>
    <p:sldId id="323" r:id="rId68"/>
    <p:sldId id="324" r:id="rId69"/>
    <p:sldId id="325" r:id="rId70"/>
    <p:sldId id="326" r:id="rId71"/>
    <p:sldId id="327" r:id="rId72"/>
  </p:sldIdLst>
  <p:sldSz cx="8686800" cy="5148263"/>
  <p:notesSz cx="6858000" cy="9144000"/>
  <p:defaultText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14" y="-108"/>
      </p:cViewPr>
      <p:guideLst>
        <p:guide orient="horz" pos="1622"/>
        <p:guide pos="2736"/>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01A13A-2C68-4E7A-9513-F592C2B0F7F7}"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66BC3-0016-407D-97F8-65E897793A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1A13A-2C68-4E7A-9513-F592C2B0F7F7}"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66BC3-0016-407D-97F8-65E897793A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1A13A-2C68-4E7A-9513-F592C2B0F7F7}"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66BC3-0016-407D-97F8-65E897793A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1A13A-2C68-4E7A-9513-F592C2B0F7F7}"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66BC3-0016-407D-97F8-65E897793A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1A13A-2C68-4E7A-9513-F592C2B0F7F7}"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66BC3-0016-407D-97F8-65E897793A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01A13A-2C68-4E7A-9513-F592C2B0F7F7}"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66BC3-0016-407D-97F8-65E897793A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01A13A-2C68-4E7A-9513-F592C2B0F7F7}" type="datetimeFigureOut">
              <a:rPr lang="en-US" smtClean="0"/>
              <a:pPr/>
              <a:t>6/11/2012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366BC3-0016-407D-97F8-65E897793A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01A13A-2C68-4E7A-9513-F592C2B0F7F7}" type="datetimeFigureOut">
              <a:rPr lang="en-US" smtClean="0"/>
              <a:pPr/>
              <a:t>6/11/2012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366BC3-0016-407D-97F8-65E897793A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1A13A-2C68-4E7A-9513-F592C2B0F7F7}" type="datetimeFigureOut">
              <a:rPr lang="en-US" smtClean="0"/>
              <a:pPr/>
              <a:t>6/11/2012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366BC3-0016-407D-97F8-65E897793A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1A13A-2C68-4E7A-9513-F592C2B0F7F7}"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66BC3-0016-407D-97F8-65E897793A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1A13A-2C68-4E7A-9513-F592C2B0F7F7}"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66BC3-0016-407D-97F8-65E897793A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fld id="{3A01A13A-2C68-4E7A-9513-F592C2B0F7F7}" type="datetimeFigureOut">
              <a:rPr lang="en-US" smtClean="0"/>
              <a:pPr/>
              <a:t>6/11/2012</a:t>
            </a:fld>
            <a:endParaRPr lang="en-US"/>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fld id="{01366BC3-0016-407D-97F8-65E897793A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1626" y="896179"/>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We will </a:t>
            </a:r>
            <a:r>
              <a:rPr lang="en-US" sz="3400" b="1" dirty="0">
                <a:solidFill>
                  <a:srgbClr val="000000"/>
                </a:solidFill>
                <a:sym typeface="Arial" charset="0"/>
              </a:rPr>
              <a:t>sing </a:t>
            </a:r>
            <a:r>
              <a:rPr lang="en-US" sz="3400" b="1" dirty="0" err="1">
                <a:solidFill>
                  <a:srgbClr val="000000"/>
                </a:solidFill>
                <a:sym typeface="Arial" charset="0"/>
              </a:rPr>
              <a:t>sing</a:t>
            </a:r>
            <a:r>
              <a:rPr lang="en-US" sz="3400" b="1" dirty="0">
                <a:solidFill>
                  <a:srgbClr val="000000"/>
                </a:solidFill>
                <a:sym typeface="Arial" charset="0"/>
              </a:rPr>
              <a:t> </a:t>
            </a:r>
            <a:r>
              <a:rPr lang="en-US" sz="3400" b="1" dirty="0" err="1">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And make music with the heavens</a:t>
            </a:r>
            <a:br>
              <a:rPr lang="en-US" sz="3400" b="1" dirty="0">
                <a:solidFill>
                  <a:srgbClr val="000000"/>
                </a:solidFill>
                <a:sym typeface="Arial" charset="0"/>
              </a:rPr>
            </a:br>
            <a:r>
              <a:rPr lang="en-US" sz="3400" b="1" dirty="0">
                <a:solidFill>
                  <a:srgbClr val="000000"/>
                </a:solidFill>
                <a:sym typeface="Arial" charset="0"/>
              </a:rPr>
              <a:t>We will sing </a:t>
            </a:r>
            <a:r>
              <a:rPr lang="en-US" sz="3400" b="1" dirty="0" err="1">
                <a:solidFill>
                  <a:srgbClr val="000000"/>
                </a:solidFill>
                <a:sym typeface="Arial" charset="0"/>
              </a:rPr>
              <a:t>sing</a:t>
            </a:r>
            <a:r>
              <a:rPr lang="en-US" sz="3400" b="1" dirty="0">
                <a:solidFill>
                  <a:srgbClr val="000000"/>
                </a:solidFill>
                <a:sym typeface="Arial" charset="0"/>
              </a:rPr>
              <a:t> </a:t>
            </a:r>
            <a:r>
              <a:rPr lang="en-US" sz="3400" b="1" dirty="0" err="1">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Grateful that You hear us</a:t>
            </a:r>
            <a:br>
              <a:rPr lang="en-US" sz="3400" b="1" dirty="0">
                <a:solidFill>
                  <a:srgbClr val="000000"/>
                </a:solidFill>
                <a:sym typeface="Arial" charset="0"/>
              </a:rPr>
            </a:br>
            <a:r>
              <a:rPr lang="en-US" sz="3400" b="1" dirty="0">
                <a:solidFill>
                  <a:srgbClr val="000000"/>
                </a:solidFill>
                <a:sym typeface="Arial" charset="0"/>
              </a:rPr>
              <a:t>When we shout Your praise</a:t>
            </a:r>
            <a:br>
              <a:rPr lang="en-US" sz="3400" b="1" dirty="0">
                <a:solidFill>
                  <a:srgbClr val="000000"/>
                </a:solidFill>
                <a:sym typeface="Arial" charset="0"/>
              </a:rPr>
            </a:br>
            <a:r>
              <a:rPr lang="en-US" sz="3400" b="1" dirty="0">
                <a:solidFill>
                  <a:srgbClr val="000000"/>
                </a:solidFill>
                <a:sym typeface="Arial" charset="0"/>
              </a:rPr>
              <a:t>Lift high the name </a:t>
            </a:r>
            <a:r>
              <a:rPr lang="en-US" sz="3400" b="1" dirty="0" smtClean="0">
                <a:solidFill>
                  <a:srgbClr val="000000"/>
                </a:solidFill>
                <a:sym typeface="Arial" charset="0"/>
              </a:rPr>
              <a:t>of Jesus</a:t>
            </a:r>
            <a:endParaRPr lang="en-US" sz="3400" b="1" dirty="0">
              <a:solidFill>
                <a:srgbClr val="000000"/>
              </a:solidFill>
              <a:sym typeface="Arial" charset="0"/>
            </a:endParaRPr>
          </a:p>
        </p:txBody>
      </p:sp>
      <p:sp>
        <p:nvSpPr>
          <p:cNvPr id="3"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Daniel Carson, Matt Gilder, Travis Nunn, Jesse Reeves, Chris Tomlin</a:t>
            </a:r>
          </a:p>
        </p:txBody>
      </p:sp>
      <p:sp>
        <p:nvSpPr>
          <p:cNvPr id="4"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2008 worshiptogether.com songs, sixsteps Music, Vamos Publishing, Ryan House Music</a:t>
            </a:r>
          </a:p>
        </p:txBody>
      </p:sp>
      <p:sp>
        <p:nvSpPr>
          <p:cNvPr id="5"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1626" y="238346"/>
            <a:ext cx="8068469" cy="595864"/>
          </a:xfrm>
          <a:prstGeom prst="rect">
            <a:avLst/>
          </a:prstGeom>
          <a:noFill/>
          <a:ln w="9525">
            <a:noFill/>
            <a:miter lim="800000"/>
            <a:headEnd/>
            <a:tailEnd/>
          </a:ln>
          <a:effectLst/>
        </p:spPr>
        <p:txBody>
          <a:bodyPr wrap="none" anchor="ctr"/>
          <a:lstStyle/>
          <a:p>
            <a:pPr algn="ctr"/>
            <a:r>
              <a:rPr lang="en-US" sz="3400" b="1" dirty="0">
                <a:solidFill>
                  <a:schemeClr val="bg1"/>
                </a:solidFill>
                <a:sym typeface="Arial" charset="0"/>
              </a:rPr>
              <a:t>Your Grace Is Enough</a:t>
            </a:r>
          </a:p>
        </p:txBody>
      </p:sp>
      <p:sp>
        <p:nvSpPr>
          <p:cNvPr id="2048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Great is Your faithfulness, oh God</a:t>
            </a:r>
            <a:br>
              <a:rPr lang="en-US" sz="3400" b="1" dirty="0">
                <a:solidFill>
                  <a:srgbClr val="000000"/>
                </a:solidFill>
                <a:sym typeface="Arial" charset="0"/>
              </a:rPr>
            </a:br>
            <a:r>
              <a:rPr lang="en-US" sz="3400" b="1" dirty="0">
                <a:solidFill>
                  <a:srgbClr val="000000"/>
                </a:solidFill>
                <a:sym typeface="Arial" charset="0"/>
              </a:rPr>
              <a:t>You wrestle with the sinner's </a:t>
            </a:r>
            <a:r>
              <a:rPr lang="en-US" sz="3400" b="1" dirty="0" smtClean="0">
                <a:solidFill>
                  <a:srgbClr val="000000"/>
                </a:solidFill>
                <a:sym typeface="Arial" charset="0"/>
              </a:rPr>
              <a:t>heart</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lead us by still </a:t>
            </a:r>
            <a:r>
              <a:rPr lang="en-US" sz="3400" b="1" dirty="0" smtClean="0">
                <a:solidFill>
                  <a:srgbClr val="000000"/>
                </a:solidFill>
                <a:sym typeface="Arial" charset="0"/>
              </a:rPr>
              <a:t>waters into mercy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And nothing can keep us apart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So remember Your people</a:t>
            </a:r>
            <a:br>
              <a:rPr lang="en-US" sz="3400" b="1" dirty="0">
                <a:solidFill>
                  <a:srgbClr val="000000"/>
                </a:solidFill>
                <a:sym typeface="Arial" charset="0"/>
              </a:rPr>
            </a:br>
            <a:r>
              <a:rPr lang="en-US" sz="3400" b="1" dirty="0">
                <a:solidFill>
                  <a:srgbClr val="000000"/>
                </a:solidFill>
                <a:sym typeface="Arial" charset="0"/>
              </a:rPr>
              <a:t>Remember Your </a:t>
            </a:r>
            <a:r>
              <a:rPr lang="en-US" sz="3400" b="1" dirty="0" smtClean="0">
                <a:solidFill>
                  <a:srgbClr val="000000"/>
                </a:solidFill>
                <a:sym typeface="Arial" charset="0"/>
              </a:rPr>
              <a:t>children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Remember Your promise, Oh </a:t>
            </a:r>
            <a:r>
              <a:rPr lang="en-US" sz="3400" b="1" dirty="0" smtClean="0">
                <a:solidFill>
                  <a:srgbClr val="000000"/>
                </a:solidFill>
                <a:sym typeface="Arial" charset="0"/>
              </a:rPr>
              <a:t>God</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Your grace is enough</a:t>
            </a:r>
            <a:br>
              <a:rPr lang="en-US" sz="3400" b="1" dirty="0">
                <a:solidFill>
                  <a:srgbClr val="000000"/>
                </a:solidFill>
                <a:sym typeface="Arial" charset="0"/>
              </a:rPr>
            </a:br>
            <a:r>
              <a:rPr lang="en-US" sz="3400" b="1" dirty="0">
                <a:solidFill>
                  <a:srgbClr val="000000"/>
                </a:solidFill>
                <a:sym typeface="Arial" charset="0"/>
              </a:rPr>
              <a:t>Your grace is </a:t>
            </a:r>
            <a:r>
              <a:rPr lang="en-US" sz="3400" b="1" dirty="0" smtClean="0">
                <a:solidFill>
                  <a:srgbClr val="000000"/>
                </a:solidFill>
                <a:sym typeface="Arial" charset="0"/>
              </a:rPr>
              <a:t>enough</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Your grace is enough for </a:t>
            </a:r>
            <a:r>
              <a:rPr lang="en-US" sz="3400" b="1" dirty="0" smtClean="0">
                <a:solidFill>
                  <a:srgbClr val="000000"/>
                </a:solidFill>
                <a:sym typeface="Arial" charset="0"/>
              </a:rPr>
              <a:t>me</a:t>
            </a:r>
          </a:p>
          <a:p>
            <a:pPr algn="ctr"/>
            <a:r>
              <a:rPr lang="en-US" sz="3000" b="1" dirty="0" smtClean="0">
                <a:solidFill>
                  <a:srgbClr val="000000"/>
                </a:solidFill>
                <a:sym typeface="Arial" charset="0"/>
              </a:rPr>
              <a:t>(repeat)</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Great is Your love and justice, </a:t>
            </a:r>
            <a:r>
              <a:rPr lang="en-US" sz="3400" b="1" dirty="0" smtClean="0">
                <a:solidFill>
                  <a:srgbClr val="000000"/>
                </a:solidFill>
                <a:sym typeface="Arial" charset="0"/>
              </a:rPr>
              <a:t>God</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use the weak to lead the </a:t>
            </a:r>
            <a:r>
              <a:rPr lang="en-US" sz="3400" b="1" dirty="0" smtClean="0">
                <a:solidFill>
                  <a:srgbClr val="000000"/>
                </a:solidFill>
                <a:sym typeface="Arial" charset="0"/>
              </a:rPr>
              <a:t>strong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lead us in the song of</a:t>
            </a:r>
            <a:br>
              <a:rPr lang="en-US" sz="3400" b="1" dirty="0">
                <a:solidFill>
                  <a:srgbClr val="000000"/>
                </a:solidFill>
                <a:sym typeface="Arial" charset="0"/>
              </a:rPr>
            </a:br>
            <a:r>
              <a:rPr lang="en-US" sz="3400" b="1" dirty="0">
                <a:solidFill>
                  <a:srgbClr val="000000"/>
                </a:solidFill>
                <a:sym typeface="Arial" charset="0"/>
              </a:rPr>
              <a:t>Your </a:t>
            </a:r>
            <a:r>
              <a:rPr lang="en-US" sz="3400" b="1" dirty="0" smtClean="0">
                <a:solidFill>
                  <a:srgbClr val="000000"/>
                </a:solidFill>
                <a:sym typeface="Arial" charset="0"/>
              </a:rPr>
              <a:t>salvation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And all Your people sing </a:t>
            </a:r>
            <a:r>
              <a:rPr lang="en-US" sz="3400" b="1" dirty="0" smtClean="0">
                <a:solidFill>
                  <a:srgbClr val="000000"/>
                </a:solidFill>
                <a:sym typeface="Arial" charset="0"/>
              </a:rPr>
              <a:t>along</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So remember Your people</a:t>
            </a:r>
            <a:br>
              <a:rPr lang="en-US" sz="3400" b="1" dirty="0">
                <a:solidFill>
                  <a:srgbClr val="000000"/>
                </a:solidFill>
                <a:sym typeface="Arial" charset="0"/>
              </a:rPr>
            </a:br>
            <a:r>
              <a:rPr lang="en-US" sz="3400" b="1" dirty="0">
                <a:solidFill>
                  <a:srgbClr val="000000"/>
                </a:solidFill>
                <a:sym typeface="Arial" charset="0"/>
              </a:rPr>
              <a:t>Remember Your </a:t>
            </a:r>
            <a:r>
              <a:rPr lang="en-US" sz="3400" b="1" dirty="0" smtClean="0">
                <a:solidFill>
                  <a:srgbClr val="000000"/>
                </a:solidFill>
                <a:sym typeface="Arial" charset="0"/>
              </a:rPr>
              <a:t>children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Remember Your promise, Oh </a:t>
            </a:r>
            <a:r>
              <a:rPr lang="en-US" sz="3400" b="1" dirty="0" smtClean="0">
                <a:solidFill>
                  <a:srgbClr val="000000"/>
                </a:solidFill>
                <a:sym typeface="Arial" charset="0"/>
              </a:rPr>
              <a:t>God</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Your grace is enough</a:t>
            </a:r>
            <a:br>
              <a:rPr lang="en-US" sz="3400" b="1" dirty="0">
                <a:solidFill>
                  <a:srgbClr val="000000"/>
                </a:solidFill>
                <a:sym typeface="Arial" charset="0"/>
              </a:rPr>
            </a:br>
            <a:r>
              <a:rPr lang="en-US" sz="3400" b="1" dirty="0">
                <a:solidFill>
                  <a:srgbClr val="000000"/>
                </a:solidFill>
                <a:sym typeface="Arial" charset="0"/>
              </a:rPr>
              <a:t>Your grace is </a:t>
            </a:r>
            <a:r>
              <a:rPr lang="en-US" sz="3400" b="1" dirty="0" smtClean="0">
                <a:solidFill>
                  <a:srgbClr val="000000"/>
                </a:solidFill>
                <a:sym typeface="Arial" charset="0"/>
              </a:rPr>
              <a:t>enough</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Your grace is enough for </a:t>
            </a:r>
            <a:r>
              <a:rPr lang="en-US" sz="3400" b="1" dirty="0" smtClean="0">
                <a:solidFill>
                  <a:srgbClr val="000000"/>
                </a:solidFill>
                <a:sym typeface="Arial" charset="0"/>
              </a:rPr>
              <a:t>me</a:t>
            </a:r>
          </a:p>
          <a:p>
            <a:pPr algn="ctr"/>
            <a:r>
              <a:rPr lang="en-US" sz="3000" b="1" dirty="0" smtClean="0">
                <a:solidFill>
                  <a:srgbClr val="000000"/>
                </a:solidFill>
                <a:sym typeface="Arial" charset="0"/>
              </a:rPr>
              <a:t>(repeat)</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So remember Your people</a:t>
            </a:r>
            <a:br>
              <a:rPr lang="en-US" sz="3400" b="1" dirty="0">
                <a:solidFill>
                  <a:srgbClr val="000000"/>
                </a:solidFill>
                <a:sym typeface="Arial" charset="0"/>
              </a:rPr>
            </a:br>
            <a:r>
              <a:rPr lang="en-US" sz="3400" b="1" dirty="0">
                <a:solidFill>
                  <a:srgbClr val="000000"/>
                </a:solidFill>
                <a:sym typeface="Arial" charset="0"/>
              </a:rPr>
              <a:t>Remember Your </a:t>
            </a:r>
            <a:r>
              <a:rPr lang="en-US" sz="3400" b="1" dirty="0" smtClean="0">
                <a:solidFill>
                  <a:srgbClr val="000000"/>
                </a:solidFill>
                <a:sym typeface="Arial" charset="0"/>
              </a:rPr>
              <a:t>children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Remember Your promise, Oh </a:t>
            </a:r>
            <a:r>
              <a:rPr lang="en-US" sz="3400" b="1" dirty="0" smtClean="0">
                <a:solidFill>
                  <a:srgbClr val="000000"/>
                </a:solidFill>
                <a:sym typeface="Arial" charset="0"/>
              </a:rPr>
              <a:t>God</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Your grace is enough</a:t>
            </a:r>
            <a:br>
              <a:rPr lang="en-US" sz="3400" b="1" dirty="0">
                <a:solidFill>
                  <a:srgbClr val="000000"/>
                </a:solidFill>
                <a:sym typeface="Arial" charset="0"/>
              </a:rPr>
            </a:br>
            <a:r>
              <a:rPr lang="en-US" sz="3400" b="1" dirty="0">
                <a:solidFill>
                  <a:srgbClr val="000000"/>
                </a:solidFill>
                <a:sym typeface="Arial" charset="0"/>
              </a:rPr>
              <a:t>Your grace is </a:t>
            </a:r>
            <a:r>
              <a:rPr lang="en-US" sz="3400" b="1" dirty="0" smtClean="0">
                <a:solidFill>
                  <a:srgbClr val="000000"/>
                </a:solidFill>
                <a:sym typeface="Arial" charset="0"/>
              </a:rPr>
              <a:t>enough</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Your grace is enough for </a:t>
            </a:r>
            <a:r>
              <a:rPr lang="en-US" sz="3400" b="1" dirty="0" smtClean="0">
                <a:solidFill>
                  <a:srgbClr val="000000"/>
                </a:solidFill>
                <a:sym typeface="Arial" charset="0"/>
              </a:rPr>
              <a:t>me</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1626" y="6478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Your grace is enough</a:t>
            </a:r>
            <a:br>
              <a:rPr lang="en-US" sz="3400" b="1" dirty="0">
                <a:solidFill>
                  <a:srgbClr val="000000"/>
                </a:solidFill>
                <a:sym typeface="Arial" charset="0"/>
              </a:rPr>
            </a:br>
            <a:r>
              <a:rPr lang="en-US" sz="3400" b="1" dirty="0" smtClean="0">
                <a:solidFill>
                  <a:srgbClr val="000000"/>
                </a:solidFill>
                <a:sym typeface="Arial" charset="0"/>
              </a:rPr>
              <a:t>Heaven reaching down to us</a:t>
            </a:r>
          </a:p>
          <a:p>
            <a:pPr algn="ctr"/>
            <a:r>
              <a:rPr lang="en-US" sz="3400" b="1" dirty="0" smtClean="0">
                <a:solidFill>
                  <a:srgbClr val="000000"/>
                </a:solidFill>
                <a:sym typeface="Arial" charset="0"/>
              </a:rPr>
              <a:t>Your grace is enough for me</a:t>
            </a:r>
          </a:p>
          <a:p>
            <a:pPr algn="ctr"/>
            <a:r>
              <a:rPr lang="en-US" sz="3400" b="1" dirty="0" smtClean="0">
                <a:solidFill>
                  <a:srgbClr val="000000"/>
                </a:solidFill>
                <a:sym typeface="Arial" charset="0"/>
              </a:rPr>
              <a:t>God I see Your grace is enough</a:t>
            </a:r>
          </a:p>
          <a:p>
            <a:pPr algn="ctr"/>
            <a:r>
              <a:rPr lang="en-US" sz="3400" b="1" dirty="0" smtClean="0">
                <a:solidFill>
                  <a:srgbClr val="000000"/>
                </a:solidFill>
                <a:sym typeface="Arial" charset="0"/>
              </a:rPr>
              <a:t>I’m covered in Your love</a:t>
            </a:r>
          </a:p>
          <a:p>
            <a:pPr algn="ctr"/>
            <a:r>
              <a:rPr lang="en-US" sz="3400" b="1" dirty="0" smtClean="0">
                <a:solidFill>
                  <a:srgbClr val="000000"/>
                </a:solidFill>
                <a:sym typeface="Arial" charset="0"/>
              </a:rPr>
              <a:t>Your grace is enough for me</a:t>
            </a:r>
          </a:p>
          <a:p>
            <a:pPr algn="ctr"/>
            <a:r>
              <a:rPr lang="en-US" sz="3400" b="1" dirty="0" smtClean="0">
                <a:solidFill>
                  <a:srgbClr val="000000"/>
                </a:solidFill>
                <a:sym typeface="Arial" charset="0"/>
              </a:rPr>
              <a:t>For me</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
        <p:nvSpPr>
          <p:cNvPr id="6"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Matt Maher</a:t>
            </a:r>
          </a:p>
        </p:txBody>
      </p:sp>
      <p:sp>
        <p:nvSpPr>
          <p:cNvPr id="7"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2003 Thankyou Music, Spiritandsong.com Pub</a:t>
            </a:r>
          </a:p>
        </p:txBody>
      </p:sp>
      <p:sp>
        <p:nvSpPr>
          <p:cNvPr id="8"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7680" y="1050131"/>
            <a:ext cx="7818120" cy="3276600"/>
          </a:xfrm>
        </p:spPr>
        <p:txBody>
          <a:bodyPr>
            <a:normAutofit/>
          </a:bodyPr>
          <a:lstStyle/>
          <a:p>
            <a:r>
              <a:rPr lang="en-US" sz="3400" b="1" dirty="0" smtClean="0">
                <a:latin typeface="+mn-lt"/>
              </a:rPr>
              <a:t>Jesus draw me close</a:t>
            </a:r>
            <a:br>
              <a:rPr lang="en-US" sz="3400" b="1" dirty="0" smtClean="0">
                <a:latin typeface="+mn-lt"/>
              </a:rPr>
            </a:br>
            <a:r>
              <a:rPr lang="en-US" sz="3400" b="1" dirty="0" smtClean="0">
                <a:latin typeface="+mn-lt"/>
              </a:rPr>
              <a:t>Closer Lord to You</a:t>
            </a:r>
            <a:br>
              <a:rPr lang="en-US" sz="3400" b="1" dirty="0" smtClean="0">
                <a:latin typeface="+mn-lt"/>
              </a:rPr>
            </a:br>
            <a:r>
              <a:rPr lang="en-US" sz="3400" b="1" dirty="0" smtClean="0">
                <a:latin typeface="+mn-lt"/>
              </a:rPr>
              <a:t>Let the world around me fade away</a:t>
            </a:r>
            <a:br>
              <a:rPr lang="en-US" sz="3400" b="1" dirty="0" smtClean="0">
                <a:latin typeface="+mn-lt"/>
              </a:rPr>
            </a:br>
            <a:r>
              <a:rPr lang="en-US" sz="3400" b="1" dirty="0" smtClean="0">
                <a:latin typeface="+mn-lt"/>
              </a:rPr>
              <a:t>Jesus draw me close</a:t>
            </a:r>
            <a:br>
              <a:rPr lang="en-US" sz="3400" b="1" dirty="0" smtClean="0">
                <a:latin typeface="+mn-lt"/>
              </a:rPr>
            </a:br>
            <a:r>
              <a:rPr lang="en-US" sz="3400" b="1" dirty="0" smtClean="0">
                <a:latin typeface="+mn-lt"/>
              </a:rPr>
              <a:t>Closer Lord to You</a:t>
            </a:r>
            <a:br>
              <a:rPr lang="en-US" sz="3400" b="1" dirty="0" smtClean="0">
                <a:latin typeface="+mn-lt"/>
              </a:rPr>
            </a:br>
            <a:r>
              <a:rPr lang="en-US" sz="3400" b="1" dirty="0" smtClean="0">
                <a:latin typeface="+mn-lt"/>
              </a:rPr>
              <a:t>For I desire to worship and obey</a:t>
            </a:r>
            <a:endParaRPr lang="en-US" sz="3400" b="1" dirty="0">
              <a:latin typeface="+mn-lt"/>
            </a:endParaRPr>
          </a:p>
        </p:txBody>
      </p:sp>
      <p:sp>
        <p:nvSpPr>
          <p:cNvPr id="5" name="TextBox 4"/>
          <p:cNvSpPr txBox="1"/>
          <p:nvPr/>
        </p:nvSpPr>
        <p:spPr>
          <a:xfrm>
            <a:off x="381000" y="211931"/>
            <a:ext cx="7924800" cy="646331"/>
          </a:xfrm>
          <a:prstGeom prst="rect">
            <a:avLst/>
          </a:prstGeom>
          <a:noFill/>
        </p:spPr>
        <p:txBody>
          <a:bodyPr wrap="square" rtlCol="0">
            <a:spAutoFit/>
          </a:bodyPr>
          <a:lstStyle/>
          <a:p>
            <a:pPr algn="ctr"/>
            <a:r>
              <a:rPr lang="en-US" sz="3600" b="1" dirty="0" smtClean="0">
                <a:solidFill>
                  <a:schemeClr val="bg1"/>
                </a:solidFill>
              </a:rPr>
              <a:t>Jesus Draw Me Close</a:t>
            </a:r>
            <a:endParaRPr lang="en-US" sz="3600" b="1" dirty="0">
              <a:solidFill>
                <a:schemeClr val="bg1"/>
              </a:solidFill>
            </a:endParaRPr>
          </a:p>
        </p:txBody>
      </p:sp>
      <p:sp>
        <p:nvSpPr>
          <p:cNvPr id="7" name="TextBox 6"/>
          <p:cNvSpPr txBox="1"/>
          <p:nvPr/>
        </p:nvSpPr>
        <p:spPr>
          <a:xfrm>
            <a:off x="2971800" y="4783931"/>
            <a:ext cx="3048000" cy="338554"/>
          </a:xfrm>
          <a:prstGeom prst="rect">
            <a:avLst/>
          </a:prstGeom>
          <a:noFill/>
        </p:spPr>
        <p:txBody>
          <a:bodyPr wrap="square" rtlCol="0">
            <a:spAutoFit/>
          </a:bodyPr>
          <a:lstStyle/>
          <a:p>
            <a:pPr algn="ctr"/>
            <a:r>
              <a:rPr lang="en-US" dirty="0" smtClean="0"/>
              <a:t>Temple Bible Church</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1626" y="238346"/>
            <a:ext cx="8068469" cy="595864"/>
          </a:xfrm>
          <a:prstGeom prst="rect">
            <a:avLst/>
          </a:prstGeom>
          <a:noFill/>
          <a:ln w="9525">
            <a:noFill/>
            <a:miter lim="800000"/>
            <a:headEnd/>
            <a:tailEnd/>
          </a:ln>
          <a:effectLst/>
        </p:spPr>
        <p:txBody>
          <a:bodyPr wrap="none" anchor="ctr"/>
          <a:lstStyle/>
          <a:p>
            <a:pPr algn="ctr"/>
            <a:r>
              <a:rPr lang="en-US" sz="3600" b="1" dirty="0">
                <a:solidFill>
                  <a:schemeClr val="bg1"/>
                </a:solidFill>
                <a:sym typeface="Arial" charset="0"/>
              </a:rPr>
              <a:t>Amazing </a:t>
            </a:r>
            <a:r>
              <a:rPr lang="en-US" sz="3600" b="1" dirty="0" smtClean="0">
                <a:solidFill>
                  <a:schemeClr val="bg1"/>
                </a:solidFill>
                <a:sym typeface="Arial" charset="0"/>
              </a:rPr>
              <a:t>Grace</a:t>
            </a:r>
            <a:endParaRPr lang="en-US" sz="3600" b="1" dirty="0">
              <a:solidFill>
                <a:schemeClr val="bg1"/>
              </a:solidFill>
              <a:sym typeface="Arial" charset="0"/>
            </a:endParaRPr>
          </a:p>
        </p:txBody>
      </p:sp>
      <p:sp>
        <p:nvSpPr>
          <p:cNvPr id="79874"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Amazing grace how sweet the sound</a:t>
            </a:r>
            <a:br>
              <a:rPr lang="en-US" sz="3400" b="1" dirty="0">
                <a:solidFill>
                  <a:srgbClr val="000000"/>
                </a:solidFill>
                <a:sym typeface="Arial" charset="0"/>
              </a:rPr>
            </a:br>
            <a:r>
              <a:rPr lang="en-US" sz="3400" b="1" dirty="0">
                <a:solidFill>
                  <a:srgbClr val="000000"/>
                </a:solidFill>
                <a:sym typeface="Arial" charset="0"/>
              </a:rPr>
              <a:t>That saved a wretch like me</a:t>
            </a:r>
            <a:br>
              <a:rPr lang="en-US" sz="3400" b="1" dirty="0">
                <a:solidFill>
                  <a:srgbClr val="000000"/>
                </a:solidFill>
                <a:sym typeface="Arial" charset="0"/>
              </a:rPr>
            </a:br>
            <a:r>
              <a:rPr lang="en-US" sz="3400" b="1" dirty="0">
                <a:solidFill>
                  <a:srgbClr val="000000"/>
                </a:solidFill>
                <a:sym typeface="Arial" charset="0"/>
              </a:rPr>
              <a:t>I once was lost but now I'm found</a:t>
            </a:r>
            <a:br>
              <a:rPr lang="en-US" sz="3400" b="1" dirty="0">
                <a:solidFill>
                  <a:srgbClr val="000000"/>
                </a:solidFill>
                <a:sym typeface="Arial" charset="0"/>
              </a:rPr>
            </a:br>
            <a:r>
              <a:rPr lang="en-US" sz="3400" b="1" dirty="0">
                <a:solidFill>
                  <a:srgbClr val="000000"/>
                </a:solidFill>
                <a:sym typeface="Arial" charset="0"/>
              </a:rPr>
              <a:t>Was blind but now I see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err="1">
                <a:solidFill>
                  <a:srgbClr val="000000"/>
                </a:solidFill>
                <a:sym typeface="Arial" charset="0"/>
              </a:rPr>
              <a:t>'Twas</a:t>
            </a:r>
            <a:r>
              <a:rPr lang="en-US" sz="3400" b="1" dirty="0">
                <a:solidFill>
                  <a:srgbClr val="000000"/>
                </a:solidFill>
                <a:sym typeface="Arial" charset="0"/>
              </a:rPr>
              <a:t> grace that taught my heart </a:t>
            </a:r>
            <a:r>
              <a:rPr lang="en-US" sz="3400" b="1" dirty="0" smtClean="0">
                <a:solidFill>
                  <a:srgbClr val="000000"/>
                </a:solidFill>
                <a:sym typeface="Arial" charset="0"/>
              </a:rPr>
              <a:t>to fear </a:t>
            </a:r>
          </a:p>
          <a:p>
            <a:pPr algn="ctr"/>
            <a:r>
              <a:rPr lang="en-US" sz="3400" b="1" dirty="0" smtClean="0">
                <a:solidFill>
                  <a:srgbClr val="000000"/>
                </a:solidFill>
                <a:sym typeface="Arial" charset="0"/>
              </a:rPr>
              <a:t>And </a:t>
            </a:r>
            <a:r>
              <a:rPr lang="en-US" sz="3400" b="1" dirty="0">
                <a:solidFill>
                  <a:srgbClr val="000000"/>
                </a:solidFill>
                <a:sym typeface="Arial" charset="0"/>
              </a:rPr>
              <a:t>grace my fears relieved</a:t>
            </a:r>
            <a:br>
              <a:rPr lang="en-US" sz="3400" b="1" dirty="0">
                <a:solidFill>
                  <a:srgbClr val="000000"/>
                </a:solidFill>
                <a:sym typeface="Arial" charset="0"/>
              </a:rPr>
            </a:br>
            <a:r>
              <a:rPr lang="en-US" sz="3400" b="1" dirty="0">
                <a:solidFill>
                  <a:srgbClr val="000000"/>
                </a:solidFill>
                <a:sym typeface="Arial" charset="0"/>
              </a:rPr>
              <a:t>How precious did that grace appear</a:t>
            </a:r>
            <a:br>
              <a:rPr lang="en-US" sz="3400" b="1" dirty="0">
                <a:solidFill>
                  <a:srgbClr val="000000"/>
                </a:solidFill>
                <a:sym typeface="Arial" charset="0"/>
              </a:rPr>
            </a:br>
            <a:r>
              <a:rPr lang="en-US" sz="3400" b="1" dirty="0">
                <a:solidFill>
                  <a:srgbClr val="000000"/>
                </a:solidFill>
                <a:sym typeface="Arial" charset="0"/>
              </a:rPr>
              <a:t>The hour I first believed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My chains are gone I've been set free</a:t>
            </a:r>
            <a:br>
              <a:rPr lang="en-US" sz="3400" b="1" dirty="0">
                <a:solidFill>
                  <a:srgbClr val="000000"/>
                </a:solidFill>
                <a:sym typeface="Arial" charset="0"/>
              </a:rPr>
            </a:br>
            <a:r>
              <a:rPr lang="en-US" sz="3400" b="1" dirty="0">
                <a:solidFill>
                  <a:srgbClr val="000000"/>
                </a:solidFill>
                <a:sym typeface="Arial" charset="0"/>
              </a:rPr>
              <a:t>My God my Savior has ransomed me</a:t>
            </a:r>
            <a:br>
              <a:rPr lang="en-US" sz="3400" b="1" dirty="0">
                <a:solidFill>
                  <a:srgbClr val="000000"/>
                </a:solidFill>
                <a:sym typeface="Arial" charset="0"/>
              </a:rPr>
            </a:br>
            <a:r>
              <a:rPr lang="en-US" sz="3400" b="1" dirty="0">
                <a:solidFill>
                  <a:srgbClr val="000000"/>
                </a:solidFill>
                <a:sym typeface="Arial" charset="0"/>
              </a:rPr>
              <a:t>And like a flood His mercy reigns</a:t>
            </a:r>
            <a:br>
              <a:rPr lang="en-US" sz="3400" b="1" dirty="0">
                <a:solidFill>
                  <a:srgbClr val="000000"/>
                </a:solidFill>
                <a:sym typeface="Arial" charset="0"/>
              </a:rPr>
            </a:br>
            <a:r>
              <a:rPr lang="en-US" sz="3400" b="1" dirty="0">
                <a:solidFill>
                  <a:srgbClr val="000000"/>
                </a:solidFill>
                <a:sym typeface="Arial" charset="0"/>
              </a:rPr>
              <a:t>Unending love amazing grace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The Lord has promised good to me</a:t>
            </a:r>
            <a:br>
              <a:rPr lang="en-US" sz="3400" b="1" dirty="0">
                <a:solidFill>
                  <a:srgbClr val="000000"/>
                </a:solidFill>
                <a:sym typeface="Arial" charset="0"/>
              </a:rPr>
            </a:br>
            <a:r>
              <a:rPr lang="en-US" sz="3400" b="1" dirty="0">
                <a:solidFill>
                  <a:srgbClr val="000000"/>
                </a:solidFill>
                <a:sym typeface="Arial" charset="0"/>
              </a:rPr>
              <a:t>His word my hope secures</a:t>
            </a:r>
            <a:br>
              <a:rPr lang="en-US" sz="3400" b="1" dirty="0">
                <a:solidFill>
                  <a:srgbClr val="000000"/>
                </a:solidFill>
                <a:sym typeface="Arial" charset="0"/>
              </a:rPr>
            </a:br>
            <a:r>
              <a:rPr lang="en-US" sz="3400" b="1" dirty="0">
                <a:solidFill>
                  <a:srgbClr val="000000"/>
                </a:solidFill>
                <a:sym typeface="Arial" charset="0"/>
              </a:rPr>
              <a:t>He will my shield and portion be</a:t>
            </a:r>
            <a:br>
              <a:rPr lang="en-US" sz="3400" b="1" dirty="0">
                <a:solidFill>
                  <a:srgbClr val="000000"/>
                </a:solidFill>
                <a:sym typeface="Arial" charset="0"/>
              </a:rPr>
            </a:br>
            <a:r>
              <a:rPr lang="en-US" sz="3400" b="1" dirty="0">
                <a:solidFill>
                  <a:srgbClr val="000000"/>
                </a:solidFill>
                <a:sym typeface="Arial" charset="0"/>
              </a:rPr>
              <a:t>As long as life endures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My chains are gone I've been set free</a:t>
            </a:r>
            <a:br>
              <a:rPr lang="en-US" sz="3400" b="1" dirty="0">
                <a:solidFill>
                  <a:srgbClr val="000000"/>
                </a:solidFill>
                <a:sym typeface="Arial" charset="0"/>
              </a:rPr>
            </a:br>
            <a:r>
              <a:rPr lang="en-US" sz="3400" b="1" dirty="0">
                <a:solidFill>
                  <a:srgbClr val="000000"/>
                </a:solidFill>
                <a:sym typeface="Arial" charset="0"/>
              </a:rPr>
              <a:t>My God my Savior has ransomed me</a:t>
            </a:r>
            <a:br>
              <a:rPr lang="en-US" sz="3400" b="1" dirty="0">
                <a:solidFill>
                  <a:srgbClr val="000000"/>
                </a:solidFill>
                <a:sym typeface="Arial" charset="0"/>
              </a:rPr>
            </a:br>
            <a:r>
              <a:rPr lang="en-US" sz="3400" b="1" dirty="0">
                <a:solidFill>
                  <a:srgbClr val="000000"/>
                </a:solidFill>
                <a:sym typeface="Arial" charset="0"/>
              </a:rPr>
              <a:t>And like a flood His mercy reigns</a:t>
            </a:r>
            <a:br>
              <a:rPr lang="en-US" sz="3400" b="1" dirty="0">
                <a:solidFill>
                  <a:srgbClr val="000000"/>
                </a:solidFill>
                <a:sym typeface="Arial" charset="0"/>
              </a:rPr>
            </a:br>
            <a:r>
              <a:rPr lang="en-US" sz="3400" b="1" dirty="0">
                <a:solidFill>
                  <a:srgbClr val="000000"/>
                </a:solidFill>
                <a:sym typeface="Arial" charset="0"/>
              </a:rPr>
              <a:t>Unending love amazing grace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1626" y="1182194"/>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The earth shall soon dissolve</a:t>
            </a:r>
            <a:br>
              <a:rPr lang="en-US" sz="3400" b="1" dirty="0">
                <a:solidFill>
                  <a:srgbClr val="000000"/>
                </a:solidFill>
                <a:sym typeface="Arial" charset="0"/>
              </a:rPr>
            </a:br>
            <a:r>
              <a:rPr lang="en-US" sz="3400" b="1" dirty="0">
                <a:solidFill>
                  <a:srgbClr val="000000"/>
                </a:solidFill>
                <a:sym typeface="Arial" charset="0"/>
              </a:rPr>
              <a:t>Like snow, The sun forbear to shine</a:t>
            </a:r>
            <a:br>
              <a:rPr lang="en-US" sz="3400" b="1" dirty="0">
                <a:solidFill>
                  <a:srgbClr val="000000"/>
                </a:solidFill>
                <a:sym typeface="Arial" charset="0"/>
              </a:rPr>
            </a:br>
            <a:r>
              <a:rPr lang="en-US" sz="3400" b="1" dirty="0">
                <a:solidFill>
                  <a:srgbClr val="000000"/>
                </a:solidFill>
                <a:sym typeface="Arial" charset="0"/>
              </a:rPr>
              <a:t>But God who called me here below</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1626" y="896179"/>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Will </a:t>
            </a:r>
            <a:r>
              <a:rPr lang="en-US" sz="3400" b="1" dirty="0">
                <a:solidFill>
                  <a:srgbClr val="000000"/>
                </a:solidFill>
                <a:sym typeface="Arial" charset="0"/>
              </a:rPr>
              <a:t>be forever mine</a:t>
            </a:r>
            <a:br>
              <a:rPr lang="en-US" sz="3400" b="1" dirty="0">
                <a:solidFill>
                  <a:srgbClr val="000000"/>
                </a:solidFill>
                <a:sym typeface="Arial" charset="0"/>
              </a:rPr>
            </a:br>
            <a:r>
              <a:rPr lang="en-US" sz="3400" b="1" dirty="0">
                <a:solidFill>
                  <a:srgbClr val="000000"/>
                </a:solidFill>
                <a:sym typeface="Arial" charset="0"/>
              </a:rPr>
              <a:t>Will be forever mine</a:t>
            </a:r>
            <a:br>
              <a:rPr lang="en-US" sz="3400" b="1" dirty="0">
                <a:solidFill>
                  <a:srgbClr val="000000"/>
                </a:solidFill>
                <a:sym typeface="Arial" charset="0"/>
              </a:rPr>
            </a:br>
            <a:r>
              <a:rPr lang="en-US" sz="3400" b="1" dirty="0">
                <a:solidFill>
                  <a:srgbClr val="000000"/>
                </a:solidFill>
                <a:sym typeface="Arial" charset="0"/>
              </a:rPr>
              <a:t>You are forever mine</a:t>
            </a:r>
          </a:p>
        </p:txBody>
      </p:sp>
      <p:sp>
        <p:nvSpPr>
          <p:cNvPr id="88067"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Louie Giglio, John Newton, Chris Tomlin</a:t>
            </a:r>
          </a:p>
        </p:txBody>
      </p:sp>
      <p:sp>
        <p:nvSpPr>
          <p:cNvPr id="88068"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2006 sixsteps Music, worshiptogether.com songs, Vamos Publishing</a:t>
            </a:r>
          </a:p>
        </p:txBody>
      </p:sp>
      <p:sp>
        <p:nvSpPr>
          <p:cNvPr id="88069"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301625" y="238345"/>
            <a:ext cx="8068469" cy="595864"/>
          </a:xfrm>
          <a:prstGeom prst="rect">
            <a:avLst/>
          </a:prstGeom>
          <a:noFill/>
          <a:ln w="9525">
            <a:noFill/>
            <a:miter lim="800000"/>
            <a:headEnd/>
            <a:tailEnd/>
          </a:ln>
          <a:effectLst/>
        </p:spPr>
        <p:txBody>
          <a:bodyPr wrap="none" lIns="79050" tIns="39525" rIns="79050" bIns="39525" anchor="ctr"/>
          <a:lstStyle/>
          <a:p>
            <a:pPr algn="ctr"/>
            <a:r>
              <a:rPr lang="en-US" sz="3600" b="1" dirty="0">
                <a:solidFill>
                  <a:schemeClr val="bg1"/>
                </a:solidFill>
                <a:latin typeface="Calibri" pitchFamily="34" charset="0"/>
                <a:sym typeface="Arial" charset="0"/>
              </a:rPr>
              <a:t>How He Loves</a:t>
            </a:r>
          </a:p>
        </p:txBody>
      </p:sp>
      <p:sp>
        <p:nvSpPr>
          <p:cNvPr id="69634"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500" b="1" dirty="0">
                <a:solidFill>
                  <a:srgbClr val="000000"/>
                </a:solidFill>
                <a:latin typeface="Calibri" pitchFamily="34" charset="0"/>
                <a:sym typeface="Arial" charset="0"/>
              </a:rPr>
              <a:t>He is jealous for me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Loves like a hurricane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I am a tree, bending beneath</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The weight of His wind and mercy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500" b="1" dirty="0">
                <a:solidFill>
                  <a:srgbClr val="000000"/>
                </a:solidFill>
                <a:latin typeface="Calibri" pitchFamily="34" charset="0"/>
                <a:sym typeface="Arial" charset="0"/>
              </a:rPr>
              <a:t>When all of a sudden, I am unaware </a:t>
            </a:r>
            <a:r>
              <a:rPr lang="en-US" sz="3500" b="1" dirty="0" smtClean="0">
                <a:solidFill>
                  <a:srgbClr val="000000"/>
                </a:solidFill>
                <a:latin typeface="Calibri" pitchFamily="34" charset="0"/>
                <a:sym typeface="Arial" charset="0"/>
              </a:rPr>
              <a:t/>
            </a:r>
            <a:br>
              <a:rPr lang="en-US" sz="3500" b="1" dirty="0" smtClean="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Of </a:t>
            </a:r>
            <a:r>
              <a:rPr lang="en-US" sz="3500" b="1" dirty="0">
                <a:solidFill>
                  <a:srgbClr val="000000"/>
                </a:solidFill>
                <a:latin typeface="Calibri" pitchFamily="34" charset="0"/>
                <a:sym typeface="Arial" charset="0"/>
              </a:rPr>
              <a:t>t</a:t>
            </a:r>
            <a:r>
              <a:rPr lang="en-US" sz="3500" b="1" dirty="0" smtClean="0">
                <a:solidFill>
                  <a:srgbClr val="000000"/>
                </a:solidFill>
                <a:latin typeface="Calibri" pitchFamily="34" charset="0"/>
                <a:sym typeface="Arial" charset="0"/>
              </a:rPr>
              <a:t>hese </a:t>
            </a:r>
            <a:r>
              <a:rPr lang="en-US" sz="3500" b="1" dirty="0">
                <a:solidFill>
                  <a:srgbClr val="000000"/>
                </a:solidFill>
                <a:latin typeface="Calibri" pitchFamily="34" charset="0"/>
                <a:sym typeface="Arial" charset="0"/>
              </a:rPr>
              <a:t>afflictions eclipsed by glory</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I realize just how beautiful You are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And how great Your </a:t>
            </a:r>
            <a:r>
              <a:rPr lang="en-US" sz="3500" b="1" dirty="0" smtClean="0">
                <a:solidFill>
                  <a:srgbClr val="000000"/>
                </a:solidFill>
                <a:latin typeface="Calibri" pitchFamily="34" charset="0"/>
                <a:sym typeface="Arial" charset="0"/>
              </a:rPr>
              <a:t>affections</a:t>
            </a:r>
          </a:p>
          <a:p>
            <a:pPr algn="ctr"/>
            <a:r>
              <a:rPr lang="en-US" sz="3500" b="1" dirty="0" smtClean="0">
                <a:solidFill>
                  <a:srgbClr val="000000"/>
                </a:solidFill>
                <a:latin typeface="Calibri" pitchFamily="34" charset="0"/>
                <a:sym typeface="Arial" charset="0"/>
              </a:rPr>
              <a:t>Are for me</a:t>
            </a:r>
            <a:endParaRPr lang="en-US" sz="35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1626" y="238346"/>
            <a:ext cx="8068469" cy="595864"/>
          </a:xfrm>
          <a:prstGeom prst="rect">
            <a:avLst/>
          </a:prstGeom>
          <a:noFill/>
          <a:ln w="9525">
            <a:noFill/>
            <a:miter lim="800000"/>
            <a:headEnd/>
            <a:tailEnd/>
          </a:ln>
          <a:effectLst/>
        </p:spPr>
        <p:txBody>
          <a:bodyPr wrap="none" anchor="ctr"/>
          <a:lstStyle/>
          <a:p>
            <a:pPr algn="ctr"/>
            <a:r>
              <a:rPr lang="en-US" sz="3600" b="1" dirty="0">
                <a:solidFill>
                  <a:schemeClr val="bg1"/>
                </a:solidFill>
                <a:sym typeface="Arial" charset="0"/>
              </a:rPr>
              <a:t>Sing </a:t>
            </a:r>
            <a:r>
              <a:rPr lang="en-US" sz="3600" b="1" dirty="0" err="1">
                <a:solidFill>
                  <a:schemeClr val="bg1"/>
                </a:solidFill>
                <a:sym typeface="Arial" charset="0"/>
              </a:rPr>
              <a:t>Sing</a:t>
            </a:r>
            <a:r>
              <a:rPr lang="en-US" sz="3600" b="1" dirty="0">
                <a:solidFill>
                  <a:schemeClr val="bg1"/>
                </a:solidFill>
                <a:sym typeface="Arial" charset="0"/>
              </a:rPr>
              <a:t> </a:t>
            </a:r>
            <a:r>
              <a:rPr lang="en-US" sz="3600" b="1" dirty="0" err="1">
                <a:solidFill>
                  <a:schemeClr val="bg1"/>
                </a:solidFill>
                <a:sym typeface="Arial" charset="0"/>
              </a:rPr>
              <a:t>Sing</a:t>
            </a:r>
            <a:endParaRPr lang="en-US" sz="3600" b="1" dirty="0">
              <a:solidFill>
                <a:schemeClr val="bg1"/>
              </a:solidFill>
              <a:sym typeface="Arial" charset="0"/>
            </a:endParaRPr>
          </a:p>
        </p:txBody>
      </p:sp>
      <p:sp>
        <p:nvSpPr>
          <p:cNvPr id="20482" name="Rectangle 2"/>
          <p:cNvSpPr>
            <a:spLocks noChangeArrowheads="1"/>
          </p:cNvSpPr>
          <p:nvPr/>
        </p:nvSpPr>
        <p:spPr bwMode="auto">
          <a:xfrm>
            <a:off x="301626" y="972450"/>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We will </a:t>
            </a:r>
            <a:r>
              <a:rPr lang="en-US" sz="3400" b="1" dirty="0">
                <a:solidFill>
                  <a:srgbClr val="000000"/>
                </a:solidFill>
                <a:sym typeface="Arial" charset="0"/>
              </a:rPr>
              <a:t>sing </a:t>
            </a:r>
            <a:r>
              <a:rPr lang="en-US" sz="3400" b="1" dirty="0" err="1">
                <a:solidFill>
                  <a:srgbClr val="000000"/>
                </a:solidFill>
                <a:sym typeface="Arial" charset="0"/>
              </a:rPr>
              <a:t>sing</a:t>
            </a:r>
            <a:r>
              <a:rPr lang="en-US" sz="3400" b="1" dirty="0">
                <a:solidFill>
                  <a:srgbClr val="000000"/>
                </a:solidFill>
                <a:sym typeface="Arial" charset="0"/>
              </a:rPr>
              <a:t> </a:t>
            </a:r>
            <a:r>
              <a:rPr lang="en-US" sz="3400" b="1" dirty="0" err="1">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And make music with the heavens</a:t>
            </a:r>
            <a:br>
              <a:rPr lang="en-US" sz="3400" b="1" dirty="0">
                <a:solidFill>
                  <a:srgbClr val="000000"/>
                </a:solidFill>
                <a:sym typeface="Arial" charset="0"/>
              </a:rPr>
            </a:br>
            <a:r>
              <a:rPr lang="en-US" sz="3400" b="1" dirty="0">
                <a:solidFill>
                  <a:srgbClr val="000000"/>
                </a:solidFill>
                <a:sym typeface="Arial" charset="0"/>
              </a:rPr>
              <a:t>We will sing </a:t>
            </a:r>
            <a:r>
              <a:rPr lang="en-US" sz="3400" b="1" dirty="0" err="1">
                <a:solidFill>
                  <a:srgbClr val="000000"/>
                </a:solidFill>
                <a:sym typeface="Arial" charset="0"/>
              </a:rPr>
              <a:t>sing</a:t>
            </a:r>
            <a:r>
              <a:rPr lang="en-US" sz="3400" b="1" dirty="0">
                <a:solidFill>
                  <a:srgbClr val="000000"/>
                </a:solidFill>
                <a:sym typeface="Arial" charset="0"/>
              </a:rPr>
              <a:t> </a:t>
            </a:r>
            <a:r>
              <a:rPr lang="en-US" sz="3400" b="1" dirty="0" err="1">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Grateful that You hear us</a:t>
            </a:r>
            <a:br>
              <a:rPr lang="en-US" sz="3400" b="1" dirty="0">
                <a:solidFill>
                  <a:srgbClr val="000000"/>
                </a:solidFill>
                <a:sym typeface="Arial" charset="0"/>
              </a:rPr>
            </a:br>
            <a:r>
              <a:rPr lang="en-US" sz="3400" b="1" dirty="0">
                <a:solidFill>
                  <a:srgbClr val="000000"/>
                </a:solidFill>
                <a:sym typeface="Arial" charset="0"/>
              </a:rPr>
              <a:t>When we shout Your praise</a:t>
            </a:r>
            <a:br>
              <a:rPr lang="en-US" sz="3400" b="1" dirty="0">
                <a:solidFill>
                  <a:srgbClr val="000000"/>
                </a:solidFill>
                <a:sym typeface="Arial" charset="0"/>
              </a:rPr>
            </a:br>
            <a:r>
              <a:rPr lang="en-US" sz="3400" b="1" dirty="0">
                <a:solidFill>
                  <a:srgbClr val="000000"/>
                </a:solidFill>
                <a:sym typeface="Arial" charset="0"/>
              </a:rPr>
              <a:t>Lift high the name </a:t>
            </a:r>
            <a:r>
              <a:rPr lang="en-US" sz="3400" b="1" dirty="0" smtClean="0">
                <a:solidFill>
                  <a:srgbClr val="000000"/>
                </a:solidFill>
                <a:sym typeface="Arial" charset="0"/>
              </a:rPr>
              <a:t>of Jesus</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3531" y="1181276"/>
            <a:ext cx="8068469" cy="2383455"/>
          </a:xfrm>
          <a:prstGeom prst="rect">
            <a:avLst/>
          </a:prstGeom>
          <a:noFill/>
          <a:ln w="9525">
            <a:noFill/>
            <a:miter lim="800000"/>
            <a:headEnd/>
            <a:tailEnd/>
          </a:ln>
          <a:effectLst/>
        </p:spPr>
        <p:txBody>
          <a:bodyPr wrap="none" lIns="79050" tIns="39525" rIns="79050" bIns="39525"/>
          <a:lstStyle/>
          <a:p>
            <a:pPr algn="ctr"/>
            <a:r>
              <a:rPr lang="en-US" sz="3500" b="1" dirty="0">
                <a:solidFill>
                  <a:srgbClr val="000000"/>
                </a:solidFill>
                <a:latin typeface="Calibri" pitchFamily="34" charset="0"/>
                <a:sym typeface="Arial" charset="0"/>
              </a:rPr>
              <a:t>Oh, how He loves us </a:t>
            </a:r>
            <a:r>
              <a:rPr lang="en-US" sz="3500" b="1" dirty="0" smtClean="0">
                <a:solidFill>
                  <a:srgbClr val="000000"/>
                </a:solidFill>
                <a:latin typeface="Calibri" pitchFamily="34" charset="0"/>
                <a:sym typeface="Arial" charset="0"/>
              </a:rPr>
              <a:t>so </a:t>
            </a:r>
            <a:br>
              <a:rPr lang="en-US" sz="3500" b="1" dirty="0" smtClean="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O</a:t>
            </a:r>
            <a:r>
              <a:rPr lang="en-US" sz="3500" b="1" dirty="0" smtClean="0">
                <a:solidFill>
                  <a:srgbClr val="000000"/>
                </a:solidFill>
                <a:latin typeface="Calibri" pitchFamily="34" charset="0"/>
                <a:sym typeface="Arial" charset="0"/>
              </a:rPr>
              <a:t>h, how </a:t>
            </a:r>
            <a:r>
              <a:rPr lang="en-US" sz="3500" b="1" dirty="0">
                <a:solidFill>
                  <a:srgbClr val="000000"/>
                </a:solidFill>
                <a:latin typeface="Calibri" pitchFamily="34" charset="0"/>
                <a:sym typeface="Arial" charset="0"/>
              </a:rPr>
              <a:t>He loves us</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How He loves us </a:t>
            </a:r>
            <a:r>
              <a:rPr lang="en-US" sz="3500" b="1" dirty="0" smtClean="0">
                <a:solidFill>
                  <a:srgbClr val="000000"/>
                </a:solidFill>
                <a:latin typeface="Calibri" pitchFamily="34" charset="0"/>
                <a:sym typeface="Arial" charset="0"/>
              </a:rPr>
              <a:t>so</a:t>
            </a:r>
          </a:p>
          <a:p>
            <a:pPr algn="ctr"/>
            <a:r>
              <a:rPr lang="en-US" sz="3500" b="1" dirty="0">
                <a:solidFill>
                  <a:srgbClr val="000000"/>
                </a:solidFill>
                <a:latin typeface="Calibri" pitchFamily="34" charset="0"/>
                <a:sym typeface="Arial" charset="0"/>
              </a:rPr>
              <a:t/>
            </a:r>
            <a:br>
              <a:rPr lang="en-US" sz="3500" b="1" dirty="0">
                <a:solidFill>
                  <a:srgbClr val="000000"/>
                </a:solidFill>
                <a:latin typeface="Calibri" pitchFamily="34" charset="0"/>
                <a:sym typeface="Arial" charset="0"/>
              </a:rPr>
            </a:br>
            <a:endParaRPr lang="en-US" sz="35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500" b="1" dirty="0">
                <a:solidFill>
                  <a:srgbClr val="000000"/>
                </a:solidFill>
                <a:latin typeface="Calibri" pitchFamily="34" charset="0"/>
                <a:sym typeface="Arial" charset="0"/>
              </a:rPr>
              <a:t>He is jealous for me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Loves like a hurricane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I am a tree, bending beneath</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The weight of His wind and mercy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500" b="1" dirty="0">
                <a:solidFill>
                  <a:srgbClr val="000000"/>
                </a:solidFill>
                <a:latin typeface="Calibri" pitchFamily="34" charset="0"/>
                <a:sym typeface="Arial" charset="0"/>
              </a:rPr>
              <a:t>When all of a sudden, I am unaware </a:t>
            </a:r>
            <a:r>
              <a:rPr lang="en-US" sz="3500" b="1" dirty="0" smtClean="0">
                <a:solidFill>
                  <a:srgbClr val="000000"/>
                </a:solidFill>
                <a:latin typeface="Calibri" pitchFamily="34" charset="0"/>
                <a:sym typeface="Arial" charset="0"/>
              </a:rPr>
              <a:t/>
            </a:r>
            <a:br>
              <a:rPr lang="en-US" sz="3500" b="1" dirty="0" smtClean="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Of </a:t>
            </a:r>
            <a:r>
              <a:rPr lang="en-US" sz="3500" b="1" dirty="0">
                <a:solidFill>
                  <a:srgbClr val="000000"/>
                </a:solidFill>
                <a:latin typeface="Calibri" pitchFamily="34" charset="0"/>
                <a:sym typeface="Arial" charset="0"/>
              </a:rPr>
              <a:t>t</a:t>
            </a:r>
            <a:r>
              <a:rPr lang="en-US" sz="3500" b="1" dirty="0" smtClean="0">
                <a:solidFill>
                  <a:srgbClr val="000000"/>
                </a:solidFill>
                <a:latin typeface="Calibri" pitchFamily="34" charset="0"/>
                <a:sym typeface="Arial" charset="0"/>
              </a:rPr>
              <a:t>hese </a:t>
            </a:r>
            <a:r>
              <a:rPr lang="en-US" sz="3500" b="1" dirty="0">
                <a:solidFill>
                  <a:srgbClr val="000000"/>
                </a:solidFill>
                <a:latin typeface="Calibri" pitchFamily="34" charset="0"/>
                <a:sym typeface="Arial" charset="0"/>
              </a:rPr>
              <a:t>afflictions eclipsed by glory</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I realize just how beautiful You are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And how great Your </a:t>
            </a:r>
            <a:r>
              <a:rPr lang="en-US" sz="3500" b="1" dirty="0" smtClean="0">
                <a:solidFill>
                  <a:srgbClr val="000000"/>
                </a:solidFill>
                <a:latin typeface="Calibri" pitchFamily="34" charset="0"/>
                <a:sym typeface="Arial" charset="0"/>
              </a:rPr>
              <a:t>affections</a:t>
            </a:r>
          </a:p>
          <a:p>
            <a:pPr algn="ctr"/>
            <a:r>
              <a:rPr lang="en-US" sz="3500" b="1" dirty="0" smtClean="0">
                <a:solidFill>
                  <a:srgbClr val="000000"/>
                </a:solidFill>
                <a:latin typeface="Calibri" pitchFamily="34" charset="0"/>
                <a:sym typeface="Arial" charset="0"/>
              </a:rPr>
              <a:t>Are for me</a:t>
            </a:r>
            <a:endParaRPr lang="en-US" sz="35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3531" y="973931"/>
            <a:ext cx="8068469" cy="2383455"/>
          </a:xfrm>
          <a:prstGeom prst="rect">
            <a:avLst/>
          </a:prstGeom>
          <a:noFill/>
          <a:ln w="9525">
            <a:noFill/>
            <a:miter lim="800000"/>
            <a:headEnd/>
            <a:tailEnd/>
          </a:ln>
          <a:effectLst/>
        </p:spPr>
        <p:txBody>
          <a:bodyPr wrap="none" lIns="79050" tIns="39525" rIns="79050" bIns="39525"/>
          <a:lstStyle/>
          <a:p>
            <a:pPr algn="ctr"/>
            <a:r>
              <a:rPr lang="en-US" sz="3500" b="1" dirty="0" smtClean="0">
                <a:solidFill>
                  <a:srgbClr val="000000"/>
                </a:solidFill>
                <a:latin typeface="Calibri" pitchFamily="34" charset="0"/>
                <a:sym typeface="Arial" charset="0"/>
              </a:rPr>
              <a:t>Yeah He </a:t>
            </a:r>
            <a:r>
              <a:rPr lang="en-US" sz="3500" b="1" dirty="0">
                <a:solidFill>
                  <a:srgbClr val="000000"/>
                </a:solidFill>
                <a:latin typeface="Calibri" pitchFamily="34" charset="0"/>
                <a:sym typeface="Arial" charset="0"/>
              </a:rPr>
              <a:t>loves </a:t>
            </a:r>
            <a:r>
              <a:rPr lang="en-US" sz="3500" b="1" dirty="0" smtClean="0">
                <a:solidFill>
                  <a:srgbClr val="000000"/>
                </a:solidFill>
                <a:latin typeface="Calibri" pitchFamily="34" charset="0"/>
                <a:sym typeface="Arial" charset="0"/>
              </a:rPr>
              <a:t>us</a:t>
            </a:r>
          </a:p>
          <a:p>
            <a:pPr algn="ctr"/>
            <a:r>
              <a:rPr lang="en-US" sz="3500" b="1" dirty="0" smtClean="0">
                <a:solidFill>
                  <a:srgbClr val="000000"/>
                </a:solidFill>
                <a:latin typeface="Calibri" pitchFamily="34" charset="0"/>
                <a:sym typeface="Arial" charset="0"/>
              </a:rPr>
              <a:t>Oh how </a:t>
            </a:r>
            <a:r>
              <a:rPr lang="en-US" sz="3500" b="1" dirty="0">
                <a:solidFill>
                  <a:srgbClr val="000000"/>
                </a:solidFill>
                <a:latin typeface="Calibri" pitchFamily="34" charset="0"/>
                <a:sym typeface="Arial" charset="0"/>
              </a:rPr>
              <a:t>He loves us</a:t>
            </a:r>
            <a:br>
              <a:rPr lang="en-US" sz="3500" b="1" dirty="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Oh </a:t>
            </a:r>
            <a:r>
              <a:rPr lang="en-US" sz="3500" b="1" dirty="0">
                <a:solidFill>
                  <a:srgbClr val="000000"/>
                </a:solidFill>
                <a:latin typeface="Calibri" pitchFamily="34" charset="0"/>
                <a:sym typeface="Arial" charset="0"/>
              </a:rPr>
              <a:t>how He loves </a:t>
            </a:r>
            <a:r>
              <a:rPr lang="en-US" sz="3500" b="1" dirty="0" smtClean="0">
                <a:solidFill>
                  <a:srgbClr val="000000"/>
                </a:solidFill>
                <a:latin typeface="Calibri" pitchFamily="34" charset="0"/>
                <a:sym typeface="Arial" charset="0"/>
              </a:rPr>
              <a:t>us </a:t>
            </a:r>
            <a:br>
              <a:rPr lang="en-US" sz="3500" b="1" dirty="0" smtClean="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Oh </a:t>
            </a:r>
            <a:r>
              <a:rPr lang="en-US" sz="3500" b="1" dirty="0">
                <a:solidFill>
                  <a:srgbClr val="000000"/>
                </a:solidFill>
                <a:latin typeface="Calibri" pitchFamily="34" charset="0"/>
                <a:sym typeface="Arial" charset="0"/>
              </a:rPr>
              <a:t>how He </a:t>
            </a:r>
            <a:r>
              <a:rPr lang="en-US" sz="3500" b="1" dirty="0" smtClean="0">
                <a:solidFill>
                  <a:srgbClr val="000000"/>
                </a:solidFill>
                <a:latin typeface="Calibri" pitchFamily="34" charset="0"/>
                <a:sym typeface="Arial" charset="0"/>
              </a:rPr>
              <a:t>loves</a:t>
            </a:r>
          </a:p>
          <a:p>
            <a:pPr algn="ctr"/>
            <a:r>
              <a:rPr lang="en-US" sz="3500" b="1" dirty="0">
                <a:solidFill>
                  <a:srgbClr val="000000"/>
                </a:solidFill>
                <a:latin typeface="Calibri" pitchFamily="34" charset="0"/>
                <a:sym typeface="Arial" charset="0"/>
              </a:rPr>
              <a:t/>
            </a:r>
            <a:br>
              <a:rPr lang="en-US" sz="3500" b="1" dirty="0">
                <a:solidFill>
                  <a:srgbClr val="000000"/>
                </a:solidFill>
                <a:latin typeface="Calibri" pitchFamily="34" charset="0"/>
                <a:sym typeface="Arial" charset="0"/>
              </a:rPr>
            </a:br>
            <a:endParaRPr lang="en-US" sz="35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1625" y="821531"/>
            <a:ext cx="8068469" cy="2383455"/>
          </a:xfrm>
          <a:prstGeom prst="rect">
            <a:avLst/>
          </a:prstGeom>
          <a:noFill/>
          <a:ln w="9525">
            <a:noFill/>
            <a:miter lim="800000"/>
            <a:headEnd/>
            <a:tailEnd/>
          </a:ln>
          <a:effectLst/>
        </p:spPr>
        <p:txBody>
          <a:bodyPr wrap="none" lIns="79050" tIns="39525" rIns="79050" bIns="39525"/>
          <a:lstStyle/>
          <a:p>
            <a:pPr algn="ctr"/>
            <a:r>
              <a:rPr lang="en-US" sz="3500" b="1" dirty="0">
                <a:solidFill>
                  <a:srgbClr val="000000"/>
                </a:solidFill>
                <a:latin typeface="Calibri" pitchFamily="34" charset="0"/>
                <a:sym typeface="Arial" charset="0"/>
              </a:rPr>
              <a:t>We are His portion </a:t>
            </a:r>
            <a:r>
              <a:rPr lang="en-US" sz="3500" b="1" dirty="0" smtClean="0">
                <a:solidFill>
                  <a:srgbClr val="000000"/>
                </a:solidFill>
                <a:latin typeface="Calibri" pitchFamily="34" charset="0"/>
                <a:sym typeface="Arial" charset="0"/>
              </a:rPr>
              <a:t/>
            </a:r>
            <a:br>
              <a:rPr lang="en-US" sz="3500" b="1" dirty="0" smtClean="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And </a:t>
            </a:r>
            <a:r>
              <a:rPr lang="en-US" sz="3500" b="1" dirty="0">
                <a:solidFill>
                  <a:srgbClr val="000000"/>
                </a:solidFill>
                <a:latin typeface="Calibri" pitchFamily="34" charset="0"/>
                <a:sym typeface="Arial" charset="0"/>
              </a:rPr>
              <a:t>He is our prize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Drawn to redemption </a:t>
            </a:r>
            <a:r>
              <a:rPr lang="en-US" sz="3500" b="1" dirty="0" smtClean="0">
                <a:solidFill>
                  <a:srgbClr val="000000"/>
                </a:solidFill>
                <a:latin typeface="Calibri" pitchFamily="34" charset="0"/>
                <a:sym typeface="Arial" charset="0"/>
              </a:rPr>
              <a:t/>
            </a:r>
            <a:br>
              <a:rPr lang="en-US" sz="3500" b="1" dirty="0" smtClean="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B</a:t>
            </a:r>
            <a:r>
              <a:rPr lang="en-US" sz="3500" b="1" dirty="0" smtClean="0">
                <a:solidFill>
                  <a:srgbClr val="000000"/>
                </a:solidFill>
                <a:latin typeface="Calibri" pitchFamily="34" charset="0"/>
                <a:sym typeface="Arial" charset="0"/>
              </a:rPr>
              <a:t>y the grace </a:t>
            </a:r>
            <a:r>
              <a:rPr lang="en-US" sz="3500" b="1" dirty="0">
                <a:solidFill>
                  <a:srgbClr val="000000"/>
                </a:solidFill>
                <a:latin typeface="Calibri" pitchFamily="34" charset="0"/>
                <a:sym typeface="Arial" charset="0"/>
              </a:rPr>
              <a:t>in His eyes</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If grace is an </a:t>
            </a:r>
            <a:r>
              <a:rPr lang="en-US" sz="3500" b="1" dirty="0" smtClean="0">
                <a:solidFill>
                  <a:srgbClr val="000000"/>
                </a:solidFill>
                <a:latin typeface="Calibri" pitchFamily="34" charset="0"/>
                <a:sym typeface="Arial" charset="0"/>
              </a:rPr>
              <a:t>ocean, </a:t>
            </a:r>
            <a:r>
              <a:rPr lang="en-US" sz="3500" b="1" dirty="0">
                <a:solidFill>
                  <a:srgbClr val="000000"/>
                </a:solidFill>
                <a:latin typeface="Calibri" pitchFamily="34" charset="0"/>
                <a:sym typeface="Arial" charset="0"/>
              </a:rPr>
              <a:t>w</a:t>
            </a:r>
            <a:r>
              <a:rPr lang="en-US" sz="3500" b="1" dirty="0" smtClean="0">
                <a:solidFill>
                  <a:srgbClr val="000000"/>
                </a:solidFill>
                <a:latin typeface="Calibri" pitchFamily="34" charset="0"/>
                <a:sym typeface="Arial" charset="0"/>
              </a:rPr>
              <a:t>e're </a:t>
            </a:r>
            <a:r>
              <a:rPr lang="en-US" sz="3500" b="1" dirty="0">
                <a:solidFill>
                  <a:srgbClr val="000000"/>
                </a:solidFill>
                <a:latin typeface="Calibri" pitchFamily="34" charset="0"/>
                <a:sym typeface="Arial" charset="0"/>
              </a:rPr>
              <a:t>all sinking</a:t>
            </a:r>
            <a:br>
              <a:rPr lang="en-US" sz="3500" b="1" dirty="0">
                <a:solidFill>
                  <a:srgbClr val="000000"/>
                </a:solidFill>
                <a:latin typeface="Calibri" pitchFamily="34" charset="0"/>
                <a:sym typeface="Arial" charset="0"/>
              </a:rPr>
            </a:br>
            <a:endParaRPr lang="en-US" sz="35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1625" y="800276"/>
            <a:ext cx="8068469" cy="2383455"/>
          </a:xfrm>
          <a:prstGeom prst="rect">
            <a:avLst/>
          </a:prstGeom>
          <a:noFill/>
          <a:ln w="9525">
            <a:noFill/>
            <a:miter lim="800000"/>
            <a:headEnd/>
            <a:tailEnd/>
          </a:ln>
          <a:effectLst/>
        </p:spPr>
        <p:txBody>
          <a:bodyPr wrap="none" lIns="79050" tIns="39525" rIns="79050" bIns="39525"/>
          <a:lstStyle/>
          <a:p>
            <a:pPr algn="ctr"/>
            <a:r>
              <a:rPr lang="en-US" sz="3500" b="1" dirty="0">
                <a:solidFill>
                  <a:srgbClr val="000000"/>
                </a:solidFill>
                <a:latin typeface="Calibri" pitchFamily="34" charset="0"/>
                <a:sym typeface="Arial" charset="0"/>
              </a:rPr>
              <a:t>So Heaven meets earth </a:t>
            </a:r>
            <a:r>
              <a:rPr lang="en-US" sz="3500" b="1" dirty="0" smtClean="0">
                <a:solidFill>
                  <a:srgbClr val="000000"/>
                </a:solidFill>
                <a:latin typeface="Calibri" pitchFamily="34" charset="0"/>
                <a:sym typeface="Arial" charset="0"/>
              </a:rPr>
              <a:t/>
            </a:r>
            <a:br>
              <a:rPr lang="en-US" sz="3500" b="1" dirty="0" smtClean="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Like an unforeseen kiss</a:t>
            </a:r>
            <a:r>
              <a:rPr lang="en-US" sz="3500" b="1" dirty="0">
                <a:solidFill>
                  <a:srgbClr val="000000"/>
                </a:solidFill>
                <a:latin typeface="Calibri" pitchFamily="34" charset="0"/>
                <a:sym typeface="Arial" charset="0"/>
              </a:rPr>
              <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And my heart turns violently</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Inside of my chest</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I don't have time to </a:t>
            </a:r>
            <a:r>
              <a:rPr lang="en-US" sz="3500" b="1" dirty="0" smtClean="0">
                <a:solidFill>
                  <a:srgbClr val="000000"/>
                </a:solidFill>
                <a:latin typeface="Calibri" pitchFamily="34" charset="0"/>
                <a:sym typeface="Arial" charset="0"/>
              </a:rPr>
              <a:t>maintain these </a:t>
            </a:r>
            <a:r>
              <a:rPr lang="en-US" sz="3500" b="1" dirty="0">
                <a:solidFill>
                  <a:srgbClr val="000000"/>
                </a:solidFill>
                <a:latin typeface="Calibri" pitchFamily="34" charset="0"/>
                <a:sym typeface="Arial" charset="0"/>
              </a:rPr>
              <a:t>regrets</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When I think about the way that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3531" y="973931"/>
            <a:ext cx="8068469" cy="2383455"/>
          </a:xfrm>
          <a:prstGeom prst="rect">
            <a:avLst/>
          </a:prstGeom>
          <a:noFill/>
          <a:ln w="9525">
            <a:noFill/>
            <a:miter lim="800000"/>
            <a:headEnd/>
            <a:tailEnd/>
          </a:ln>
          <a:effectLst/>
        </p:spPr>
        <p:txBody>
          <a:bodyPr wrap="none" lIns="79050" tIns="39525" rIns="79050" bIns="39525"/>
          <a:lstStyle/>
          <a:p>
            <a:pPr algn="ctr"/>
            <a:r>
              <a:rPr lang="en-US" sz="3500" b="1" dirty="0" smtClean="0">
                <a:solidFill>
                  <a:srgbClr val="000000"/>
                </a:solidFill>
                <a:latin typeface="Calibri" pitchFamily="34" charset="0"/>
                <a:sym typeface="Arial" charset="0"/>
              </a:rPr>
              <a:t>He </a:t>
            </a:r>
            <a:r>
              <a:rPr lang="en-US" sz="3500" b="1" dirty="0">
                <a:solidFill>
                  <a:srgbClr val="000000"/>
                </a:solidFill>
                <a:latin typeface="Calibri" pitchFamily="34" charset="0"/>
                <a:sym typeface="Arial" charset="0"/>
              </a:rPr>
              <a:t>loves </a:t>
            </a:r>
            <a:r>
              <a:rPr lang="en-US" sz="3500" b="1" dirty="0" smtClean="0">
                <a:solidFill>
                  <a:srgbClr val="000000"/>
                </a:solidFill>
                <a:latin typeface="Calibri" pitchFamily="34" charset="0"/>
                <a:sym typeface="Arial" charset="0"/>
              </a:rPr>
              <a:t>us</a:t>
            </a:r>
          </a:p>
          <a:p>
            <a:pPr algn="ctr"/>
            <a:r>
              <a:rPr lang="en-US" sz="3500" b="1" dirty="0" smtClean="0">
                <a:solidFill>
                  <a:srgbClr val="000000"/>
                </a:solidFill>
                <a:latin typeface="Calibri" pitchFamily="34" charset="0"/>
                <a:sym typeface="Arial" charset="0"/>
              </a:rPr>
              <a:t>Oh how </a:t>
            </a:r>
            <a:r>
              <a:rPr lang="en-US" sz="3500" b="1" dirty="0">
                <a:solidFill>
                  <a:srgbClr val="000000"/>
                </a:solidFill>
                <a:latin typeface="Calibri" pitchFamily="34" charset="0"/>
                <a:sym typeface="Arial" charset="0"/>
              </a:rPr>
              <a:t>He loves us</a:t>
            </a:r>
            <a:br>
              <a:rPr lang="en-US" sz="3500" b="1" dirty="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Oh </a:t>
            </a:r>
            <a:r>
              <a:rPr lang="en-US" sz="3500" b="1" dirty="0">
                <a:solidFill>
                  <a:srgbClr val="000000"/>
                </a:solidFill>
                <a:latin typeface="Calibri" pitchFamily="34" charset="0"/>
                <a:sym typeface="Arial" charset="0"/>
              </a:rPr>
              <a:t>how He loves </a:t>
            </a:r>
            <a:r>
              <a:rPr lang="en-US" sz="3500" b="1" dirty="0" smtClean="0">
                <a:solidFill>
                  <a:srgbClr val="000000"/>
                </a:solidFill>
                <a:latin typeface="Calibri" pitchFamily="34" charset="0"/>
                <a:sym typeface="Arial" charset="0"/>
              </a:rPr>
              <a:t>us </a:t>
            </a:r>
            <a:br>
              <a:rPr lang="en-US" sz="3500" b="1" dirty="0" smtClean="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Oh </a:t>
            </a:r>
            <a:r>
              <a:rPr lang="en-US" sz="3500" b="1" dirty="0">
                <a:solidFill>
                  <a:srgbClr val="000000"/>
                </a:solidFill>
                <a:latin typeface="Calibri" pitchFamily="34" charset="0"/>
                <a:sym typeface="Arial" charset="0"/>
              </a:rPr>
              <a:t>how He </a:t>
            </a:r>
            <a:r>
              <a:rPr lang="en-US" sz="3500" b="1" dirty="0" smtClean="0">
                <a:solidFill>
                  <a:srgbClr val="000000"/>
                </a:solidFill>
                <a:latin typeface="Calibri" pitchFamily="34" charset="0"/>
                <a:sym typeface="Arial" charset="0"/>
              </a:rPr>
              <a:t>loves</a:t>
            </a:r>
          </a:p>
          <a:p>
            <a:pPr algn="ctr"/>
            <a:r>
              <a:rPr lang="en-US" sz="3500" b="1" dirty="0">
                <a:solidFill>
                  <a:srgbClr val="000000"/>
                </a:solidFill>
                <a:latin typeface="Calibri" pitchFamily="34" charset="0"/>
                <a:sym typeface="Arial" charset="0"/>
              </a:rPr>
              <a:t/>
            </a:r>
            <a:br>
              <a:rPr lang="en-US" sz="3500" b="1" dirty="0">
                <a:solidFill>
                  <a:srgbClr val="000000"/>
                </a:solidFill>
                <a:latin typeface="Calibri" pitchFamily="34" charset="0"/>
                <a:sym typeface="Arial" charset="0"/>
              </a:rPr>
            </a:br>
            <a:endParaRPr lang="en-US" sz="35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3531" y="1181276"/>
            <a:ext cx="8068469" cy="2383455"/>
          </a:xfrm>
          <a:prstGeom prst="rect">
            <a:avLst/>
          </a:prstGeom>
          <a:noFill/>
          <a:ln w="9525">
            <a:noFill/>
            <a:miter lim="800000"/>
            <a:headEnd/>
            <a:tailEnd/>
          </a:ln>
          <a:effectLst/>
        </p:spPr>
        <p:txBody>
          <a:bodyPr wrap="none" lIns="79050" tIns="39525" rIns="79050" bIns="39525"/>
          <a:lstStyle/>
          <a:p>
            <a:pPr algn="ctr"/>
            <a:r>
              <a:rPr lang="en-US" sz="3500" b="1" dirty="0">
                <a:solidFill>
                  <a:srgbClr val="000000"/>
                </a:solidFill>
                <a:latin typeface="Calibri" pitchFamily="34" charset="0"/>
                <a:sym typeface="Arial" charset="0"/>
              </a:rPr>
              <a:t>Oh, how He loves us </a:t>
            </a:r>
            <a:r>
              <a:rPr lang="en-US" sz="3500" b="1" dirty="0" smtClean="0">
                <a:solidFill>
                  <a:srgbClr val="000000"/>
                </a:solidFill>
                <a:latin typeface="Calibri" pitchFamily="34" charset="0"/>
                <a:sym typeface="Arial" charset="0"/>
              </a:rPr>
              <a:t>so </a:t>
            </a:r>
            <a:br>
              <a:rPr lang="en-US" sz="3500" b="1" dirty="0" smtClean="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O</a:t>
            </a:r>
            <a:r>
              <a:rPr lang="en-US" sz="3500" b="1" dirty="0" smtClean="0">
                <a:solidFill>
                  <a:srgbClr val="000000"/>
                </a:solidFill>
                <a:latin typeface="Calibri" pitchFamily="34" charset="0"/>
                <a:sym typeface="Arial" charset="0"/>
              </a:rPr>
              <a:t>h, how </a:t>
            </a:r>
            <a:r>
              <a:rPr lang="en-US" sz="3500" b="1" dirty="0">
                <a:solidFill>
                  <a:srgbClr val="000000"/>
                </a:solidFill>
                <a:latin typeface="Calibri" pitchFamily="34" charset="0"/>
                <a:sym typeface="Arial" charset="0"/>
              </a:rPr>
              <a:t>He loves us</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How He loves us </a:t>
            </a:r>
            <a:r>
              <a:rPr lang="en-US" sz="3500" b="1" dirty="0" smtClean="0">
                <a:solidFill>
                  <a:srgbClr val="000000"/>
                </a:solidFill>
                <a:latin typeface="Calibri" pitchFamily="34" charset="0"/>
                <a:sym typeface="Arial" charset="0"/>
              </a:rPr>
              <a:t>so</a:t>
            </a:r>
          </a:p>
          <a:p>
            <a:pPr algn="ctr"/>
            <a:r>
              <a:rPr lang="en-US" sz="3500" b="1" dirty="0">
                <a:solidFill>
                  <a:srgbClr val="000000"/>
                </a:solidFill>
                <a:latin typeface="Calibri" pitchFamily="34" charset="0"/>
                <a:sym typeface="Arial" charset="0"/>
              </a:rPr>
              <a:t/>
            </a:r>
            <a:br>
              <a:rPr lang="en-US" sz="3500" b="1" dirty="0">
                <a:solidFill>
                  <a:srgbClr val="000000"/>
                </a:solidFill>
                <a:latin typeface="Calibri" pitchFamily="34" charset="0"/>
                <a:sym typeface="Arial" charset="0"/>
              </a:rPr>
            </a:br>
            <a:endParaRPr lang="en-US" sz="35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3531" y="973931"/>
            <a:ext cx="8068469" cy="2383455"/>
          </a:xfrm>
          <a:prstGeom prst="rect">
            <a:avLst/>
          </a:prstGeom>
          <a:noFill/>
          <a:ln w="9525">
            <a:noFill/>
            <a:miter lim="800000"/>
            <a:headEnd/>
            <a:tailEnd/>
          </a:ln>
          <a:effectLst/>
        </p:spPr>
        <p:txBody>
          <a:bodyPr wrap="none" lIns="79050" tIns="39525" rIns="79050" bIns="39525"/>
          <a:lstStyle/>
          <a:p>
            <a:pPr algn="ctr"/>
            <a:r>
              <a:rPr lang="en-US" sz="3500" b="1" dirty="0" smtClean="0">
                <a:solidFill>
                  <a:srgbClr val="000000"/>
                </a:solidFill>
                <a:latin typeface="Calibri" pitchFamily="34" charset="0"/>
                <a:sym typeface="Arial" charset="0"/>
              </a:rPr>
              <a:t>Yeah He </a:t>
            </a:r>
            <a:r>
              <a:rPr lang="en-US" sz="3500" b="1" dirty="0">
                <a:solidFill>
                  <a:srgbClr val="000000"/>
                </a:solidFill>
                <a:latin typeface="Calibri" pitchFamily="34" charset="0"/>
                <a:sym typeface="Arial" charset="0"/>
              </a:rPr>
              <a:t>loves </a:t>
            </a:r>
            <a:r>
              <a:rPr lang="en-US" sz="3500" b="1" dirty="0" smtClean="0">
                <a:solidFill>
                  <a:srgbClr val="000000"/>
                </a:solidFill>
                <a:latin typeface="Calibri" pitchFamily="34" charset="0"/>
                <a:sym typeface="Arial" charset="0"/>
              </a:rPr>
              <a:t>us</a:t>
            </a:r>
          </a:p>
          <a:p>
            <a:pPr algn="ctr"/>
            <a:r>
              <a:rPr lang="en-US" sz="3500" b="1" dirty="0" smtClean="0">
                <a:solidFill>
                  <a:srgbClr val="000000"/>
                </a:solidFill>
                <a:latin typeface="Calibri" pitchFamily="34" charset="0"/>
                <a:sym typeface="Arial" charset="0"/>
              </a:rPr>
              <a:t>Oh how </a:t>
            </a:r>
            <a:r>
              <a:rPr lang="en-US" sz="3500" b="1" dirty="0">
                <a:solidFill>
                  <a:srgbClr val="000000"/>
                </a:solidFill>
                <a:latin typeface="Calibri" pitchFamily="34" charset="0"/>
                <a:sym typeface="Arial" charset="0"/>
              </a:rPr>
              <a:t>He loves us</a:t>
            </a:r>
            <a:br>
              <a:rPr lang="en-US" sz="3500" b="1" dirty="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Oh </a:t>
            </a:r>
            <a:r>
              <a:rPr lang="en-US" sz="3500" b="1" dirty="0">
                <a:solidFill>
                  <a:srgbClr val="000000"/>
                </a:solidFill>
                <a:latin typeface="Calibri" pitchFamily="34" charset="0"/>
                <a:sym typeface="Arial" charset="0"/>
              </a:rPr>
              <a:t>how He loves </a:t>
            </a:r>
            <a:r>
              <a:rPr lang="en-US" sz="3500" b="1" dirty="0" smtClean="0">
                <a:solidFill>
                  <a:srgbClr val="000000"/>
                </a:solidFill>
                <a:latin typeface="Calibri" pitchFamily="34" charset="0"/>
                <a:sym typeface="Arial" charset="0"/>
              </a:rPr>
              <a:t>us </a:t>
            </a:r>
            <a:br>
              <a:rPr lang="en-US" sz="3500" b="1" dirty="0" smtClean="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Oh </a:t>
            </a:r>
            <a:r>
              <a:rPr lang="en-US" sz="3500" b="1" dirty="0">
                <a:solidFill>
                  <a:srgbClr val="000000"/>
                </a:solidFill>
                <a:latin typeface="Calibri" pitchFamily="34" charset="0"/>
                <a:sym typeface="Arial" charset="0"/>
              </a:rPr>
              <a:t>how He </a:t>
            </a:r>
            <a:r>
              <a:rPr lang="en-US" sz="3500" b="1" dirty="0" smtClean="0">
                <a:solidFill>
                  <a:srgbClr val="000000"/>
                </a:solidFill>
                <a:latin typeface="Calibri" pitchFamily="34" charset="0"/>
                <a:sym typeface="Arial" charset="0"/>
              </a:rPr>
              <a:t>loves</a:t>
            </a:r>
          </a:p>
          <a:p>
            <a:pPr algn="ctr"/>
            <a:r>
              <a:rPr lang="en-US" sz="3500" b="1" dirty="0">
                <a:solidFill>
                  <a:srgbClr val="000000"/>
                </a:solidFill>
                <a:latin typeface="Calibri" pitchFamily="34" charset="0"/>
                <a:sym typeface="Arial" charset="0"/>
              </a:rPr>
              <a:t/>
            </a:r>
            <a:br>
              <a:rPr lang="en-US" sz="3500" b="1" dirty="0">
                <a:solidFill>
                  <a:srgbClr val="000000"/>
                </a:solidFill>
                <a:latin typeface="Calibri" pitchFamily="34" charset="0"/>
                <a:sym typeface="Arial" charset="0"/>
              </a:rPr>
            </a:br>
            <a:endParaRPr lang="en-US" sz="3500" b="1" dirty="0">
              <a:solidFill>
                <a:srgbClr val="000000"/>
              </a:solidFill>
              <a:latin typeface="Calibri" pitchFamily="34" charset="0"/>
              <a:sym typeface="Arial" charset="0"/>
            </a:endParaRPr>
          </a:p>
        </p:txBody>
      </p:sp>
      <p:sp>
        <p:nvSpPr>
          <p:cNvPr id="9"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charset="0"/>
              </a:rPr>
              <a:t>John Mark McMillan</a:t>
            </a:r>
          </a:p>
        </p:txBody>
      </p:sp>
      <p:sp>
        <p:nvSpPr>
          <p:cNvPr id="10"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charset="0"/>
              </a:rPr>
              <a:t>2005 Integrity's Hosanna! Music</a:t>
            </a:r>
          </a:p>
        </p:txBody>
      </p:sp>
      <p:sp>
        <p:nvSpPr>
          <p:cNvPr id="11"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1626" y="896179"/>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So I'll stand with arms high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heart abandoned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In awe of the One who gave it 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I'll stand my soul,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To You surrendered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All I am is Yours</a:t>
            </a:r>
          </a:p>
        </p:txBody>
      </p:sp>
      <p:sp>
        <p:nvSpPr>
          <p:cNvPr id="88067"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dirty="0">
                <a:solidFill>
                  <a:srgbClr val="000000"/>
                </a:solidFill>
                <a:latin typeface="Calibri" pitchFamily="34" charset="0"/>
                <a:sym typeface="Arial" charset="0"/>
              </a:rPr>
              <a:t>Joel Houston</a:t>
            </a:r>
          </a:p>
        </p:txBody>
      </p:sp>
      <p:sp>
        <p:nvSpPr>
          <p:cNvPr id="88068"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dirty="0">
                <a:solidFill>
                  <a:srgbClr val="000000"/>
                </a:solidFill>
                <a:latin typeface="Calibri" pitchFamily="34" charset="0"/>
                <a:sym typeface="Arial" charset="0"/>
              </a:rPr>
              <a:t>2005 </a:t>
            </a:r>
            <a:r>
              <a:rPr lang="en-US" sz="1200" dirty="0" err="1">
                <a:solidFill>
                  <a:srgbClr val="000000"/>
                </a:solidFill>
                <a:latin typeface="Calibri" pitchFamily="34" charset="0"/>
                <a:sym typeface="Arial" charset="0"/>
              </a:rPr>
              <a:t>Hillsong</a:t>
            </a:r>
            <a:r>
              <a:rPr lang="en-US" sz="1200" dirty="0">
                <a:solidFill>
                  <a:srgbClr val="000000"/>
                </a:solidFill>
                <a:latin typeface="Calibri" pitchFamily="34" charset="0"/>
                <a:sym typeface="Arial" charset="0"/>
              </a:rPr>
              <a:t> Publishing</a:t>
            </a:r>
          </a:p>
        </p:txBody>
      </p:sp>
      <p:sp>
        <p:nvSpPr>
          <p:cNvPr id="88069"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dirty="0">
                <a:solidFill>
                  <a:srgbClr val="000000"/>
                </a:solidFill>
                <a:latin typeface="Calibri" pitchFamily="34" charset="0"/>
                <a:sym typeface="Arial" charset="0"/>
              </a:rPr>
              <a:t>CCLI 78316</a:t>
            </a:r>
          </a:p>
        </p:txBody>
      </p:sp>
      <p:sp>
        <p:nvSpPr>
          <p:cNvPr id="6" name="Rectangle 1"/>
          <p:cNvSpPr>
            <a:spLocks noChangeArrowheads="1"/>
          </p:cNvSpPr>
          <p:nvPr/>
        </p:nvSpPr>
        <p:spPr bwMode="auto">
          <a:xfrm>
            <a:off x="301626" y="238346"/>
            <a:ext cx="8068469" cy="595864"/>
          </a:xfrm>
          <a:prstGeom prst="rect">
            <a:avLst/>
          </a:prstGeom>
          <a:noFill/>
          <a:ln w="9525">
            <a:noFill/>
            <a:miter lim="800000"/>
            <a:headEnd/>
            <a:tailEnd/>
          </a:ln>
          <a:effectLst/>
        </p:spPr>
        <p:txBody>
          <a:bodyPr wrap="none" anchor="ctr"/>
          <a:lstStyle/>
          <a:p>
            <a:pPr algn="ctr"/>
            <a:r>
              <a:rPr lang="en-US" sz="3600" b="1" dirty="0">
                <a:solidFill>
                  <a:schemeClr val="bg1"/>
                </a:solidFill>
                <a:latin typeface="Calibri" pitchFamily="34" charset="0"/>
                <a:sym typeface="Arial" charset="0"/>
              </a:rPr>
              <a:t>The Stand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26" y="896179"/>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What's not to love about You</a:t>
            </a:r>
            <a:br>
              <a:rPr lang="en-US" sz="3400" b="1" dirty="0">
                <a:solidFill>
                  <a:srgbClr val="000000"/>
                </a:solidFill>
                <a:sym typeface="Arial" charset="0"/>
              </a:rPr>
            </a:br>
            <a:r>
              <a:rPr lang="en-US" sz="3400" b="1" dirty="0">
                <a:solidFill>
                  <a:srgbClr val="000000"/>
                </a:solidFill>
                <a:sym typeface="Arial" charset="0"/>
              </a:rPr>
              <a:t>Heaven and earth adore You</a:t>
            </a:r>
            <a:br>
              <a:rPr lang="en-US" sz="3400" b="1" dirty="0">
                <a:solidFill>
                  <a:srgbClr val="000000"/>
                </a:solidFill>
                <a:sym typeface="Arial" charset="0"/>
              </a:rPr>
            </a:br>
            <a:r>
              <a:rPr lang="en-US" sz="3400" b="1" dirty="0">
                <a:solidFill>
                  <a:srgbClr val="000000"/>
                </a:solidFill>
                <a:sym typeface="Arial" charset="0"/>
              </a:rPr>
              <a:t>Kings and kingdoms bow down</a:t>
            </a:r>
            <a:br>
              <a:rPr lang="en-US" sz="3400" b="1" dirty="0">
                <a:solidFill>
                  <a:srgbClr val="000000"/>
                </a:solidFill>
                <a:sym typeface="Arial" charset="0"/>
              </a:rPr>
            </a:br>
            <a:r>
              <a:rPr lang="en-US" sz="3400" b="1" dirty="0">
                <a:solidFill>
                  <a:srgbClr val="000000"/>
                </a:solidFill>
                <a:sym typeface="Arial" charset="0"/>
              </a:rPr>
              <a:t>Son of God You are the One</a:t>
            </a:r>
            <a:br>
              <a:rPr lang="en-US" sz="3400" b="1" dirty="0">
                <a:solidFill>
                  <a:srgbClr val="000000"/>
                </a:solidFill>
                <a:sym typeface="Arial" charset="0"/>
              </a:rPr>
            </a:br>
            <a:r>
              <a:rPr lang="en-US" sz="3400" b="1" dirty="0">
                <a:solidFill>
                  <a:srgbClr val="000000"/>
                </a:solidFill>
                <a:sym typeface="Arial" charset="0"/>
              </a:rPr>
              <a:t>You are the One</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88131"/>
            <a:ext cx="8001000" cy="4572000"/>
          </a:xfrm>
          <a:prstGeom prst="roundRect">
            <a:avLst/>
          </a:prstGeom>
          <a:solidFill>
            <a:schemeClr val="bg2">
              <a:alpha val="25000"/>
            </a:schemeClr>
          </a:solidFill>
        </p:spPr>
        <p:txBody>
          <a:bodyPr>
            <a:noAutofit/>
          </a:bodyPr>
          <a:lstStyle/>
          <a:p>
            <a:r>
              <a:rPr lang="en-US" sz="8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rPr>
              <a:t>Safe Harbor</a:t>
            </a:r>
            <a:endParaRPr lang="en-US" sz="8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jonathan edwards.jpg"/>
          <p:cNvPicPr>
            <a:picLocks noChangeAspect="1"/>
          </p:cNvPicPr>
          <p:nvPr/>
        </p:nvPicPr>
        <p:blipFill>
          <a:blip r:embed="rId2" cstate="print"/>
          <a:stretch>
            <a:fillRect/>
          </a:stretch>
        </p:blipFill>
        <p:spPr>
          <a:xfrm rot="534972">
            <a:off x="2585503" y="431916"/>
            <a:ext cx="3595637" cy="40981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88131"/>
            <a:ext cx="8001000" cy="4572000"/>
          </a:xfrm>
          <a:prstGeom prst="roundRect">
            <a:avLst/>
          </a:prstGeom>
          <a:solidFill>
            <a:schemeClr val="bg2">
              <a:alpha val="25000"/>
            </a:schemeClr>
          </a:solidFill>
        </p:spPr>
        <p:txBody>
          <a:bodyPr>
            <a:noAutofit/>
          </a:bodyPr>
          <a:lstStyle/>
          <a:p>
            <a:r>
              <a:rPr lang="en-US" sz="8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rPr>
              <a:t>Safe Harbor</a:t>
            </a:r>
            <a:endParaRPr lang="en-US" sz="8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16669"/>
            <a:ext cx="8382000" cy="4614029"/>
          </a:xfrm>
          <a:prstGeom prst="roundRect">
            <a:avLst/>
          </a:prstGeom>
          <a:solidFill>
            <a:schemeClr val="tx2">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2" pitchFamily="18" charset="2"/>
              </a:rPr>
              <a:t>T</a:t>
            </a:r>
            <a:r>
              <a:rPr kumimoji="0" lang="en-US" sz="33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2" pitchFamily="18" charset="2"/>
              </a:rPr>
              <a:t>he WRATH of GOD</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kumimoji="0" lang="en-US"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cs typeface="Arial" pitchFamily="34"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3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Zapf Dingbats"/>
                <a:sym typeface="Wingdings 2" pitchFamily="18" charset="2"/>
              </a:rPr>
              <a:t>	</a:t>
            </a: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W</a:t>
            </a:r>
            <a:r>
              <a:rPr kumimoji="0" lang="en-US" sz="330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hy GOD’S WRATH is UNLEASHED</a:t>
            </a:r>
            <a:endParaRPr kumimoji="0" lang="en-US" sz="330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cs typeface="Arial" pitchFamily="34" charset="0"/>
              <a:sym typeface="Wingdings 3"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3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			  </a:t>
            </a: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a:t>
            </a:r>
            <a:r>
              <a:rPr kumimoji="0" lang="en-US" sz="33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rPr>
              <a:t>man </a:t>
            </a:r>
            <a:r>
              <a:rPr kumimoji="0" lang="en-US" sz="33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SUPPRESSES</a:t>
            </a:r>
            <a:r>
              <a:rPr kumimoji="0" lang="en-US" sz="33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 the </a:t>
            </a:r>
            <a:r>
              <a:rPr kumimoji="0" lang="en-US" sz="33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TRUTH</a:t>
            </a:r>
            <a:r>
              <a:rPr kumimoji="0" lang="en-US" sz="33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 </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endPar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cs typeface="Times New Roman" pitchFamily="18"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endParaRPr kumimoji="0" lang="en-US" sz="33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cs typeface="Times New Roman" pitchFamily="18"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endParaRPr kumimoji="0" lang="en-US" sz="33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3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			</a:t>
            </a:r>
            <a:r>
              <a:rPr kumimoji="0" lang="en-US"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a typeface="Times New Roman" pitchFamily="18" charset="0"/>
                <a:cs typeface="Zapf Dingbats" charset="0"/>
                <a:sym typeface="Wingdings 3" pitchFamily="18" charset="2"/>
              </a:rPr>
              <a:t>			</a:t>
            </a:r>
          </a:p>
          <a:p>
            <a:pPr lvl="0" defTabSz="914400" fontAlgn="base">
              <a:spcBef>
                <a:spcPct val="0"/>
              </a:spcBef>
              <a:spcAft>
                <a:spcPct val="0"/>
              </a:spcAft>
              <a:tabLst>
                <a:tab pos="228600" algn="l"/>
                <a:tab pos="457200" algn="l"/>
                <a:tab pos="685800" algn="l"/>
                <a:tab pos="2743200" algn="l"/>
              </a:tabLst>
            </a:pPr>
            <a:endPar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a typeface="Times New Roman" pitchFamily="18" charset="0"/>
              <a:cs typeface="Times New Roman" pitchFamily="18" charset="0"/>
              <a:sym typeface="Wingdings 3" pitchFamily="18" charset="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4800" y="211931"/>
            <a:ext cx="8077200" cy="4733211"/>
          </a:xfrm>
          <a:prstGeom prst="roundRect">
            <a:avLst/>
          </a:prstGeom>
          <a:solidFill>
            <a:schemeClr val="tx2">
              <a:alpha val="35000"/>
            </a:schemeClr>
          </a:solidFill>
        </p:spPr>
        <p:txBody>
          <a:bodyPr wrap="square">
            <a:spAutoFit/>
          </a:bodyPr>
          <a:lstStyle/>
          <a:p>
            <a:r>
              <a:rPr lang="en-US" sz="3400" b="1" dirty="0" smtClean="0">
                <a:ln w="3175" cmpd="sng">
                  <a:no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“The wrath of God is the settled and active opposition of God’s holy nature to everything that is evil”  </a:t>
            </a:r>
          </a:p>
          <a:p>
            <a:pPr algn="ctr"/>
            <a:endParaRPr lang="en-US" sz="3400" b="1" dirty="0" smtClean="0">
              <a:ln w="3175" cmpd="sng">
                <a:no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algn="ctr"/>
            <a:endParaRPr lang="en-US" sz="3400" b="1" dirty="0" smtClean="0">
              <a:ln w="3175" cmpd="sng">
                <a:no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algn="r"/>
            <a:r>
              <a:rPr lang="en-US" sz="3400" b="1" dirty="0" smtClean="0">
                <a:ln w="3175" cmpd="sng">
                  <a:no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Leon Morris</a:t>
            </a:r>
          </a:p>
          <a:p>
            <a:pPr algn="r"/>
            <a:endParaRPr lang="en-US" sz="3400" b="1" dirty="0" smtClean="0">
              <a:ln w="3175" cmpd="sng">
                <a:no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algn="r"/>
            <a:endParaRPr lang="en-US" sz="3400" b="1" dirty="0" smtClean="0">
              <a:ln w="3175" cmpd="sng">
                <a:no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160139"/>
            <a:ext cx="8382000" cy="4852392"/>
          </a:xfrm>
          <a:prstGeom prst="roundRect">
            <a:avLst/>
          </a:prstGeom>
          <a:solidFill>
            <a:schemeClr val="tx2">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lang="en-US" sz="3300" b="1" i="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2" pitchFamily="18" charset="2"/>
              </a:rPr>
              <a:t>T</a:t>
            </a:r>
            <a:r>
              <a:rPr kumimoji="0" lang="en-US" sz="3300" b="1" i="1"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2" pitchFamily="18" charset="2"/>
              </a:rPr>
              <a:t>he WRATH of GOD</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kumimoji="0" lang="en-US" sz="2000" b="1" i="1"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cs typeface="Arial" pitchFamily="34"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Zapf Dingbats"/>
                <a:sym typeface="Wingdings 2" pitchFamily="18" charset="2"/>
              </a:rPr>
              <a:t>	</a:t>
            </a: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W</a:t>
            </a:r>
            <a:r>
              <a:rPr kumimoji="0" lang="en-US" sz="3300" b="1"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hy GOD’S WRATH is UNLEASHED</a:t>
            </a:r>
            <a:endParaRPr kumimoji="0" lang="en-US" sz="3300" b="1"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cs typeface="Arial" pitchFamily="34" charset="0"/>
              <a:sym typeface="Wingdings 3"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			  </a:t>
            </a: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a:t>
            </a: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rPr>
              <a:t>man </a:t>
            </a:r>
            <a:r>
              <a:rPr kumimoji="0" lang="en-US" sz="3300" b="1" i="0" u="sng"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SUPPRESSES</a:t>
            </a: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 the </a:t>
            </a:r>
            <a:r>
              <a:rPr kumimoji="0" lang="en-US" sz="3300" b="1" i="0" u="sng"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TRUTH</a:t>
            </a: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 </a:t>
            </a:r>
            <a:endPar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			  </a:t>
            </a: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a:t>
            </a: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rPr>
              <a:t>man </a:t>
            </a:r>
            <a:r>
              <a:rPr kumimoji="0" lang="en-US" sz="3300" b="1" i="0" u="sng"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IGNORES</a:t>
            </a: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 the </a:t>
            </a:r>
            <a:r>
              <a:rPr kumimoji="0" lang="en-US" sz="3300" b="1" i="0" u="sng"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REVELATION</a:t>
            </a: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 </a:t>
            </a:r>
            <a:endPar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cs typeface="Arial" pitchFamily="34" charset="0"/>
              <a:sym typeface="Wingdings" pitchFamily="2" charset="2"/>
            </a:endParaRPr>
          </a:p>
          <a:p>
            <a:pPr lvl="0" defTabSz="914400" fontAlgn="base">
              <a:spcBef>
                <a:spcPct val="0"/>
              </a:spcBef>
              <a:spcAft>
                <a:spcPct val="0"/>
              </a:spcAft>
              <a:tabLst>
                <a:tab pos="228600" algn="l"/>
                <a:tab pos="457200" algn="l"/>
                <a:tab pos="685800" algn="l"/>
                <a:tab pos="2743200" algn="l"/>
              </a:tabLst>
            </a:pP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			  </a:t>
            </a: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a:t>
            </a: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rPr>
              <a:t>man </a:t>
            </a:r>
            <a:r>
              <a:rPr kumimoji="0" lang="en-US" sz="3300" b="1" i="0" u="sng"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PERVERTS</a:t>
            </a: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 the </a:t>
            </a:r>
            <a:r>
              <a:rPr kumimoji="0" lang="en-US" sz="3300" b="1" i="0" u="sng"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GLORY</a:t>
            </a:r>
            <a:r>
              <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 </a:t>
            </a:r>
          </a:p>
          <a:p>
            <a:pPr lvl="0" defTabSz="914400" fontAlgn="base">
              <a:spcBef>
                <a:spcPct val="0"/>
              </a:spcBef>
              <a:spcAft>
                <a:spcPct val="0"/>
              </a:spcAft>
              <a:tabLst>
                <a:tab pos="228600" algn="l"/>
                <a:tab pos="457200" algn="l"/>
                <a:tab pos="685800" algn="l"/>
                <a:tab pos="2743200" algn="l"/>
              </a:tabLst>
            </a:pPr>
            <a:endPar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lvl="0" defTabSz="914400" fontAlgn="base">
              <a:spcBef>
                <a:spcPct val="0"/>
              </a:spcBef>
              <a:spcAft>
                <a:spcPct val="0"/>
              </a:spcAft>
              <a:tabLst>
                <a:tab pos="228600" algn="l"/>
                <a:tab pos="457200" algn="l"/>
                <a:tab pos="685800" algn="l"/>
                <a:tab pos="2743200" algn="l"/>
              </a:tabLst>
            </a:pPr>
            <a:endParaRPr kumimoji="0" lang="en-US" sz="33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lvl="0" defTabSz="914400" fontAlgn="base">
              <a:spcBef>
                <a:spcPct val="0"/>
              </a:spcBef>
              <a:spcAft>
                <a:spcPct val="0"/>
              </a:spcAft>
              <a:tabLst>
                <a:tab pos="228600" algn="l"/>
                <a:tab pos="457200" algn="l"/>
                <a:tab pos="685800" algn="l"/>
                <a:tab pos="2743200" algn="l"/>
              </a:tabLst>
            </a:pPr>
            <a:r>
              <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Times New Roman" pitchFamily="18" charset="0"/>
                <a:cs typeface="Zapf Dingbats" charset="0"/>
                <a:sym typeface="Wingdings 3" pitchFamily="18" charset="2"/>
              </a:rPr>
              <a:t>			</a:t>
            </a:r>
          </a:p>
          <a:p>
            <a:pPr lvl="0" defTabSz="914400" fontAlgn="base">
              <a:spcBef>
                <a:spcPct val="0"/>
              </a:spcBef>
              <a:spcAft>
                <a:spcPct val="0"/>
              </a:spcAft>
              <a:tabLst>
                <a:tab pos="228600" algn="l"/>
                <a:tab pos="457200" algn="l"/>
                <a:tab pos="685800" algn="l"/>
                <a:tab pos="2743200" algn="l"/>
              </a:tabLst>
            </a:pPr>
            <a:endParaRPr lang="en-US" sz="1400" b="1" dirty="0" smtClean="0">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sym typeface="Wingdings 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xEl>
                                              <p:pRg st="4" end="4"/>
                                            </p:txEl>
                                          </p:spTgt>
                                        </p:tgtEl>
                                        <p:attrNameLst>
                                          <p:attrName>style.visibility</p:attrName>
                                        </p:attrNameLst>
                                      </p:cBhvr>
                                      <p:to>
                                        <p:strVal val="visible"/>
                                      </p:to>
                                    </p:set>
                                    <p:anim calcmode="lin" valueType="num">
                                      <p:cBhvr additive="base">
                                        <p:cTn id="7" dur="500" fill="hold"/>
                                        <p:tgtEl>
                                          <p:spTgt spid="102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
                                            <p:txEl>
                                              <p:pRg st="5" end="5"/>
                                            </p:txEl>
                                          </p:spTgt>
                                        </p:tgtEl>
                                        <p:attrNameLst>
                                          <p:attrName>style.visibility</p:attrName>
                                        </p:attrNameLst>
                                      </p:cBhvr>
                                      <p:to>
                                        <p:strVal val="visible"/>
                                      </p:to>
                                    </p:set>
                                    <p:anim calcmode="lin" valueType="num">
                                      <p:cBhvr additive="base">
                                        <p:cTn id="13" dur="500" fill="hold"/>
                                        <p:tgtEl>
                                          <p:spTgt spid="102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59531"/>
            <a:ext cx="8153400" cy="4971574"/>
          </a:xfrm>
          <a:prstGeom prst="roundRect">
            <a:avLst/>
          </a:prstGeom>
          <a:solidFill>
            <a:schemeClr val="tx2">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r>
              <a:rPr lang="en-US" sz="3300" b="1" i="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The WRATH of GOD</a:t>
            </a:r>
          </a:p>
          <a:p>
            <a:pPr marR="0" indent="0" algn="ctr"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endParaRPr lang="en-US" sz="2000" b="1" i="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marR="0" indent="0"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endParaRPr lang="en-US" sz="5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marR="0" indent="0"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a:t>
            </a: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why GOD’S WRATH is </a:t>
            </a:r>
            <a:r>
              <a:rPr lang="en-US" sz="3300" b="1" u="sng"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UNLEASHED</a:t>
            </a:r>
            <a:endParaRPr lang="en-US" sz="3300" b="1" u="sng"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marR="0" indent="0"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endParaRPr lang="en-US" sz="20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marR="0" indent="0"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2" pitchFamily="18" charset="2"/>
              </a:rPr>
              <a:t>*</a:t>
            </a: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when MAN is </a:t>
            </a:r>
            <a:r>
              <a:rPr lang="en-US" sz="3300" b="1" u="sng"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ABANDONED</a:t>
            </a: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 by GOD</a:t>
            </a:r>
          </a:p>
          <a:p>
            <a:pPr marR="0" indent="0"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endPar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marR="0" indent="0"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endPar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marR="0" indent="0"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endPar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marR="0" indent="0"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endPar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marR="0" indent="0"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endParaRPr lang="en-US" sz="10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246935"/>
            <a:ext cx="8153400" cy="4460796"/>
          </a:xfrm>
          <a:prstGeom prst="roundRect">
            <a:avLst/>
          </a:prstGeom>
          <a:solidFill>
            <a:schemeClr val="tx2">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r>
              <a:rPr lang="en-US" sz="3300" b="1" i="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The WRATH of GOD</a:t>
            </a:r>
          </a:p>
          <a:p>
            <a:pPr marR="0" indent="0" algn="ctr"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endParaRPr lang="en-US" sz="2000" b="1" i="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marR="0" indent="0" defTabSz="914400" eaLnBrk="0" fontAlgn="base" hangingPunct="0">
              <a:lnSpc>
                <a:spcPct val="100000"/>
              </a:lnSpc>
              <a:spcBef>
                <a:spcPct val="0"/>
              </a:spcBef>
              <a:spcAft>
                <a:spcPct val="0"/>
              </a:spcAft>
              <a:buClrTx/>
              <a:buSzTx/>
              <a:buFontTx/>
              <a:buNone/>
              <a:tabLst>
                <a:tab pos="228600" algn="l"/>
                <a:tab pos="457200" algn="l"/>
                <a:tab pos="685800" algn="l"/>
                <a:tab pos="2743200" algn="l"/>
              </a:tabLst>
            </a:pPr>
            <a:endParaRPr lang="en-US" sz="5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defTabSz="914400" eaLnBrk="0" fontAlgn="base" hangingPunct="0">
              <a:spcBef>
                <a:spcPct val="0"/>
              </a:spcBef>
              <a:spcAft>
                <a:spcPct val="0"/>
              </a:spcAft>
              <a:tabLst>
                <a:tab pos="228600" algn="l"/>
                <a:tab pos="457200" algn="l"/>
                <a:tab pos="685800" algn="l"/>
                <a:tab pos="2743200" algn="l"/>
              </a:tabLst>
            </a:pP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*the BAD NEWS</a:t>
            </a:r>
          </a:p>
          <a:p>
            <a:pPr defTabSz="914400" eaLnBrk="0" fontAlgn="base" hangingPunct="0">
              <a:spcBef>
                <a:spcPct val="0"/>
              </a:spcBef>
              <a:spcAft>
                <a:spcPct val="0"/>
              </a:spcAft>
              <a:tabLst>
                <a:tab pos="228600" algn="l"/>
                <a:tab pos="457200" algn="l"/>
                <a:tab pos="685800" algn="l"/>
                <a:tab pos="2743200" algn="l"/>
              </a:tabLst>
            </a:pP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			  …we are WITHOUT </a:t>
            </a:r>
            <a:r>
              <a:rPr lang="en-US" sz="3300" b="1" u="sng"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EXCUSE</a:t>
            </a:r>
          </a:p>
          <a:p>
            <a:pPr defTabSz="914400" eaLnBrk="0" fontAlgn="base" hangingPunct="0">
              <a:spcBef>
                <a:spcPct val="0"/>
              </a:spcBef>
              <a:spcAft>
                <a:spcPct val="0"/>
              </a:spcAft>
              <a:tabLst>
                <a:tab pos="228600" algn="l"/>
                <a:tab pos="457200" algn="l"/>
                <a:tab pos="685800" algn="l"/>
                <a:tab pos="2743200" algn="l"/>
              </a:tabLst>
            </a:pPr>
            <a:endParaRPr lang="en-US" sz="3300" b="1" u="sng"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defTabSz="914400" eaLnBrk="0" fontAlgn="base" hangingPunct="0">
              <a:spcBef>
                <a:spcPct val="0"/>
              </a:spcBef>
              <a:spcAft>
                <a:spcPct val="0"/>
              </a:spcAft>
              <a:tabLst>
                <a:tab pos="228600" algn="l"/>
                <a:tab pos="457200" algn="l"/>
                <a:tab pos="685800" algn="l"/>
                <a:tab pos="2743200" algn="l"/>
              </a:tabLst>
            </a:pP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*the GOOD NEWS</a:t>
            </a:r>
            <a:endParaRPr lang="en-US" sz="10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defTabSz="914400" eaLnBrk="0" fontAlgn="base" hangingPunct="0">
              <a:spcBef>
                <a:spcPct val="0"/>
              </a:spcBef>
              <a:spcAft>
                <a:spcPct val="0"/>
              </a:spcAft>
              <a:tabLst>
                <a:tab pos="228600" algn="l"/>
                <a:tab pos="457200" algn="l"/>
                <a:tab pos="685800" algn="l"/>
                <a:tab pos="2743200" algn="l"/>
              </a:tabLst>
            </a:pP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			  …JESUS has </a:t>
            </a:r>
            <a:r>
              <a:rPr lang="en-US" sz="3300" b="1" u="sng"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SATISFIED</a:t>
            </a:r>
            <a:r>
              <a:rPr lang="en-US" sz="33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 the 		     WRATH of GOD PROPITIATION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xEl>
                                              <p:pRg st="6" end="6"/>
                                            </p:txEl>
                                          </p:spTgt>
                                        </p:tgtEl>
                                        <p:attrNameLst>
                                          <p:attrName>style.visibility</p:attrName>
                                        </p:attrNameLst>
                                      </p:cBhvr>
                                      <p:to>
                                        <p:strVal val="visible"/>
                                      </p:to>
                                    </p:set>
                                    <p:anim calcmode="lin" valueType="num">
                                      <p:cBhvr additive="base">
                                        <p:cTn id="7" dur="500" fill="hold"/>
                                        <p:tgtEl>
                                          <p:spTgt spid="102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5">
                                            <p:txEl>
                                              <p:pRg st="7" end="7"/>
                                            </p:txEl>
                                          </p:spTgt>
                                        </p:tgtEl>
                                        <p:attrNameLst>
                                          <p:attrName>style.visibility</p:attrName>
                                        </p:attrNameLst>
                                      </p:cBhvr>
                                      <p:to>
                                        <p:strVal val="visible"/>
                                      </p:to>
                                    </p:set>
                                    <p:anim calcmode="lin" valueType="num">
                                      <p:cBhvr additive="base">
                                        <p:cTn id="11" dur="500" fill="hold"/>
                                        <p:tgtEl>
                                          <p:spTgt spid="1025">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4800" y="211931"/>
            <a:ext cx="8077200" cy="4733211"/>
          </a:xfrm>
          <a:prstGeom prst="roundRect">
            <a:avLst/>
          </a:prstGeom>
          <a:solidFill>
            <a:schemeClr val="tx2">
              <a:alpha val="35000"/>
            </a:schemeClr>
          </a:solidFill>
        </p:spPr>
        <p:txBody>
          <a:bodyPr wrap="square">
            <a:spAutoFit/>
          </a:bodyPr>
          <a:lstStyle/>
          <a:p>
            <a:pPr algn="ct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He is the atoning sacrifice </a:t>
            </a:r>
          </a:p>
          <a:p>
            <a:pPr algn="ct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for our sins, and not only for ours </a:t>
            </a:r>
          </a:p>
          <a:p>
            <a:pPr algn="ct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but also for the sins </a:t>
            </a:r>
          </a:p>
          <a:p>
            <a:pPr algn="ct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of the whole world.</a:t>
            </a:r>
          </a:p>
          <a:p>
            <a:pPr algn="ctr"/>
            <a:endPar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algn="ctr"/>
            <a:endPar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algn="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1 John 2:2</a:t>
            </a:r>
          </a:p>
          <a:p>
            <a:pPr algn="r"/>
            <a:endParaRPr lang="en-US" sz="34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6" y="896179"/>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the love that frees us</a:t>
            </a:r>
            <a:br>
              <a:rPr lang="en-US" sz="3400" b="1" dirty="0">
                <a:solidFill>
                  <a:srgbClr val="000000"/>
                </a:solidFill>
                <a:sym typeface="Arial" charset="0"/>
              </a:rPr>
            </a:br>
            <a:r>
              <a:rPr lang="en-US" sz="3400" b="1" dirty="0">
                <a:solidFill>
                  <a:srgbClr val="000000"/>
                </a:solidFill>
                <a:sym typeface="Arial" charset="0"/>
              </a:rPr>
              <a:t>You are the light that leads us</a:t>
            </a:r>
            <a:br>
              <a:rPr lang="en-US" sz="3400" b="1" dirty="0">
                <a:solidFill>
                  <a:srgbClr val="000000"/>
                </a:solidFill>
                <a:sym typeface="Arial" charset="0"/>
              </a:rPr>
            </a:br>
            <a:r>
              <a:rPr lang="en-US" sz="3400" b="1" dirty="0">
                <a:solidFill>
                  <a:srgbClr val="000000"/>
                </a:solidFill>
                <a:sym typeface="Arial" charset="0"/>
              </a:rPr>
              <a:t>Like a fire burning</a:t>
            </a:r>
            <a:br>
              <a:rPr lang="en-US" sz="3400" b="1" dirty="0">
                <a:solidFill>
                  <a:srgbClr val="000000"/>
                </a:solidFill>
                <a:sym typeface="Arial" charset="0"/>
              </a:rPr>
            </a:br>
            <a:r>
              <a:rPr lang="en-US" sz="3400" b="1" dirty="0">
                <a:solidFill>
                  <a:srgbClr val="000000"/>
                </a:solidFill>
                <a:sym typeface="Arial" charset="0"/>
              </a:rPr>
              <a:t>Son of God You are the One</a:t>
            </a:r>
            <a:br>
              <a:rPr lang="en-US" sz="3400" b="1" dirty="0">
                <a:solidFill>
                  <a:srgbClr val="000000"/>
                </a:solidFill>
                <a:sym typeface="Arial" charset="0"/>
              </a:rPr>
            </a:br>
            <a:r>
              <a:rPr lang="en-US" sz="3400" b="1" dirty="0">
                <a:solidFill>
                  <a:srgbClr val="000000"/>
                </a:solidFill>
                <a:sym typeface="Arial" charset="0"/>
              </a:rPr>
              <a:t>You are the One we're living for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8600" y="135731"/>
            <a:ext cx="8229600" cy="4733211"/>
          </a:xfrm>
          <a:prstGeom prst="roundRect">
            <a:avLst/>
          </a:prstGeom>
          <a:solidFill>
            <a:schemeClr val="tx2">
              <a:alpha val="35000"/>
            </a:schemeClr>
          </a:solidFill>
        </p:spPr>
        <p:txBody>
          <a:bodyPr wrap="square">
            <a:spAutoFit/>
          </a:bodyPr>
          <a:lstStyle/>
          <a:p>
            <a:pPr algn="ct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This is love: not that we loved God, </a:t>
            </a:r>
          </a:p>
          <a:p>
            <a:pPr algn="ct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but that he loved us and sent his Son as an atoning sacrifice for our sins.</a:t>
            </a:r>
          </a:p>
          <a:p>
            <a:pPr algn="ctr"/>
            <a:endPar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endParaRPr>
          </a:p>
          <a:p>
            <a:pPr algn="ctr"/>
            <a:endParaRPr lang="en-US" sz="3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endParaRPr>
          </a:p>
          <a:p>
            <a:pPr algn="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1 John 4:10</a:t>
            </a:r>
          </a:p>
          <a:p>
            <a:pPr algn="r"/>
            <a:endPar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endParaRPr>
          </a:p>
          <a:p>
            <a:pPr algn="r"/>
            <a:endParaRPr lang="en-US" sz="3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8600" y="232648"/>
            <a:ext cx="8229600" cy="4733211"/>
          </a:xfrm>
          <a:prstGeom prst="roundRect">
            <a:avLst/>
          </a:prstGeom>
          <a:solidFill>
            <a:schemeClr val="tx2">
              <a:alpha val="35000"/>
            </a:schemeClr>
          </a:solidFill>
        </p:spPr>
        <p:txBody>
          <a:bodyPr wrap="square">
            <a:spAutoFit/>
          </a:bodyPr>
          <a:lstStyle/>
          <a:p>
            <a:pPr algn="ct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Since we have now been justified </a:t>
            </a:r>
          </a:p>
          <a:p>
            <a:pPr algn="ct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by his blood, how much more shall we be saved from </a:t>
            </a:r>
          </a:p>
          <a:p>
            <a:pPr algn="ct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God’s wrath through him!</a:t>
            </a:r>
            <a:endParaRPr lang="en-US" sz="34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algn="r"/>
            <a:endPar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algn="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Romans 5:9</a:t>
            </a:r>
          </a:p>
          <a:p>
            <a:pPr algn="r"/>
            <a:endPar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algn="r"/>
            <a:endParaRPr lang="en-US" sz="34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 y="365283"/>
            <a:ext cx="8382000" cy="4494848"/>
          </a:xfrm>
          <a:prstGeom prst="roundRect">
            <a:avLst/>
          </a:prstGeom>
          <a:solidFill>
            <a:schemeClr val="tx2">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400" b="1" i="1"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2" pitchFamily="18" charset="2"/>
              </a:rPr>
              <a:t>ETERNAL SECURITY</a:t>
            </a:r>
            <a:r>
              <a:rPr lang="en-US" sz="3400" b="1" i="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cs typeface="Arial" pitchFamily="34" charset="0"/>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lang="en-US" sz="2000" b="1" i="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cs typeface="Arial" pitchFamily="34" charset="0"/>
              <a:sym typeface="Wingdings 2" pitchFamily="18" charset="2"/>
            </a:endParaRP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4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ASSURANCE</a:t>
            </a: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a:t>
            </a:r>
            <a:r>
              <a:rPr kumimoji="0" lang="en-US" sz="34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the realization that one possesses eternal life and will spend eternity in the presence of God  </a:t>
            </a: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kumimoji="0" lang="en-US" sz="34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endParaRP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4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3" pitchFamily="18" charset="2"/>
              </a:rPr>
              <a:t>   </a:t>
            </a:r>
            <a:r>
              <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Batang" pitchFamily="18" charset="-127"/>
                <a:ea typeface="Times New Roman" pitchFamily="18" charset="0"/>
                <a:cs typeface="Zapf Dingbats"/>
                <a:sym typeface="Wingdings 3" pitchFamily="18" charset="2"/>
              </a:rPr>
              <a:t>	     	</a:t>
            </a:r>
            <a:endParaRPr kumimoji="0" lang="en-US" sz="800" b="0" i="0" u="none" strike="noStrike" cap="none" normalizeH="0" baseline="0" dirty="0" smtClean="0">
              <a:ln>
                <a:noFill/>
              </a:ln>
              <a:solidFill>
                <a:schemeClr val="tx1"/>
              </a:solidFill>
              <a:effectLst>
                <a:outerShdw blurRad="38100" dist="38100" dir="2700000" algn="tl">
                  <a:srgbClr val="000000">
                    <a:alpha val="43137"/>
                  </a:srgbClr>
                </a:outerShdw>
              </a:effectLst>
              <a:latin typeface="Batang" pitchFamily="18" charset="-127"/>
              <a:cs typeface="Arial" pitchFamily="34" charset="0"/>
              <a:sym typeface="Wingdings 3" pitchFamily="18" charset="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8600" y="263366"/>
            <a:ext cx="8229600" cy="4733211"/>
          </a:xfrm>
          <a:prstGeom prst="roundRect">
            <a:avLst/>
          </a:prstGeom>
          <a:solidFill>
            <a:schemeClr val="tx2">
              <a:alpha val="35000"/>
            </a:schemeClr>
          </a:solidFill>
        </p:spPr>
        <p:txBody>
          <a:bodyPr wrap="square">
            <a:spAutoFit/>
          </a:bodyPr>
          <a:lstStyle/>
          <a:p>
            <a:pPr algn="ct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I write these things to you who believe in the name of the Son of God so that you may know that you have eternal life.</a:t>
            </a:r>
          </a:p>
          <a:p>
            <a:pPr algn="ctr"/>
            <a:endPar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algn="ctr"/>
            <a:endParaRPr lang="en-US" sz="34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a:p>
            <a:pPr algn="r"/>
            <a:r>
              <a:rPr lang="en-US" sz="3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rPr>
              <a:t>1 John 5:13</a:t>
            </a:r>
          </a:p>
          <a:p>
            <a:pPr algn="r"/>
            <a:endParaRPr lang="en-US" sz="34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Batang" pitchFamily="18" charset="-127"/>
              <a:ea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441483"/>
            <a:ext cx="8229600" cy="4494848"/>
          </a:xfrm>
          <a:prstGeom prst="roundRect">
            <a:avLst/>
          </a:prstGeom>
          <a:solidFill>
            <a:schemeClr val="tx2">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400" b="1"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2" pitchFamily="18" charset="2"/>
              </a:rPr>
              <a:t>ETERNAL SECURITY</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lang="en-US" sz="2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2" pitchFamily="18" charset="2"/>
            </a:endParaRP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400" b="1"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SECURITY-the work of God which guarantees that the gift of salvation,</a:t>
            </a: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400" b="1"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once received,</a:t>
            </a:r>
            <a:r>
              <a:rPr kumimoji="0" lang="en-US" sz="3400" b="1"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 is </a:t>
            </a:r>
            <a:r>
              <a:rPr kumimoji="0" lang="en-US" sz="3400" b="1"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forever and cannot be lost            </a:t>
            </a: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kumimoji="0" lang="en-US" sz="3400" b="1"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lang="en-US" sz="3400" b="1"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211931"/>
            <a:ext cx="8229600" cy="4699159"/>
          </a:xfrm>
          <a:prstGeom prst="roundRect">
            <a:avLst/>
          </a:prstGeom>
          <a:solidFill>
            <a:schemeClr val="tx2">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400" b="1"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2" pitchFamily="18" charset="2"/>
              </a:rPr>
              <a:t>ETERNAL SECURITY</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lang="en-US" sz="2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2" pitchFamily="18" charset="2"/>
            </a:endParaRP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400" b="1"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SECURITY</a:t>
            </a: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400" b="1"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			    </a:t>
            </a:r>
            <a:r>
              <a:rPr kumimoji="0" lang="en-US" sz="3400" b="1"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rPr>
              <a:t> *secured by the </a:t>
            </a:r>
            <a:r>
              <a:rPr kumimoji="0" lang="en-US" sz="3400" b="1"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FATHER</a:t>
            </a: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cs typeface="Times New Roman" pitchFamily="18" charset="0"/>
              <a:sym typeface="Wingdings" pitchFamily="2" charset="2"/>
            </a:endParaRP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kumimoji="0" lang="en-US" sz="3400" b="1"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cs typeface="Times New Roman" pitchFamily="18" charset="0"/>
              <a:sym typeface="Wingdings" pitchFamily="2" charset="2"/>
            </a:endParaRP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cs typeface="Times New Roman" pitchFamily="18" charset="0"/>
              <a:sym typeface="Wingdings" pitchFamily="2" charset="2"/>
            </a:endParaRP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kumimoji="0" lang="en-US" sz="3400" b="1"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12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sym typeface="Wingdings" pitchFamily="2" charset="2"/>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304800" y="135731"/>
            <a:ext cx="8001000" cy="4801314"/>
          </a:xfrm>
          <a:prstGeom prst="rect">
            <a:avLst/>
          </a:prstGeom>
          <a:solidFill>
            <a:schemeClr val="tx2">
              <a:alpha val="35000"/>
            </a:schemeClr>
          </a:solidFill>
        </p:spPr>
        <p:txBody>
          <a:bodyPr wrap="square">
            <a:spAutoFit/>
          </a:bodyPr>
          <a:lstStyle/>
          <a:p>
            <a:pPr defTabSz="914400" fontAlgn="base">
              <a:spcBef>
                <a:spcPct val="0"/>
              </a:spcBef>
              <a:spcAft>
                <a:spcPct val="0"/>
              </a:spcAft>
              <a:tabLst>
                <a:tab pos="228600" algn="l"/>
                <a:tab pos="457200" algn="l"/>
                <a:tab pos="685800" algn="l"/>
                <a:tab pos="2743200" algn="l"/>
              </a:tabLst>
            </a:pP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For those God fore knew he also predestined to be conformed to the image of his Son, that he might be the firstborn among many brothers and sisters. And those he predestined, he also called; those he called, he also justified; those he justified, he also glorified.</a:t>
            </a:r>
            <a:endParaRPr 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a:p>
            <a:pPr algn="r" defTabSz="914400" fontAlgn="base">
              <a:spcBef>
                <a:spcPct val="0"/>
              </a:spcBef>
              <a:spcAft>
                <a:spcPct val="0"/>
              </a:spcAft>
              <a:tabLst>
                <a:tab pos="228600" algn="l"/>
                <a:tab pos="457200" algn="l"/>
                <a:tab pos="685800" algn="l"/>
                <a:tab pos="2743200" algn="l"/>
              </a:tabLst>
            </a:pPr>
            <a:r>
              <a:rPr lang="en-US"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Romans 8:29-30</a:t>
            </a:r>
            <a:endPar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76200" y="211931"/>
            <a:ext cx="8458200" cy="4678204"/>
          </a:xfrm>
          <a:prstGeom prst="rect">
            <a:avLst/>
          </a:prstGeom>
          <a:solidFill>
            <a:schemeClr val="tx2">
              <a:alpha val="35000"/>
            </a:schemeClr>
          </a:solidFill>
        </p:spPr>
        <p:txBody>
          <a:bodyPr wrap="square">
            <a:spAutoFit/>
          </a:bodyPr>
          <a:lstStyle/>
          <a:p>
            <a:r>
              <a:rPr lang="en-US" sz="325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For I am convinced that </a:t>
            </a:r>
          </a:p>
          <a:p>
            <a:r>
              <a:rPr lang="en-US" sz="325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neither death nor life, </a:t>
            </a:r>
          </a:p>
          <a:p>
            <a:r>
              <a:rPr lang="en-US" sz="325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neither angels nor demons,</a:t>
            </a:r>
          </a:p>
          <a:p>
            <a:r>
              <a:rPr lang="en-US" sz="325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neither the present nor the future, </a:t>
            </a:r>
          </a:p>
          <a:p>
            <a:r>
              <a:rPr lang="en-US" sz="325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nor any powers, neither height nor depth, </a:t>
            </a:r>
          </a:p>
          <a:p>
            <a:r>
              <a:rPr lang="en-US" sz="325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nor anything else in all creation, will be able to separate us from the love of God that is in Christ Jesus our Lord.</a:t>
            </a:r>
          </a:p>
          <a:p>
            <a:endParaRPr lang="en-US" sz="1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a:p>
            <a:pPr algn="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Romans 8:38-39</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237172"/>
            <a:ext cx="8153400" cy="4699159"/>
          </a:xfrm>
          <a:prstGeom prst="roundRect">
            <a:avLst/>
          </a:prstGeom>
          <a:solidFill>
            <a:schemeClr val="tx2">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2" pitchFamily="18" charset="2"/>
              </a:rPr>
              <a:t>			       </a:t>
            </a:r>
            <a:r>
              <a:rPr lang="en-US" sz="34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2" pitchFamily="18" charset="2"/>
              </a:rPr>
              <a:t>ETERNAL SECURITY </a:t>
            </a: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	 </a:t>
            </a: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endParaRPr 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SECURITY-</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		  *secured by the </a:t>
            </a:r>
            <a:r>
              <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FATHER</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	    *</a:t>
            </a: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secured by the </a:t>
            </a:r>
            <a:r>
              <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SON</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endPar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endPar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endPar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12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sym typeface="Wingdings" pitchFamily="2" charset="2"/>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228600" y="196572"/>
            <a:ext cx="8229600" cy="4739759"/>
          </a:xfrm>
          <a:prstGeom prst="rect">
            <a:avLst/>
          </a:prstGeom>
          <a:solidFill>
            <a:schemeClr val="tx2">
              <a:alpha val="35000"/>
            </a:schemeClr>
          </a:solidFill>
        </p:spPr>
        <p:txBody>
          <a:bodyPr wrap="square">
            <a:spAutoFit/>
          </a:bodyPr>
          <a:lstStyle/>
          <a:p>
            <a:pPr algn="ct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My sheep listen to my voice; </a:t>
            </a:r>
          </a:p>
          <a:p>
            <a:pPr algn="ct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I know them, and they follow me.  </a:t>
            </a:r>
          </a:p>
          <a:p>
            <a:pPr algn="ct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I give them eternal life, and they shall never perish; no one will snatch them out of my hand. My Father, who has given them to me, is greater than all; no one can snatch them out of my Father’s hand.</a:t>
            </a:r>
            <a:endParaRPr lang="en-US" sz="3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a:p>
            <a:pPr algn="r"/>
            <a:r>
              <a:rPr lang="en-US"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John 10:27-29</a:t>
            </a:r>
            <a:endPar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1626" y="896179"/>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We will </a:t>
            </a:r>
            <a:r>
              <a:rPr lang="en-US" sz="3400" b="1" dirty="0">
                <a:solidFill>
                  <a:srgbClr val="000000"/>
                </a:solidFill>
                <a:sym typeface="Arial" charset="0"/>
              </a:rPr>
              <a:t>sing </a:t>
            </a:r>
            <a:r>
              <a:rPr lang="en-US" sz="3400" b="1" dirty="0" err="1">
                <a:solidFill>
                  <a:srgbClr val="000000"/>
                </a:solidFill>
                <a:sym typeface="Arial" charset="0"/>
              </a:rPr>
              <a:t>sing</a:t>
            </a:r>
            <a:r>
              <a:rPr lang="en-US" sz="3400" b="1" dirty="0">
                <a:solidFill>
                  <a:srgbClr val="000000"/>
                </a:solidFill>
                <a:sym typeface="Arial" charset="0"/>
              </a:rPr>
              <a:t> </a:t>
            </a:r>
            <a:r>
              <a:rPr lang="en-US" sz="3400" b="1" dirty="0" err="1">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And make music with the heavens</a:t>
            </a:r>
            <a:br>
              <a:rPr lang="en-US" sz="3400" b="1" dirty="0">
                <a:solidFill>
                  <a:srgbClr val="000000"/>
                </a:solidFill>
                <a:sym typeface="Arial" charset="0"/>
              </a:rPr>
            </a:br>
            <a:r>
              <a:rPr lang="en-US" sz="3400" b="1" dirty="0">
                <a:solidFill>
                  <a:srgbClr val="000000"/>
                </a:solidFill>
                <a:sym typeface="Arial" charset="0"/>
              </a:rPr>
              <a:t>We will sing </a:t>
            </a:r>
            <a:r>
              <a:rPr lang="en-US" sz="3400" b="1" dirty="0" err="1">
                <a:solidFill>
                  <a:srgbClr val="000000"/>
                </a:solidFill>
                <a:sym typeface="Arial" charset="0"/>
              </a:rPr>
              <a:t>sing</a:t>
            </a:r>
            <a:r>
              <a:rPr lang="en-US" sz="3400" b="1" dirty="0">
                <a:solidFill>
                  <a:srgbClr val="000000"/>
                </a:solidFill>
                <a:sym typeface="Arial" charset="0"/>
              </a:rPr>
              <a:t> </a:t>
            </a:r>
            <a:r>
              <a:rPr lang="en-US" sz="3400" b="1" dirty="0" err="1">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Grateful that You hear us</a:t>
            </a:r>
            <a:br>
              <a:rPr lang="en-US" sz="3400" b="1" dirty="0">
                <a:solidFill>
                  <a:srgbClr val="000000"/>
                </a:solidFill>
                <a:sym typeface="Arial" charset="0"/>
              </a:rPr>
            </a:br>
            <a:r>
              <a:rPr lang="en-US" sz="3400" b="1" dirty="0">
                <a:solidFill>
                  <a:srgbClr val="000000"/>
                </a:solidFill>
                <a:sym typeface="Arial" charset="0"/>
              </a:rPr>
              <a:t>When we shout Your praise</a:t>
            </a:r>
            <a:br>
              <a:rPr lang="en-US" sz="3400" b="1" dirty="0">
                <a:solidFill>
                  <a:srgbClr val="000000"/>
                </a:solidFill>
                <a:sym typeface="Arial" charset="0"/>
              </a:rPr>
            </a:br>
            <a:r>
              <a:rPr lang="en-US" sz="3400" b="1" dirty="0">
                <a:solidFill>
                  <a:srgbClr val="000000"/>
                </a:solidFill>
                <a:sym typeface="Arial" charset="0"/>
              </a:rPr>
              <a:t>Lift high the name </a:t>
            </a:r>
            <a:r>
              <a:rPr lang="en-US" sz="3400" b="1" dirty="0" smtClean="0">
                <a:solidFill>
                  <a:srgbClr val="000000"/>
                </a:solidFill>
                <a:sym typeface="Arial" charset="0"/>
              </a:rPr>
              <a:t>of Jesus</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135731"/>
            <a:ext cx="8229600" cy="4733211"/>
          </a:xfrm>
          <a:prstGeom prst="roundRect">
            <a:avLst/>
          </a:prstGeom>
          <a:solidFill>
            <a:schemeClr val="tx2">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2" pitchFamily="18" charset="2"/>
              </a:rPr>
              <a:t>			        </a:t>
            </a:r>
            <a:r>
              <a:rPr lang="en-US" sz="34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2" pitchFamily="18" charset="2"/>
              </a:rPr>
              <a:t>ETERNAL SECURITY </a:t>
            </a: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	</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	 SECURITY</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     </a:t>
            </a: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a:t>
            </a: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secured by the </a:t>
            </a:r>
            <a:r>
              <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FATHER</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     *</a:t>
            </a: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secured by the </a:t>
            </a:r>
            <a:r>
              <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SON</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lang="en-US" sz="1200" b="1" dirty="0" smtClean="0">
                <a:latin typeface="Comic Sans MS" pitchFamily="66" charset="0"/>
                <a:ea typeface="Times New Roman" pitchFamily="18" charset="0"/>
                <a:cs typeface="Times New Roman" pitchFamily="18" charset="0"/>
                <a:sym typeface="Wingdings" pitchFamily="2" charset="2"/>
              </a:rPr>
              <a:t>  </a:t>
            </a: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    *</a:t>
            </a:r>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secured by the </a:t>
            </a:r>
            <a:r>
              <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rPr>
              <a:t>SPIRIT</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endPar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endParaRPr lang="en-US" sz="34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304800" y="-16669"/>
            <a:ext cx="8077200" cy="5088732"/>
          </a:xfrm>
          <a:prstGeom prst="rect">
            <a:avLst/>
          </a:prstGeom>
          <a:solidFill>
            <a:schemeClr val="tx2">
              <a:alpha val="35000"/>
            </a:schemeClr>
          </a:solidFill>
        </p:spPr>
        <p:txBody>
          <a:bodyPr wrap="square">
            <a:spAutoFit/>
          </a:bodyPr>
          <a:lstStyle/>
          <a:p>
            <a:r>
              <a:rPr lang="en-US" sz="33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And you also were included in Christ when you heard the message of truth, the gospel of your salvation. When you believed, you were marked in him with a seal, the promised Holy Spirit, who is a deposit guaranteeing our inheritance until the redemption of those who are God’s possession—to the praise of his glory.</a:t>
            </a:r>
            <a:endParaRPr lang="en-US" sz="33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a:p>
            <a:pPr algn="r"/>
            <a:r>
              <a:rPr lang="en-US"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Ephesians 1:13-14</a:t>
            </a:r>
            <a:endPar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4800" y="407432"/>
            <a:ext cx="8077200" cy="4528899"/>
          </a:xfrm>
          <a:prstGeom prst="roundRect">
            <a:avLst/>
          </a:prstGeom>
          <a:solidFill>
            <a:schemeClr val="tx2">
              <a:alpha val="35000"/>
            </a:schemeClr>
          </a:solidFill>
        </p:spPr>
        <p:txBody>
          <a:bodyPr wrap="square">
            <a:spAutoFit/>
          </a:bodyPr>
          <a:lstStyle/>
          <a:p>
            <a:r>
              <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And do not grieve the Holy Spirit of God, with whom you were sealed for the day of redemption.</a:t>
            </a:r>
          </a:p>
          <a:p>
            <a:endPar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a:p>
            <a:endParaRPr lang="en-US" sz="3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a:p>
            <a:pPr algn="r"/>
            <a:r>
              <a:rPr lang="en-US"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Ephesians 4:30</a:t>
            </a:r>
          </a:p>
          <a:p>
            <a:pPr algn="r"/>
            <a:endParaRPr lang="en-US"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a:p>
            <a:pPr algn="r"/>
            <a:endParaRPr lang="en-US"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ounded Rectangle 1"/>
          <p:cNvSpPr/>
          <p:nvPr/>
        </p:nvSpPr>
        <p:spPr>
          <a:xfrm>
            <a:off x="457200" y="516731"/>
            <a:ext cx="7772400" cy="4443770"/>
          </a:xfrm>
          <a:prstGeom prst="roundRect">
            <a:avLst/>
          </a:prstGeom>
          <a:solidFill>
            <a:schemeClr val="tx2">
              <a:alpha val="35000"/>
            </a:schemeClr>
          </a:solidFill>
        </p:spPr>
        <p:txBody>
          <a:bodyPr wrap="square">
            <a:spAutoFit/>
          </a:bodyPr>
          <a:lstStyle/>
          <a:p>
            <a:pPr algn="ctr">
              <a:lnSpc>
                <a:spcPct val="150000"/>
              </a:lnSpc>
            </a:pP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THE ONLY ESCAPE </a:t>
            </a:r>
          </a:p>
          <a:p>
            <a:pPr algn="ctr">
              <a:lnSpc>
                <a:spcPct val="150000"/>
              </a:lnSpc>
            </a:pP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FROM THE WRATH OF GOD </a:t>
            </a:r>
          </a:p>
          <a:p>
            <a:pPr algn="ctr">
              <a:lnSpc>
                <a:spcPct val="150000"/>
              </a:lnSpc>
            </a:pP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IS TRUST IN THE </a:t>
            </a:r>
          </a:p>
          <a:p>
            <a:pPr algn="ctr">
              <a:lnSpc>
                <a:spcPct val="150000"/>
              </a:lnSpc>
            </a:pP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rPr>
              <a:t>SON OF GOD!</a:t>
            </a:r>
          </a:p>
          <a:p>
            <a:pPr algn="ctr">
              <a:lnSpc>
                <a:spcPct val="150000"/>
              </a:lnSpc>
            </a:pPr>
            <a:endParaRPr lang="en-US" sz="1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Times New Roman" pitchFamily="18" charset="0"/>
              <a:cs typeface="Times New Roman" pitchFamily="18" charset="0"/>
              <a:sym typeface="Wingdings 3" pitchFamily="18" charset="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606425" y="454267"/>
            <a:ext cx="5641975" cy="595864"/>
          </a:xfrm>
          <a:prstGeom prst="rect">
            <a:avLst/>
          </a:prstGeom>
          <a:noFill/>
          <a:ln w="9525">
            <a:noFill/>
            <a:miter lim="800000"/>
            <a:headEnd/>
            <a:tailEnd/>
          </a:ln>
          <a:effectLst/>
        </p:spPr>
        <p:txBody>
          <a:bodyPr wrap="none" lIns="79050" tIns="39525" rIns="79050" bIns="39525" anchor="ctr"/>
          <a:lstStyle/>
          <a:p>
            <a:r>
              <a:rPr lang="en-US" sz="3600" b="1" dirty="0">
                <a:solidFill>
                  <a:srgbClr val="000000"/>
                </a:solidFill>
                <a:latin typeface="Calibri" pitchFamily="34" charset="0"/>
                <a:sym typeface="Arial" pitchFamily="34" charset="0"/>
              </a:rPr>
              <a:t>Worthy Is The Lamb</a:t>
            </a:r>
          </a:p>
        </p:txBody>
      </p:sp>
      <p:sp>
        <p:nvSpPr>
          <p:cNvPr id="88066" name="Rectangle 2"/>
          <p:cNvSpPr>
            <a:spLocks noChangeArrowheads="1"/>
          </p:cNvSpPr>
          <p:nvPr/>
        </p:nvSpPr>
        <p:spPr bwMode="auto">
          <a:xfrm>
            <a:off x="618331" y="1191728"/>
            <a:ext cx="80684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pitchFamily="34" charset="0"/>
              </a:rPr>
              <a:t>Thank You for the cross Lord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Thank You for the price You paid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Bearing all my sin and shame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In love You came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And gave amazing grace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18331" y="669131"/>
            <a:ext cx="80684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pitchFamily="34" charset="0"/>
              </a:rPr>
              <a:t>Thank You for this love Lord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Thank You for the nail pierced hands</a:t>
            </a:r>
            <a:br>
              <a:rPr lang="en-US" sz="3400" b="1" dirty="0">
                <a:solidFill>
                  <a:srgbClr val="000000"/>
                </a:solidFill>
                <a:latin typeface="Calibri" pitchFamily="34" charset="0"/>
                <a:sym typeface="Arial" pitchFamily="34" charset="0"/>
              </a:rPr>
            </a:br>
            <a:r>
              <a:rPr lang="en-US" sz="3400" b="1" dirty="0" smtClean="0">
                <a:solidFill>
                  <a:srgbClr val="000000"/>
                </a:solidFill>
                <a:latin typeface="Calibri" pitchFamily="34" charset="0"/>
                <a:sym typeface="Arial" pitchFamily="34" charset="0"/>
              </a:rPr>
              <a:t>Washed </a:t>
            </a:r>
            <a:r>
              <a:rPr lang="en-US" sz="3400" b="1" dirty="0">
                <a:solidFill>
                  <a:srgbClr val="000000"/>
                </a:solidFill>
                <a:latin typeface="Calibri" pitchFamily="34" charset="0"/>
                <a:sym typeface="Arial" pitchFamily="34" charset="0"/>
              </a:rPr>
              <a:t>me in Your cleansing flow</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Now all I </a:t>
            </a:r>
            <a:r>
              <a:rPr lang="en-US" sz="3400" b="1" dirty="0" smtClean="0">
                <a:solidFill>
                  <a:srgbClr val="000000"/>
                </a:solidFill>
                <a:latin typeface="Calibri" pitchFamily="34" charset="0"/>
                <a:sym typeface="Arial" pitchFamily="34" charset="0"/>
              </a:rPr>
              <a:t>know </a:t>
            </a:r>
          </a:p>
          <a:p>
            <a:r>
              <a:rPr lang="en-US" sz="3400" b="1" dirty="0" smtClean="0">
                <a:solidFill>
                  <a:srgbClr val="000000"/>
                </a:solidFill>
                <a:latin typeface="Calibri" pitchFamily="34" charset="0"/>
                <a:sym typeface="Arial" pitchFamily="34" charset="0"/>
              </a:rPr>
              <a:t>Your forgiveness and </a:t>
            </a:r>
            <a:r>
              <a:rPr lang="en-US" sz="3400" b="1" dirty="0">
                <a:solidFill>
                  <a:srgbClr val="000000"/>
                </a:solidFill>
                <a:latin typeface="Calibri" pitchFamily="34" charset="0"/>
                <a:sym typeface="Arial" pitchFamily="34" charset="0"/>
              </a:rPr>
              <a:t>embrace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18331" y="592931"/>
            <a:ext cx="80684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pitchFamily="34" charset="0"/>
              </a:rPr>
              <a:t>Worthy is the Lamb </a:t>
            </a:r>
            <a:endParaRPr lang="en-US" sz="3400" b="1" dirty="0" smtClean="0">
              <a:solidFill>
                <a:srgbClr val="000000"/>
              </a:solidFill>
              <a:latin typeface="Calibri" pitchFamily="34" charset="0"/>
              <a:sym typeface="Arial" pitchFamily="34" charset="0"/>
            </a:endParaRPr>
          </a:p>
          <a:p>
            <a:r>
              <a:rPr lang="en-US" sz="3400" b="1" dirty="0">
                <a:solidFill>
                  <a:srgbClr val="000000"/>
                </a:solidFill>
                <a:latin typeface="Calibri" pitchFamily="34" charset="0"/>
                <a:sym typeface="Arial" pitchFamily="34" charset="0"/>
              </a:rPr>
              <a:t>S</a:t>
            </a:r>
            <a:r>
              <a:rPr lang="en-US" sz="3400" b="1" dirty="0" smtClean="0">
                <a:solidFill>
                  <a:srgbClr val="000000"/>
                </a:solidFill>
                <a:latin typeface="Calibri" pitchFamily="34" charset="0"/>
                <a:sym typeface="Arial" pitchFamily="34" charset="0"/>
              </a:rPr>
              <a:t>eated on the </a:t>
            </a:r>
            <a:r>
              <a:rPr lang="en-US" sz="3400" b="1" dirty="0">
                <a:solidFill>
                  <a:srgbClr val="000000"/>
                </a:solidFill>
                <a:latin typeface="Calibri" pitchFamily="34" charset="0"/>
                <a:sym typeface="Arial" pitchFamily="34" charset="0"/>
              </a:rPr>
              <a:t>throne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Crown You now with many crowns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 reign victorious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18331" y="592931"/>
            <a:ext cx="80684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pitchFamily="34" charset="0"/>
              </a:rPr>
              <a:t>High and lifted </a:t>
            </a:r>
            <a:r>
              <a:rPr lang="en-US" sz="3400" b="1" dirty="0" smtClean="0">
                <a:solidFill>
                  <a:srgbClr val="000000"/>
                </a:solidFill>
                <a:latin typeface="Calibri" pitchFamily="34" charset="0"/>
                <a:sym typeface="Arial" pitchFamily="34" charset="0"/>
              </a:rPr>
              <a:t>up</a:t>
            </a:r>
          </a:p>
          <a:p>
            <a:r>
              <a:rPr lang="en-US" sz="3400" b="1" dirty="0" smtClean="0">
                <a:solidFill>
                  <a:srgbClr val="000000"/>
                </a:solidFill>
                <a:latin typeface="Calibri" pitchFamily="34" charset="0"/>
                <a:sym typeface="Arial" pitchFamily="34" charset="0"/>
              </a:rPr>
              <a:t>Jesus </a:t>
            </a:r>
            <a:r>
              <a:rPr lang="en-US" sz="3400" b="1" dirty="0">
                <a:solidFill>
                  <a:srgbClr val="000000"/>
                </a:solidFill>
                <a:latin typeface="Calibri" pitchFamily="34" charset="0"/>
                <a:sym typeface="Arial" pitchFamily="34" charset="0"/>
              </a:rPr>
              <a:t>Son of God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The Darling of heaven crucified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Worthy is the Lamb</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Worthy is the Lamb</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18331" y="669131"/>
            <a:ext cx="80684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pitchFamily="34" charset="0"/>
              </a:rPr>
              <a:t>Thank You for the cross Lord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Thank You for the price You paid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Bearing all my sin and shame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In love You came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And gave amazing grace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18331" y="592931"/>
            <a:ext cx="80684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pitchFamily="34" charset="0"/>
              </a:rPr>
              <a:t>Thank You for this love Lord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Thank You for the nail pierced hands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Washed me in Your cleansing flow</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Now all I </a:t>
            </a:r>
            <a:r>
              <a:rPr lang="en-US" sz="3400" b="1" dirty="0" smtClean="0">
                <a:solidFill>
                  <a:srgbClr val="000000"/>
                </a:solidFill>
                <a:latin typeface="Calibri" pitchFamily="34" charset="0"/>
                <a:sym typeface="Arial" pitchFamily="34" charset="0"/>
              </a:rPr>
              <a:t>know</a:t>
            </a:r>
          </a:p>
          <a:p>
            <a:r>
              <a:rPr lang="en-US" sz="3400" b="1" dirty="0" smtClean="0">
                <a:solidFill>
                  <a:srgbClr val="000000"/>
                </a:solidFill>
                <a:latin typeface="Calibri" pitchFamily="34" charset="0"/>
                <a:sym typeface="Arial" pitchFamily="34" charset="0"/>
              </a:rPr>
              <a:t>Your forgiveness and </a:t>
            </a:r>
            <a:r>
              <a:rPr lang="en-US" sz="3400" b="1" dirty="0">
                <a:solidFill>
                  <a:srgbClr val="000000"/>
                </a:solidFill>
                <a:latin typeface="Calibri" pitchFamily="34" charset="0"/>
                <a:sym typeface="Arial" pitchFamily="34" charset="0"/>
              </a:rPr>
              <a:t>embrace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6" y="896179"/>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the love that frees us</a:t>
            </a:r>
            <a:br>
              <a:rPr lang="en-US" sz="3400" b="1" dirty="0">
                <a:solidFill>
                  <a:srgbClr val="000000"/>
                </a:solidFill>
                <a:sym typeface="Arial" charset="0"/>
              </a:rPr>
            </a:br>
            <a:r>
              <a:rPr lang="en-US" sz="3400" b="1" dirty="0">
                <a:solidFill>
                  <a:srgbClr val="000000"/>
                </a:solidFill>
                <a:sym typeface="Arial" charset="0"/>
              </a:rPr>
              <a:t>You are the light that leads us</a:t>
            </a:r>
            <a:br>
              <a:rPr lang="en-US" sz="3400" b="1" dirty="0">
                <a:solidFill>
                  <a:srgbClr val="000000"/>
                </a:solidFill>
                <a:sym typeface="Arial" charset="0"/>
              </a:rPr>
            </a:br>
            <a:r>
              <a:rPr lang="en-US" sz="3400" b="1" dirty="0">
                <a:solidFill>
                  <a:srgbClr val="000000"/>
                </a:solidFill>
                <a:sym typeface="Arial" charset="0"/>
              </a:rPr>
              <a:t>Like a fire burning</a:t>
            </a:r>
            <a:br>
              <a:rPr lang="en-US" sz="3400" b="1" dirty="0">
                <a:solidFill>
                  <a:srgbClr val="000000"/>
                </a:solidFill>
                <a:sym typeface="Arial" charset="0"/>
              </a:rPr>
            </a:br>
            <a:r>
              <a:rPr lang="en-US" sz="3400" b="1" dirty="0">
                <a:solidFill>
                  <a:srgbClr val="000000"/>
                </a:solidFill>
                <a:sym typeface="Arial" charset="0"/>
              </a:rPr>
              <a:t>Son of God You are the One</a:t>
            </a:r>
            <a:br>
              <a:rPr lang="en-US" sz="3400" b="1" dirty="0">
                <a:solidFill>
                  <a:srgbClr val="000000"/>
                </a:solidFill>
                <a:sym typeface="Arial" charset="0"/>
              </a:rPr>
            </a:br>
            <a:r>
              <a:rPr lang="en-US" sz="3400" b="1" dirty="0">
                <a:solidFill>
                  <a:srgbClr val="000000"/>
                </a:solidFill>
                <a:sym typeface="Arial" charset="0"/>
              </a:rPr>
              <a:t>You are the One we're living for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18331" y="571676"/>
            <a:ext cx="8068469" cy="2383455"/>
          </a:xfrm>
          <a:prstGeom prst="rect">
            <a:avLst/>
          </a:prstGeom>
          <a:noFill/>
          <a:ln w="9525">
            <a:noFill/>
            <a:miter lim="800000"/>
            <a:headEnd/>
            <a:tailEnd/>
          </a:ln>
          <a:effectLst/>
        </p:spPr>
        <p:txBody>
          <a:bodyPr wrap="none" lIns="79050" tIns="39525" rIns="79050" bIns="39525"/>
          <a:lstStyle/>
          <a:p>
            <a:r>
              <a:rPr lang="en-US" sz="3500" b="1" dirty="0">
                <a:solidFill>
                  <a:srgbClr val="000000"/>
                </a:solidFill>
                <a:latin typeface="Calibri" pitchFamily="34" charset="0"/>
                <a:sym typeface="Arial" pitchFamily="34" charset="0"/>
              </a:rPr>
              <a:t>Worthy is the Lamb </a:t>
            </a:r>
            <a:endParaRPr lang="en-US" sz="3500" b="1" dirty="0" smtClean="0">
              <a:solidFill>
                <a:srgbClr val="000000"/>
              </a:solidFill>
              <a:latin typeface="Calibri" pitchFamily="34" charset="0"/>
              <a:sym typeface="Arial" pitchFamily="34" charset="0"/>
            </a:endParaRPr>
          </a:p>
          <a:p>
            <a:r>
              <a:rPr lang="en-US" sz="3500" b="1" dirty="0">
                <a:solidFill>
                  <a:srgbClr val="000000"/>
                </a:solidFill>
                <a:latin typeface="Calibri" pitchFamily="34" charset="0"/>
                <a:sym typeface="Arial" pitchFamily="34" charset="0"/>
              </a:rPr>
              <a:t>S</a:t>
            </a:r>
            <a:r>
              <a:rPr lang="en-US" sz="3500" b="1" dirty="0" smtClean="0">
                <a:solidFill>
                  <a:srgbClr val="000000"/>
                </a:solidFill>
                <a:latin typeface="Calibri" pitchFamily="34" charset="0"/>
                <a:sym typeface="Arial" pitchFamily="34" charset="0"/>
              </a:rPr>
              <a:t>eated on the </a:t>
            </a:r>
            <a:r>
              <a:rPr lang="en-US" sz="3500" b="1" dirty="0">
                <a:solidFill>
                  <a:srgbClr val="000000"/>
                </a:solidFill>
                <a:latin typeface="Calibri" pitchFamily="34" charset="0"/>
                <a:sym typeface="Arial" pitchFamily="34" charset="0"/>
              </a:rPr>
              <a:t>throne</a:t>
            </a:r>
            <a:br>
              <a:rPr lang="en-US" sz="3500" b="1" dirty="0">
                <a:solidFill>
                  <a:srgbClr val="000000"/>
                </a:solidFill>
                <a:latin typeface="Calibri" pitchFamily="34" charset="0"/>
                <a:sym typeface="Arial" pitchFamily="34" charset="0"/>
              </a:rPr>
            </a:br>
            <a:r>
              <a:rPr lang="en-US" sz="3500" b="1" dirty="0">
                <a:solidFill>
                  <a:srgbClr val="000000"/>
                </a:solidFill>
                <a:latin typeface="Calibri" pitchFamily="34" charset="0"/>
                <a:sym typeface="Arial" pitchFamily="34" charset="0"/>
              </a:rPr>
              <a:t>Crown You now with many crowns</a:t>
            </a:r>
            <a:br>
              <a:rPr lang="en-US" sz="3500" b="1" dirty="0">
                <a:solidFill>
                  <a:srgbClr val="000000"/>
                </a:solidFill>
                <a:latin typeface="Calibri" pitchFamily="34" charset="0"/>
                <a:sym typeface="Arial" pitchFamily="34" charset="0"/>
              </a:rPr>
            </a:br>
            <a:r>
              <a:rPr lang="en-US" sz="3500" b="1" dirty="0">
                <a:solidFill>
                  <a:srgbClr val="000000"/>
                </a:solidFill>
                <a:latin typeface="Calibri" pitchFamily="34" charset="0"/>
                <a:sym typeface="Arial" pitchFamily="34" charset="0"/>
              </a:rPr>
              <a:t>You reign victorious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18331" y="669131"/>
            <a:ext cx="80684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pitchFamily="34" charset="0"/>
              </a:rPr>
              <a:t>High and lifted </a:t>
            </a:r>
            <a:r>
              <a:rPr lang="en-US" sz="3400" b="1" dirty="0" smtClean="0">
                <a:solidFill>
                  <a:srgbClr val="000000"/>
                </a:solidFill>
                <a:latin typeface="Calibri" pitchFamily="34" charset="0"/>
                <a:sym typeface="Arial" pitchFamily="34" charset="0"/>
              </a:rPr>
              <a:t>up </a:t>
            </a:r>
          </a:p>
          <a:p>
            <a:r>
              <a:rPr lang="en-US" sz="3400" b="1" dirty="0" smtClean="0">
                <a:solidFill>
                  <a:srgbClr val="000000"/>
                </a:solidFill>
                <a:latin typeface="Calibri" pitchFamily="34" charset="0"/>
                <a:sym typeface="Arial" pitchFamily="34" charset="0"/>
              </a:rPr>
              <a:t>Jesus </a:t>
            </a:r>
            <a:r>
              <a:rPr lang="en-US" sz="3400" b="1" dirty="0">
                <a:solidFill>
                  <a:srgbClr val="000000"/>
                </a:solidFill>
                <a:latin typeface="Calibri" pitchFamily="34" charset="0"/>
                <a:sym typeface="Arial" pitchFamily="34" charset="0"/>
              </a:rPr>
              <a:t>Son of God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The Darling of heaven crucified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Worthy is the Lamb</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Worthy is the Lamb</a:t>
            </a:r>
          </a:p>
        </p:txBody>
      </p:sp>
      <p:sp>
        <p:nvSpPr>
          <p:cNvPr id="9"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Darlene </a:t>
            </a:r>
            <a:r>
              <a:rPr lang="en-US" sz="1700" dirty="0" err="1">
                <a:solidFill>
                  <a:srgbClr val="000000"/>
                </a:solidFill>
                <a:latin typeface="Calibri" pitchFamily="34" charset="0"/>
                <a:sym typeface="Arial" pitchFamily="34" charset="0"/>
              </a:rPr>
              <a:t>Zschech</a:t>
            </a:r>
            <a:endParaRPr lang="en-US" sz="1700" dirty="0">
              <a:solidFill>
                <a:srgbClr val="000000"/>
              </a:solidFill>
              <a:latin typeface="Calibri" pitchFamily="34" charset="0"/>
              <a:sym typeface="Arial" pitchFamily="34" charset="0"/>
            </a:endParaRPr>
          </a:p>
        </p:txBody>
      </p:sp>
      <p:sp>
        <p:nvSpPr>
          <p:cNvPr id="10"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2000 </a:t>
            </a:r>
            <a:r>
              <a:rPr lang="en-US" sz="1700" dirty="0" err="1">
                <a:solidFill>
                  <a:srgbClr val="000000"/>
                </a:solidFill>
                <a:latin typeface="Calibri" pitchFamily="34" charset="0"/>
                <a:sym typeface="Arial" pitchFamily="34" charset="0"/>
              </a:rPr>
              <a:t>Hillsong</a:t>
            </a:r>
            <a:r>
              <a:rPr lang="en-US" sz="1700" dirty="0">
                <a:solidFill>
                  <a:srgbClr val="000000"/>
                </a:solidFill>
                <a:latin typeface="Calibri" pitchFamily="34" charset="0"/>
                <a:sym typeface="Arial" pitchFamily="34" charset="0"/>
              </a:rPr>
              <a:t> Music Publishing</a:t>
            </a:r>
          </a:p>
        </p:txBody>
      </p:sp>
      <p:sp>
        <p:nvSpPr>
          <p:cNvPr id="11"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CCLI 78316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1626" y="896179"/>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We will </a:t>
            </a:r>
            <a:r>
              <a:rPr lang="en-US" sz="3400" b="1" dirty="0">
                <a:solidFill>
                  <a:srgbClr val="000000"/>
                </a:solidFill>
                <a:sym typeface="Arial" charset="0"/>
              </a:rPr>
              <a:t>sing </a:t>
            </a:r>
            <a:r>
              <a:rPr lang="en-US" sz="3400" b="1" dirty="0" err="1">
                <a:solidFill>
                  <a:srgbClr val="000000"/>
                </a:solidFill>
                <a:sym typeface="Arial" charset="0"/>
              </a:rPr>
              <a:t>sing</a:t>
            </a:r>
            <a:r>
              <a:rPr lang="en-US" sz="3400" b="1" dirty="0">
                <a:solidFill>
                  <a:srgbClr val="000000"/>
                </a:solidFill>
                <a:sym typeface="Arial" charset="0"/>
              </a:rPr>
              <a:t> </a:t>
            </a:r>
            <a:r>
              <a:rPr lang="en-US" sz="3400" b="1" dirty="0" err="1">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And make music with the heavens</a:t>
            </a:r>
            <a:br>
              <a:rPr lang="en-US" sz="3400" b="1" dirty="0">
                <a:solidFill>
                  <a:srgbClr val="000000"/>
                </a:solidFill>
                <a:sym typeface="Arial" charset="0"/>
              </a:rPr>
            </a:br>
            <a:r>
              <a:rPr lang="en-US" sz="3400" b="1" dirty="0">
                <a:solidFill>
                  <a:srgbClr val="000000"/>
                </a:solidFill>
                <a:sym typeface="Arial" charset="0"/>
              </a:rPr>
              <a:t>We will sing </a:t>
            </a:r>
            <a:r>
              <a:rPr lang="en-US" sz="3400" b="1" dirty="0" err="1">
                <a:solidFill>
                  <a:srgbClr val="000000"/>
                </a:solidFill>
                <a:sym typeface="Arial" charset="0"/>
              </a:rPr>
              <a:t>sing</a:t>
            </a:r>
            <a:r>
              <a:rPr lang="en-US" sz="3400" b="1" dirty="0">
                <a:solidFill>
                  <a:srgbClr val="000000"/>
                </a:solidFill>
                <a:sym typeface="Arial" charset="0"/>
              </a:rPr>
              <a:t> </a:t>
            </a:r>
            <a:r>
              <a:rPr lang="en-US" sz="3400" b="1" dirty="0" err="1">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Grateful that You hear us</a:t>
            </a:r>
            <a:br>
              <a:rPr lang="en-US" sz="3400" b="1" dirty="0">
                <a:solidFill>
                  <a:srgbClr val="000000"/>
                </a:solidFill>
                <a:sym typeface="Arial" charset="0"/>
              </a:rPr>
            </a:br>
            <a:r>
              <a:rPr lang="en-US" sz="3400" b="1" dirty="0">
                <a:solidFill>
                  <a:srgbClr val="000000"/>
                </a:solidFill>
                <a:sym typeface="Arial" charset="0"/>
              </a:rPr>
              <a:t>When we shout Your praise</a:t>
            </a:r>
            <a:br>
              <a:rPr lang="en-US" sz="3400" b="1" dirty="0">
                <a:solidFill>
                  <a:srgbClr val="000000"/>
                </a:solidFill>
                <a:sym typeface="Arial" charset="0"/>
              </a:rPr>
            </a:br>
            <a:r>
              <a:rPr lang="en-US" sz="3400" b="1" dirty="0">
                <a:solidFill>
                  <a:srgbClr val="000000"/>
                </a:solidFill>
                <a:sym typeface="Arial" charset="0"/>
              </a:rPr>
              <a:t>Lift high the name </a:t>
            </a:r>
            <a:r>
              <a:rPr lang="en-US" sz="3400" b="1" dirty="0" smtClean="0">
                <a:solidFill>
                  <a:srgbClr val="000000"/>
                </a:solidFill>
                <a:sym typeface="Arial" charset="0"/>
              </a:rPr>
              <a:t>of Jesus</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1626" y="896179"/>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We will </a:t>
            </a:r>
            <a:r>
              <a:rPr lang="en-US" sz="3400" b="1" dirty="0">
                <a:solidFill>
                  <a:srgbClr val="000000"/>
                </a:solidFill>
                <a:sym typeface="Arial" charset="0"/>
              </a:rPr>
              <a:t>sing </a:t>
            </a:r>
            <a:r>
              <a:rPr lang="en-US" sz="3400" b="1" dirty="0" err="1">
                <a:solidFill>
                  <a:srgbClr val="000000"/>
                </a:solidFill>
                <a:sym typeface="Arial" charset="0"/>
              </a:rPr>
              <a:t>sing</a:t>
            </a:r>
            <a:r>
              <a:rPr lang="en-US" sz="3400" b="1" dirty="0">
                <a:solidFill>
                  <a:srgbClr val="000000"/>
                </a:solidFill>
                <a:sym typeface="Arial" charset="0"/>
              </a:rPr>
              <a:t> </a:t>
            </a:r>
            <a:r>
              <a:rPr lang="en-US" sz="3400" b="1" dirty="0" err="1">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And make music with the heavens</a:t>
            </a:r>
            <a:br>
              <a:rPr lang="en-US" sz="3400" b="1" dirty="0">
                <a:solidFill>
                  <a:srgbClr val="000000"/>
                </a:solidFill>
                <a:sym typeface="Arial" charset="0"/>
              </a:rPr>
            </a:br>
            <a:r>
              <a:rPr lang="en-US" sz="3400" b="1" dirty="0">
                <a:solidFill>
                  <a:srgbClr val="000000"/>
                </a:solidFill>
                <a:sym typeface="Arial" charset="0"/>
              </a:rPr>
              <a:t>We will sing </a:t>
            </a:r>
            <a:r>
              <a:rPr lang="en-US" sz="3400" b="1" dirty="0" err="1">
                <a:solidFill>
                  <a:srgbClr val="000000"/>
                </a:solidFill>
                <a:sym typeface="Arial" charset="0"/>
              </a:rPr>
              <a:t>sing</a:t>
            </a:r>
            <a:r>
              <a:rPr lang="en-US" sz="3400" b="1" dirty="0">
                <a:solidFill>
                  <a:srgbClr val="000000"/>
                </a:solidFill>
                <a:sym typeface="Arial" charset="0"/>
              </a:rPr>
              <a:t> </a:t>
            </a:r>
            <a:r>
              <a:rPr lang="en-US" sz="3400" b="1" dirty="0" err="1">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Grateful that You hear us</a:t>
            </a:r>
            <a:br>
              <a:rPr lang="en-US" sz="3400" b="1" dirty="0">
                <a:solidFill>
                  <a:srgbClr val="000000"/>
                </a:solidFill>
                <a:sym typeface="Arial" charset="0"/>
              </a:rPr>
            </a:br>
            <a:r>
              <a:rPr lang="en-US" sz="3400" b="1" dirty="0">
                <a:solidFill>
                  <a:srgbClr val="000000"/>
                </a:solidFill>
                <a:sym typeface="Arial" charset="0"/>
              </a:rPr>
              <a:t>When we shout Your praise</a:t>
            </a:r>
            <a:br>
              <a:rPr lang="en-US" sz="3400" b="1" dirty="0">
                <a:solidFill>
                  <a:srgbClr val="000000"/>
                </a:solidFill>
                <a:sym typeface="Arial" charset="0"/>
              </a:rPr>
            </a:br>
            <a:r>
              <a:rPr lang="en-US" sz="3400" b="1" dirty="0">
                <a:solidFill>
                  <a:srgbClr val="000000"/>
                </a:solidFill>
                <a:sym typeface="Arial" charset="0"/>
              </a:rPr>
              <a:t>Lift high the name </a:t>
            </a:r>
            <a:r>
              <a:rPr lang="en-US" sz="3400" b="1" dirty="0" smtClean="0">
                <a:solidFill>
                  <a:srgbClr val="000000"/>
                </a:solidFill>
                <a:sym typeface="Arial" charset="0"/>
              </a:rPr>
              <a:t>of Jesus</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609</Words>
  <Application>Microsoft Office PowerPoint</Application>
  <PresentationFormat>Custom</PresentationFormat>
  <Paragraphs>214</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Jesus draw me close Closer Lord to You Let the world around me fade away Jesus draw me close Closer Lord to You For I desire to worship and obey</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Safe Harbor</vt:lpstr>
      <vt:lpstr>Slide 42</vt:lpstr>
      <vt:lpstr>Safe Harbor</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30</cp:revision>
  <dcterms:created xsi:type="dcterms:W3CDTF">2012-06-07T19:24:02Z</dcterms:created>
  <dcterms:modified xsi:type="dcterms:W3CDTF">2012-06-11T19:22:37Z</dcterms:modified>
</cp:coreProperties>
</file>