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8"/>
  </p:notesMasterIdLst>
  <p:handoutMasterIdLst>
    <p:handoutMasterId r:id="rId89"/>
  </p:handoutMasterIdLst>
  <p:sldIdLst>
    <p:sldId id="267" r:id="rId2"/>
    <p:sldId id="29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268" r:id="rId20"/>
    <p:sldId id="289" r:id="rId21"/>
    <p:sldId id="256" r:id="rId22"/>
    <p:sldId id="290" r:id="rId23"/>
    <p:sldId id="291" r:id="rId24"/>
    <p:sldId id="292" r:id="rId25"/>
    <p:sldId id="295" r:id="rId26"/>
    <p:sldId id="293" r:id="rId27"/>
    <p:sldId id="294" r:id="rId28"/>
    <p:sldId id="257" r:id="rId29"/>
    <p:sldId id="258" r:id="rId30"/>
    <p:sldId id="259" r:id="rId31"/>
    <p:sldId id="281" r:id="rId32"/>
    <p:sldId id="284" r:id="rId33"/>
    <p:sldId id="296" r:id="rId34"/>
    <p:sldId id="285" r:id="rId35"/>
    <p:sldId id="286" r:id="rId36"/>
    <p:sldId id="297" r:id="rId37"/>
    <p:sldId id="269" r:id="rId38"/>
    <p:sldId id="260" r:id="rId39"/>
    <p:sldId id="271" r:id="rId40"/>
    <p:sldId id="270" r:id="rId41"/>
    <p:sldId id="280" r:id="rId42"/>
    <p:sldId id="282" r:id="rId43"/>
    <p:sldId id="287" r:id="rId44"/>
    <p:sldId id="272" r:id="rId45"/>
    <p:sldId id="261" r:id="rId46"/>
    <p:sldId id="278" r:id="rId47"/>
    <p:sldId id="273" r:id="rId48"/>
    <p:sldId id="274" r:id="rId49"/>
    <p:sldId id="263" r:id="rId50"/>
    <p:sldId id="275" r:id="rId51"/>
    <p:sldId id="265" r:id="rId52"/>
    <p:sldId id="276" r:id="rId53"/>
    <p:sldId id="266" r:id="rId54"/>
    <p:sldId id="277" r:id="rId55"/>
    <p:sldId id="315" r:id="rId56"/>
    <p:sldId id="316" r:id="rId57"/>
    <p:sldId id="317" r:id="rId58"/>
    <p:sldId id="318" r:id="rId59"/>
    <p:sldId id="319" r:id="rId60"/>
    <p:sldId id="320" r:id="rId61"/>
    <p:sldId id="321" r:id="rId62"/>
    <p:sldId id="322" r:id="rId63"/>
    <p:sldId id="323" r:id="rId64"/>
    <p:sldId id="332" r:id="rId65"/>
    <p:sldId id="333" r:id="rId66"/>
    <p:sldId id="334" r:id="rId67"/>
    <p:sldId id="335" r:id="rId68"/>
    <p:sldId id="336" r:id="rId69"/>
    <p:sldId id="337" r:id="rId70"/>
    <p:sldId id="338" r:id="rId71"/>
    <p:sldId id="339" r:id="rId72"/>
    <p:sldId id="324" r:id="rId73"/>
    <p:sldId id="325" r:id="rId74"/>
    <p:sldId id="326" r:id="rId75"/>
    <p:sldId id="327" r:id="rId76"/>
    <p:sldId id="328" r:id="rId77"/>
    <p:sldId id="329" r:id="rId78"/>
    <p:sldId id="330" r:id="rId79"/>
    <p:sldId id="331" r:id="rId80"/>
    <p:sldId id="340" r:id="rId81"/>
    <p:sldId id="341" r:id="rId82"/>
    <p:sldId id="342" r:id="rId83"/>
    <p:sldId id="343" r:id="rId84"/>
    <p:sldId id="344" r:id="rId85"/>
    <p:sldId id="345" r:id="rId86"/>
    <p:sldId id="347" r:id="rId87"/>
  </p:sldIdLst>
  <p:sldSz cx="8686800" cy="5148263"/>
  <p:notesSz cx="7010400" cy="9296400"/>
  <p:defaultTextStyle>
    <a:defPPr>
      <a:defRPr lang="en-US"/>
    </a:defPPr>
    <a:lvl1pPr marL="0" algn="l" defTabSz="790499" rtl="0" eaLnBrk="1" latinLnBrk="0" hangingPunct="1">
      <a:defRPr sz="1600" kern="1200">
        <a:solidFill>
          <a:schemeClr val="tx1"/>
        </a:solidFill>
        <a:latin typeface="+mn-lt"/>
        <a:ea typeface="+mn-ea"/>
        <a:cs typeface="+mn-cs"/>
      </a:defRPr>
    </a:lvl1pPr>
    <a:lvl2pPr marL="395249" algn="l" defTabSz="790499" rtl="0" eaLnBrk="1" latinLnBrk="0" hangingPunct="1">
      <a:defRPr sz="1600" kern="1200">
        <a:solidFill>
          <a:schemeClr val="tx1"/>
        </a:solidFill>
        <a:latin typeface="+mn-lt"/>
        <a:ea typeface="+mn-ea"/>
        <a:cs typeface="+mn-cs"/>
      </a:defRPr>
    </a:lvl2pPr>
    <a:lvl3pPr marL="790499" algn="l" defTabSz="790499" rtl="0" eaLnBrk="1" latinLnBrk="0" hangingPunct="1">
      <a:defRPr sz="1600" kern="1200">
        <a:solidFill>
          <a:schemeClr val="tx1"/>
        </a:solidFill>
        <a:latin typeface="+mn-lt"/>
        <a:ea typeface="+mn-ea"/>
        <a:cs typeface="+mn-cs"/>
      </a:defRPr>
    </a:lvl3pPr>
    <a:lvl4pPr marL="1185748" algn="l" defTabSz="790499" rtl="0" eaLnBrk="1" latinLnBrk="0" hangingPunct="1">
      <a:defRPr sz="1600" kern="1200">
        <a:solidFill>
          <a:schemeClr val="tx1"/>
        </a:solidFill>
        <a:latin typeface="+mn-lt"/>
        <a:ea typeface="+mn-ea"/>
        <a:cs typeface="+mn-cs"/>
      </a:defRPr>
    </a:lvl4pPr>
    <a:lvl5pPr marL="1580998" algn="l" defTabSz="790499" rtl="0" eaLnBrk="1" latinLnBrk="0" hangingPunct="1">
      <a:defRPr sz="1600" kern="1200">
        <a:solidFill>
          <a:schemeClr val="tx1"/>
        </a:solidFill>
        <a:latin typeface="+mn-lt"/>
        <a:ea typeface="+mn-ea"/>
        <a:cs typeface="+mn-cs"/>
      </a:defRPr>
    </a:lvl5pPr>
    <a:lvl6pPr marL="1976247" algn="l" defTabSz="790499" rtl="0" eaLnBrk="1" latinLnBrk="0" hangingPunct="1">
      <a:defRPr sz="1600" kern="1200">
        <a:solidFill>
          <a:schemeClr val="tx1"/>
        </a:solidFill>
        <a:latin typeface="+mn-lt"/>
        <a:ea typeface="+mn-ea"/>
        <a:cs typeface="+mn-cs"/>
      </a:defRPr>
    </a:lvl6pPr>
    <a:lvl7pPr marL="2371496" algn="l" defTabSz="790499" rtl="0" eaLnBrk="1" latinLnBrk="0" hangingPunct="1">
      <a:defRPr sz="1600" kern="1200">
        <a:solidFill>
          <a:schemeClr val="tx1"/>
        </a:solidFill>
        <a:latin typeface="+mn-lt"/>
        <a:ea typeface="+mn-ea"/>
        <a:cs typeface="+mn-cs"/>
      </a:defRPr>
    </a:lvl7pPr>
    <a:lvl8pPr marL="2766746" algn="l" defTabSz="790499" rtl="0" eaLnBrk="1" latinLnBrk="0" hangingPunct="1">
      <a:defRPr sz="1600" kern="1200">
        <a:solidFill>
          <a:schemeClr val="tx1"/>
        </a:solidFill>
        <a:latin typeface="+mn-lt"/>
        <a:ea typeface="+mn-ea"/>
        <a:cs typeface="+mn-cs"/>
      </a:defRPr>
    </a:lvl8pPr>
    <a:lvl9pPr marL="3161995" algn="l" defTabSz="790499"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65" autoAdjust="0"/>
  </p:normalViewPr>
  <p:slideViewPr>
    <p:cSldViewPr>
      <p:cViewPr varScale="1">
        <p:scale>
          <a:sx n="96" d="100"/>
          <a:sy n="96" d="100"/>
        </p:scale>
        <p:origin x="-624" y="-96"/>
      </p:cViewPr>
      <p:guideLst>
        <p:guide orient="horz" pos="1622"/>
        <p:guide pos="2736"/>
      </p:guideLst>
    </p:cSldViewPr>
  </p:slideViewPr>
  <p:notesTextViewPr>
    <p:cViewPr>
      <p:scale>
        <a:sx n="100" d="100"/>
        <a:sy n="100" d="100"/>
      </p:scale>
      <p:origin x="0" y="0"/>
    </p:cViewPr>
  </p:notesTextViewPr>
  <p:sorterViewPr>
    <p:cViewPr>
      <p:scale>
        <a:sx n="100" d="100"/>
        <a:sy n="100" d="100"/>
      </p:scale>
      <p:origin x="0" y="1340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39B2EAA-2186-48A5-9B26-F80EC97DAA17}" type="datetimeFigureOut">
              <a:rPr lang="en-US" smtClean="0"/>
              <a:pPr/>
              <a:t>6/4/2012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B5E47A4-C046-46B0-9266-F93866EBEB0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2010D70-F6E2-4B05-9BCE-697775D2E053}" type="datetimeFigureOut">
              <a:rPr lang="en-US" smtClean="0"/>
              <a:pPr/>
              <a:t>6/4/2012</a:t>
            </a:fld>
            <a:endParaRPr lang="en-US"/>
          </a:p>
        </p:txBody>
      </p:sp>
      <p:sp>
        <p:nvSpPr>
          <p:cNvPr id="4" name="Slide Image Placeholder 3"/>
          <p:cNvSpPr>
            <a:spLocks noGrp="1" noRot="1" noChangeAspect="1"/>
          </p:cNvSpPr>
          <p:nvPr>
            <p:ph type="sldImg" idx="2"/>
          </p:nvPr>
        </p:nvSpPr>
        <p:spPr>
          <a:xfrm>
            <a:off x="563563" y="696913"/>
            <a:ext cx="58832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16695E4-D73B-40A7-8874-22B2994BB04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790499" rtl="0" eaLnBrk="1" latinLnBrk="0" hangingPunct="1">
      <a:defRPr sz="1000" kern="1200">
        <a:solidFill>
          <a:schemeClr val="tx1"/>
        </a:solidFill>
        <a:latin typeface="+mn-lt"/>
        <a:ea typeface="+mn-ea"/>
        <a:cs typeface="+mn-cs"/>
      </a:defRPr>
    </a:lvl1pPr>
    <a:lvl2pPr marL="395249" algn="l" defTabSz="790499" rtl="0" eaLnBrk="1" latinLnBrk="0" hangingPunct="1">
      <a:defRPr sz="1000" kern="1200">
        <a:solidFill>
          <a:schemeClr val="tx1"/>
        </a:solidFill>
        <a:latin typeface="+mn-lt"/>
        <a:ea typeface="+mn-ea"/>
        <a:cs typeface="+mn-cs"/>
      </a:defRPr>
    </a:lvl2pPr>
    <a:lvl3pPr marL="790499" algn="l" defTabSz="790499" rtl="0" eaLnBrk="1" latinLnBrk="0" hangingPunct="1">
      <a:defRPr sz="1000" kern="1200">
        <a:solidFill>
          <a:schemeClr val="tx1"/>
        </a:solidFill>
        <a:latin typeface="+mn-lt"/>
        <a:ea typeface="+mn-ea"/>
        <a:cs typeface="+mn-cs"/>
      </a:defRPr>
    </a:lvl3pPr>
    <a:lvl4pPr marL="1185748" algn="l" defTabSz="790499" rtl="0" eaLnBrk="1" latinLnBrk="0" hangingPunct="1">
      <a:defRPr sz="1000" kern="1200">
        <a:solidFill>
          <a:schemeClr val="tx1"/>
        </a:solidFill>
        <a:latin typeface="+mn-lt"/>
        <a:ea typeface="+mn-ea"/>
        <a:cs typeface="+mn-cs"/>
      </a:defRPr>
    </a:lvl4pPr>
    <a:lvl5pPr marL="1580998" algn="l" defTabSz="790499" rtl="0" eaLnBrk="1" latinLnBrk="0" hangingPunct="1">
      <a:defRPr sz="1000" kern="1200">
        <a:solidFill>
          <a:schemeClr val="tx1"/>
        </a:solidFill>
        <a:latin typeface="+mn-lt"/>
        <a:ea typeface="+mn-ea"/>
        <a:cs typeface="+mn-cs"/>
      </a:defRPr>
    </a:lvl5pPr>
    <a:lvl6pPr marL="1976247" algn="l" defTabSz="790499" rtl="0" eaLnBrk="1" latinLnBrk="0" hangingPunct="1">
      <a:defRPr sz="1000" kern="1200">
        <a:solidFill>
          <a:schemeClr val="tx1"/>
        </a:solidFill>
        <a:latin typeface="+mn-lt"/>
        <a:ea typeface="+mn-ea"/>
        <a:cs typeface="+mn-cs"/>
      </a:defRPr>
    </a:lvl6pPr>
    <a:lvl7pPr marL="2371496" algn="l" defTabSz="790499" rtl="0" eaLnBrk="1" latinLnBrk="0" hangingPunct="1">
      <a:defRPr sz="1000" kern="1200">
        <a:solidFill>
          <a:schemeClr val="tx1"/>
        </a:solidFill>
        <a:latin typeface="+mn-lt"/>
        <a:ea typeface="+mn-ea"/>
        <a:cs typeface="+mn-cs"/>
      </a:defRPr>
    </a:lvl7pPr>
    <a:lvl8pPr marL="2766746" algn="l" defTabSz="790499" rtl="0" eaLnBrk="1" latinLnBrk="0" hangingPunct="1">
      <a:defRPr sz="1000" kern="1200">
        <a:solidFill>
          <a:schemeClr val="tx1"/>
        </a:solidFill>
        <a:latin typeface="+mn-lt"/>
        <a:ea typeface="+mn-ea"/>
        <a:cs typeface="+mn-cs"/>
      </a:defRPr>
    </a:lvl8pPr>
    <a:lvl9pPr marL="3161995" algn="l" defTabSz="790499"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9800" dirty="0"/>
              <a:t>G             C</a:t>
            </a:r>
          </a:p>
          <a:p>
            <a:r>
              <a:rPr lang="en-US" sz="9800" dirty="0"/>
              <a:t/>
            </a:r>
            <a:br>
              <a:rPr lang="en-US" sz="9800" dirty="0"/>
            </a:br>
            <a:r>
              <a:rPr lang="en-US" sz="9800" dirty="0"/>
              <a:t>Fm          C</a:t>
            </a:r>
          </a:p>
        </p:txBody>
      </p:sp>
      <p:sp>
        <p:nvSpPr>
          <p:cNvPr id="4" name="Slide Number Placeholder 3"/>
          <p:cNvSpPr>
            <a:spLocks noGrp="1"/>
          </p:cNvSpPr>
          <p:nvPr>
            <p:ph type="sldNum" sz="quarter" idx="10"/>
          </p:nvPr>
        </p:nvSpPr>
        <p:spPr/>
        <p:txBody>
          <a:bodyPr/>
          <a:lstStyle/>
          <a:p>
            <a:fld id="{68F23867-6353-47B9-900D-02DFB8BDABAE}"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3">
              <a:defRPr/>
            </a:pPr>
            <a:r>
              <a:rPr lang="en-US" sz="1200" dirty="0"/>
              <a:t>G           D</a:t>
            </a:r>
            <a:br>
              <a:rPr lang="en-US" sz="1200" dirty="0"/>
            </a:br>
            <a:r>
              <a:rPr lang="en-US" sz="1200" dirty="0"/>
              <a:t/>
            </a:r>
            <a:br>
              <a:rPr lang="en-US" sz="1200" dirty="0"/>
            </a:br>
            <a:r>
              <a:rPr lang="en-US" sz="1200" dirty="0"/>
              <a:t>Fm           C</a:t>
            </a:r>
            <a:endParaRPr lang="en-US" dirty="0" smtClean="0"/>
          </a:p>
          <a:p>
            <a:endParaRPr lang="en-US" dirty="0"/>
          </a:p>
        </p:txBody>
      </p:sp>
      <p:sp>
        <p:nvSpPr>
          <p:cNvPr id="4" name="Slide Number Placeholder 3"/>
          <p:cNvSpPr>
            <a:spLocks noGrp="1"/>
          </p:cNvSpPr>
          <p:nvPr>
            <p:ph type="sldNum" sz="quarter" idx="10"/>
          </p:nvPr>
        </p:nvSpPr>
        <p:spPr/>
        <p:txBody>
          <a:bodyPr/>
          <a:lstStyle/>
          <a:p>
            <a:fld id="{68F23867-6353-47B9-900D-02DFB8BDABAE}"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3">
              <a:defRPr/>
            </a:pPr>
            <a:r>
              <a:rPr lang="en-US" sz="1200" dirty="0"/>
              <a:t>G           </a:t>
            </a:r>
            <a:r>
              <a:rPr lang="en-US" sz="1200" dirty="0" smtClean="0"/>
              <a:t>D</a:t>
            </a:r>
            <a:r>
              <a:rPr lang="en-US" sz="1200" dirty="0"/>
              <a:t/>
            </a:r>
            <a:br>
              <a:rPr lang="en-US" sz="1200" dirty="0"/>
            </a:br>
            <a:r>
              <a:rPr lang="en-US" sz="1200" dirty="0"/>
              <a:t>Fm           </a:t>
            </a:r>
            <a:r>
              <a:rPr lang="en-US" sz="1200" dirty="0" smtClean="0"/>
              <a:t>C</a:t>
            </a:r>
            <a:endParaRPr lang="en-US" dirty="0" smtClean="0"/>
          </a:p>
          <a:p>
            <a:r>
              <a:rPr lang="en-US" dirty="0" smtClean="0"/>
              <a:t>G</a:t>
            </a:r>
            <a:endParaRPr lang="en-US" dirty="0"/>
          </a:p>
        </p:txBody>
      </p:sp>
      <p:sp>
        <p:nvSpPr>
          <p:cNvPr id="4" name="Slide Number Placeholder 3"/>
          <p:cNvSpPr>
            <a:spLocks noGrp="1"/>
          </p:cNvSpPr>
          <p:nvPr>
            <p:ph type="sldNum" sz="quarter" idx="10"/>
          </p:nvPr>
        </p:nvSpPr>
        <p:spPr/>
        <p:txBody>
          <a:bodyPr/>
          <a:lstStyle/>
          <a:p>
            <a:fld id="{68F23867-6353-47B9-900D-02DFB8BDABAE}"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0" kern="1200" dirty="0" smtClean="0">
                <a:solidFill>
                  <a:schemeClr val="tx1"/>
                </a:solidFill>
                <a:latin typeface="+mn-lt"/>
                <a:ea typeface="+mn-ea"/>
                <a:cs typeface="+mn-cs"/>
              </a:rPr>
              <a:t>G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C</a:t>
            </a:r>
            <a:br>
              <a:rPr lang="en-US" sz="1000" b="0" kern="1200" dirty="0" smtClean="0">
                <a:solidFill>
                  <a:schemeClr val="tx1"/>
                </a:solidFill>
                <a:latin typeface="+mn-lt"/>
                <a:ea typeface="+mn-ea"/>
                <a:cs typeface="+mn-cs"/>
              </a:rPr>
            </a:br>
            <a:r>
              <a:rPr lang="en-US" sz="1000" b="0" kern="1200" dirty="0" err="1" smtClean="0">
                <a:solidFill>
                  <a:schemeClr val="tx1"/>
                </a:solidFill>
                <a:latin typeface="+mn-lt"/>
                <a:ea typeface="+mn-ea"/>
                <a:cs typeface="+mn-cs"/>
              </a:rPr>
              <a:t>Em</a:t>
            </a:r>
            <a:r>
              <a:rPr lang="en-US" sz="1000" b="0" kern="1200" dirty="0" smtClean="0">
                <a:solidFill>
                  <a:schemeClr val="tx1"/>
                </a:solidFill>
                <a:latin typeface="+mn-lt"/>
                <a:ea typeface="+mn-ea"/>
                <a:cs typeface="+mn-cs"/>
              </a:rPr>
              <a:t> D C D/F#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G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C</a:t>
            </a:r>
            <a:br>
              <a:rPr lang="en-US" sz="1000" b="0" kern="1200" dirty="0" smtClean="0">
                <a:solidFill>
                  <a:schemeClr val="tx1"/>
                </a:solidFill>
                <a:latin typeface="+mn-lt"/>
                <a:ea typeface="+mn-ea"/>
                <a:cs typeface="+mn-cs"/>
              </a:rPr>
            </a:br>
            <a:r>
              <a:rPr lang="en-US" sz="1000" b="0" kern="1200" dirty="0" err="1" smtClean="0">
                <a:solidFill>
                  <a:schemeClr val="tx1"/>
                </a:solidFill>
                <a:latin typeface="+mn-lt"/>
                <a:ea typeface="+mn-ea"/>
                <a:cs typeface="+mn-cs"/>
              </a:rPr>
              <a:t>Em</a:t>
            </a:r>
            <a:r>
              <a:rPr lang="en-US" sz="1000" b="0" kern="1200" dirty="0" smtClean="0">
                <a:solidFill>
                  <a:schemeClr val="tx1"/>
                </a:solidFill>
                <a:latin typeface="+mn-lt"/>
                <a:ea typeface="+mn-ea"/>
                <a:cs typeface="+mn-cs"/>
              </a:rPr>
              <a:t> D C D/F# </a:t>
            </a:r>
            <a:br>
              <a:rPr lang="en-US" sz="1000" b="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16695E4-D73B-40A7-8874-22B2994BB044}"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0" kern="1200" dirty="0" smtClean="0">
                <a:solidFill>
                  <a:schemeClr val="tx1"/>
                </a:solidFill>
                <a:latin typeface="+mn-lt"/>
                <a:ea typeface="+mn-ea"/>
                <a:cs typeface="+mn-cs"/>
              </a:rPr>
              <a:t>G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C</a:t>
            </a:r>
            <a:br>
              <a:rPr lang="en-US" sz="1000" b="0" kern="1200" dirty="0" smtClean="0">
                <a:solidFill>
                  <a:schemeClr val="tx1"/>
                </a:solidFill>
                <a:latin typeface="+mn-lt"/>
                <a:ea typeface="+mn-ea"/>
                <a:cs typeface="+mn-cs"/>
              </a:rPr>
            </a:br>
            <a:r>
              <a:rPr lang="en-US" sz="1000" b="0" kern="1200" dirty="0" err="1" smtClean="0">
                <a:solidFill>
                  <a:schemeClr val="tx1"/>
                </a:solidFill>
                <a:latin typeface="+mn-lt"/>
                <a:ea typeface="+mn-ea"/>
                <a:cs typeface="+mn-cs"/>
              </a:rPr>
              <a:t>Em</a:t>
            </a:r>
            <a:r>
              <a:rPr lang="en-US" sz="1000" b="0" kern="1200" dirty="0" smtClean="0">
                <a:solidFill>
                  <a:schemeClr val="tx1"/>
                </a:solidFill>
                <a:latin typeface="+mn-lt"/>
                <a:ea typeface="+mn-ea"/>
                <a:cs typeface="+mn-cs"/>
              </a:rPr>
              <a:t> D C D/F#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G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C</a:t>
            </a:r>
            <a:br>
              <a:rPr lang="en-US" sz="1000" b="0" kern="1200" dirty="0" smtClean="0">
                <a:solidFill>
                  <a:schemeClr val="tx1"/>
                </a:solidFill>
                <a:latin typeface="+mn-lt"/>
                <a:ea typeface="+mn-ea"/>
                <a:cs typeface="+mn-cs"/>
              </a:rPr>
            </a:br>
            <a:r>
              <a:rPr lang="en-US" sz="1000" b="0" kern="1200" dirty="0" err="1" smtClean="0">
                <a:solidFill>
                  <a:schemeClr val="tx1"/>
                </a:solidFill>
                <a:latin typeface="+mn-lt"/>
                <a:ea typeface="+mn-ea"/>
                <a:cs typeface="+mn-cs"/>
              </a:rPr>
              <a:t>Em</a:t>
            </a:r>
            <a:r>
              <a:rPr lang="en-US" sz="1000" b="0" kern="1200" dirty="0" smtClean="0">
                <a:solidFill>
                  <a:schemeClr val="tx1"/>
                </a:solidFill>
                <a:latin typeface="+mn-lt"/>
                <a:ea typeface="+mn-ea"/>
                <a:cs typeface="+mn-cs"/>
              </a:rPr>
              <a:t> D C D/F# </a:t>
            </a:r>
            <a:endParaRPr lang="en-US" dirty="0"/>
          </a:p>
        </p:txBody>
      </p:sp>
      <p:sp>
        <p:nvSpPr>
          <p:cNvPr id="4" name="Slide Number Placeholder 3"/>
          <p:cNvSpPr>
            <a:spLocks noGrp="1"/>
          </p:cNvSpPr>
          <p:nvPr>
            <p:ph type="sldNum" sz="quarter" idx="10"/>
          </p:nvPr>
        </p:nvSpPr>
        <p:spPr/>
        <p:txBody>
          <a:bodyPr/>
          <a:lstStyle/>
          <a:p>
            <a:fld id="{A16695E4-D73B-40A7-8874-22B2994BB044}"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0" kern="1200" dirty="0" smtClean="0">
                <a:solidFill>
                  <a:schemeClr val="tx1"/>
                </a:solidFill>
                <a:latin typeface="+mn-lt"/>
                <a:ea typeface="+mn-ea"/>
                <a:cs typeface="+mn-cs"/>
              </a:rPr>
              <a:t>G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C</a:t>
            </a:r>
            <a:br>
              <a:rPr lang="en-US" sz="1000" b="0" kern="1200" dirty="0" smtClean="0">
                <a:solidFill>
                  <a:schemeClr val="tx1"/>
                </a:solidFill>
                <a:latin typeface="+mn-lt"/>
                <a:ea typeface="+mn-ea"/>
                <a:cs typeface="+mn-cs"/>
              </a:rPr>
            </a:br>
            <a:r>
              <a:rPr lang="en-US" sz="1000" b="0" kern="1200" dirty="0" err="1" smtClean="0">
                <a:solidFill>
                  <a:schemeClr val="tx1"/>
                </a:solidFill>
                <a:latin typeface="+mn-lt"/>
                <a:ea typeface="+mn-ea"/>
                <a:cs typeface="+mn-cs"/>
              </a:rPr>
              <a:t>Em</a:t>
            </a:r>
            <a:r>
              <a:rPr lang="en-US" sz="1000" b="0" kern="1200" dirty="0" smtClean="0">
                <a:solidFill>
                  <a:schemeClr val="tx1"/>
                </a:solidFill>
                <a:latin typeface="+mn-lt"/>
                <a:ea typeface="+mn-ea"/>
                <a:cs typeface="+mn-cs"/>
              </a:rPr>
              <a:t> D C D/F#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G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C</a:t>
            </a:r>
            <a:br>
              <a:rPr lang="en-US" sz="1000" b="0" kern="1200" dirty="0" smtClean="0">
                <a:solidFill>
                  <a:schemeClr val="tx1"/>
                </a:solidFill>
                <a:latin typeface="+mn-lt"/>
                <a:ea typeface="+mn-ea"/>
                <a:cs typeface="+mn-cs"/>
              </a:rPr>
            </a:br>
            <a:r>
              <a:rPr lang="en-US" sz="1000" b="0" kern="1200" dirty="0" err="1" smtClean="0">
                <a:solidFill>
                  <a:schemeClr val="tx1"/>
                </a:solidFill>
                <a:latin typeface="+mn-lt"/>
                <a:ea typeface="+mn-ea"/>
                <a:cs typeface="+mn-cs"/>
              </a:rPr>
              <a:t>Em</a:t>
            </a:r>
            <a:r>
              <a:rPr lang="en-US" sz="1000" b="0" kern="1200" dirty="0" smtClean="0">
                <a:solidFill>
                  <a:schemeClr val="tx1"/>
                </a:solidFill>
                <a:latin typeface="+mn-lt"/>
                <a:ea typeface="+mn-ea"/>
                <a:cs typeface="+mn-cs"/>
              </a:rPr>
              <a:t> D C D/F# </a:t>
            </a:r>
            <a:endParaRPr lang="en-US" dirty="0"/>
          </a:p>
        </p:txBody>
      </p:sp>
      <p:sp>
        <p:nvSpPr>
          <p:cNvPr id="4" name="Slide Number Placeholder 3"/>
          <p:cNvSpPr>
            <a:spLocks noGrp="1"/>
          </p:cNvSpPr>
          <p:nvPr>
            <p:ph type="sldNum" sz="quarter" idx="10"/>
          </p:nvPr>
        </p:nvSpPr>
        <p:spPr/>
        <p:txBody>
          <a:bodyPr/>
          <a:lstStyle/>
          <a:p>
            <a:fld id="{A16695E4-D73B-40A7-8874-22B2994BB04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0" kern="1200" dirty="0" smtClean="0">
                <a:solidFill>
                  <a:schemeClr val="tx1"/>
                </a:solidFill>
                <a:latin typeface="+mn-lt"/>
                <a:ea typeface="+mn-ea"/>
                <a:cs typeface="+mn-cs"/>
              </a:rPr>
              <a:t>G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C</a:t>
            </a:r>
            <a:br>
              <a:rPr lang="en-US" sz="1000" b="0" kern="1200" dirty="0" smtClean="0">
                <a:solidFill>
                  <a:schemeClr val="tx1"/>
                </a:solidFill>
                <a:latin typeface="+mn-lt"/>
                <a:ea typeface="+mn-ea"/>
                <a:cs typeface="+mn-cs"/>
              </a:rPr>
            </a:br>
            <a:r>
              <a:rPr lang="en-US" sz="1000" b="0" kern="1200" dirty="0" err="1" smtClean="0">
                <a:solidFill>
                  <a:schemeClr val="tx1"/>
                </a:solidFill>
                <a:latin typeface="+mn-lt"/>
                <a:ea typeface="+mn-ea"/>
                <a:cs typeface="+mn-cs"/>
              </a:rPr>
              <a:t>Em</a:t>
            </a:r>
            <a:r>
              <a:rPr lang="en-US" sz="1000" b="0" kern="1200" dirty="0" smtClean="0">
                <a:solidFill>
                  <a:schemeClr val="tx1"/>
                </a:solidFill>
                <a:latin typeface="+mn-lt"/>
                <a:ea typeface="+mn-ea"/>
                <a:cs typeface="+mn-cs"/>
              </a:rPr>
              <a:t> D C D/F#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G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C</a:t>
            </a:r>
            <a:br>
              <a:rPr lang="en-US" sz="1000" b="0" kern="1200" dirty="0" smtClean="0">
                <a:solidFill>
                  <a:schemeClr val="tx1"/>
                </a:solidFill>
                <a:latin typeface="+mn-lt"/>
                <a:ea typeface="+mn-ea"/>
                <a:cs typeface="+mn-cs"/>
              </a:rPr>
            </a:br>
            <a:r>
              <a:rPr lang="en-US" sz="1000" b="0" kern="1200" dirty="0" err="1" smtClean="0">
                <a:solidFill>
                  <a:schemeClr val="tx1"/>
                </a:solidFill>
                <a:latin typeface="+mn-lt"/>
                <a:ea typeface="+mn-ea"/>
                <a:cs typeface="+mn-cs"/>
              </a:rPr>
              <a:t>Em</a:t>
            </a:r>
            <a:r>
              <a:rPr lang="en-US" sz="1000" b="0" kern="1200" dirty="0" smtClean="0">
                <a:solidFill>
                  <a:schemeClr val="tx1"/>
                </a:solidFill>
                <a:latin typeface="+mn-lt"/>
                <a:ea typeface="+mn-ea"/>
                <a:cs typeface="+mn-cs"/>
              </a:rPr>
              <a:t> D C D/F# </a:t>
            </a:r>
            <a:endParaRPr lang="en-US" dirty="0"/>
          </a:p>
        </p:txBody>
      </p:sp>
      <p:sp>
        <p:nvSpPr>
          <p:cNvPr id="4" name="Slide Number Placeholder 3"/>
          <p:cNvSpPr>
            <a:spLocks noGrp="1"/>
          </p:cNvSpPr>
          <p:nvPr>
            <p:ph type="sldNum" sz="quarter" idx="10"/>
          </p:nvPr>
        </p:nvSpPr>
        <p:spPr/>
        <p:txBody>
          <a:bodyPr/>
          <a:lstStyle/>
          <a:p>
            <a:fld id="{A16695E4-D73B-40A7-8874-22B2994BB04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0" kern="1200" dirty="0" smtClean="0">
                <a:solidFill>
                  <a:schemeClr val="tx1"/>
                </a:solidFill>
                <a:latin typeface="+mn-lt"/>
                <a:ea typeface="+mn-ea"/>
                <a:cs typeface="+mn-cs"/>
              </a:rPr>
              <a:t>C D/F# G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C D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Em7 A C</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C</a:t>
            </a:r>
            <a:br>
              <a:rPr lang="en-US" sz="1000" b="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16695E4-D73B-40A7-8874-22B2994BB04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790499"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latin typeface="+mn-lt"/>
                <a:ea typeface="+mn-ea"/>
                <a:cs typeface="+mn-cs"/>
              </a:rPr>
              <a:t>G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C</a:t>
            </a:r>
            <a:br>
              <a:rPr lang="en-US" sz="1000" b="0" kern="1200" dirty="0" smtClean="0">
                <a:solidFill>
                  <a:schemeClr val="tx1"/>
                </a:solidFill>
                <a:latin typeface="+mn-lt"/>
                <a:ea typeface="+mn-ea"/>
                <a:cs typeface="+mn-cs"/>
              </a:rPr>
            </a:br>
            <a:r>
              <a:rPr lang="en-US" sz="1000" b="0" kern="1200" dirty="0" err="1" smtClean="0">
                <a:solidFill>
                  <a:schemeClr val="tx1"/>
                </a:solidFill>
                <a:latin typeface="+mn-lt"/>
                <a:ea typeface="+mn-ea"/>
                <a:cs typeface="+mn-cs"/>
              </a:rPr>
              <a:t>Em</a:t>
            </a:r>
            <a:r>
              <a:rPr lang="en-US" sz="1000" b="0" kern="1200" dirty="0" smtClean="0">
                <a:solidFill>
                  <a:schemeClr val="tx1"/>
                </a:solidFill>
                <a:latin typeface="+mn-lt"/>
                <a:ea typeface="+mn-ea"/>
                <a:cs typeface="+mn-cs"/>
              </a:rPr>
              <a:t> D C D/F#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G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C</a:t>
            </a:r>
            <a:br>
              <a:rPr lang="en-US" sz="1000" b="0" kern="1200" dirty="0" smtClean="0">
                <a:solidFill>
                  <a:schemeClr val="tx1"/>
                </a:solidFill>
                <a:latin typeface="+mn-lt"/>
                <a:ea typeface="+mn-ea"/>
                <a:cs typeface="+mn-cs"/>
              </a:rPr>
            </a:br>
            <a:r>
              <a:rPr lang="en-US" sz="1000" b="0" kern="1200" dirty="0" err="1" smtClean="0">
                <a:solidFill>
                  <a:schemeClr val="tx1"/>
                </a:solidFill>
                <a:latin typeface="+mn-lt"/>
                <a:ea typeface="+mn-ea"/>
                <a:cs typeface="+mn-cs"/>
              </a:rPr>
              <a:t>Em</a:t>
            </a:r>
            <a:r>
              <a:rPr lang="en-US" sz="1000" b="0" kern="1200" dirty="0" smtClean="0">
                <a:solidFill>
                  <a:schemeClr val="tx1"/>
                </a:solidFill>
                <a:latin typeface="+mn-lt"/>
                <a:ea typeface="+mn-ea"/>
                <a:cs typeface="+mn-cs"/>
              </a:rPr>
              <a:t> D C D/F# </a:t>
            </a:r>
            <a:endParaRPr lang="en-US" dirty="0" smtClean="0"/>
          </a:p>
          <a:p>
            <a:endParaRPr lang="en-US" dirty="0"/>
          </a:p>
        </p:txBody>
      </p:sp>
      <p:sp>
        <p:nvSpPr>
          <p:cNvPr id="4" name="Slide Number Placeholder 3"/>
          <p:cNvSpPr>
            <a:spLocks noGrp="1"/>
          </p:cNvSpPr>
          <p:nvPr>
            <p:ph type="sldNum" sz="quarter" idx="10"/>
          </p:nvPr>
        </p:nvSpPr>
        <p:spPr/>
        <p:txBody>
          <a:bodyPr/>
          <a:lstStyle/>
          <a:p>
            <a:fld id="{A16695E4-D73B-40A7-8874-22B2994BB044}"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0" kern="1200" dirty="0" smtClean="0">
                <a:solidFill>
                  <a:schemeClr val="tx1"/>
                </a:solidFill>
                <a:latin typeface="+mn-lt"/>
                <a:ea typeface="+mn-ea"/>
                <a:cs typeface="+mn-cs"/>
              </a:rPr>
              <a:t>G C2 G</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C2 G</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
            </a:r>
            <a:br>
              <a:rPr lang="en-US" sz="1000" b="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16695E4-D73B-40A7-8874-22B2994BB044}" type="slidenum">
              <a:rPr lang="en-US" smtClean="0"/>
              <a:pPr/>
              <a:t>55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0" kern="1200" dirty="0" smtClean="0">
                <a:solidFill>
                  <a:schemeClr val="tx1"/>
                </a:solidFill>
                <a:latin typeface="+mn-lt"/>
                <a:ea typeface="+mn-ea"/>
                <a:cs typeface="+mn-cs"/>
              </a:rPr>
              <a:t>D(add4) C G</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D(add4) C G D</a:t>
            </a:r>
            <a:br>
              <a:rPr lang="en-US" sz="1000" b="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16695E4-D73B-40A7-8874-22B2994BB044}" type="slidenum">
              <a:rPr lang="en-US" smtClean="0"/>
              <a:pPr/>
              <a:t>56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G             C</a:t>
            </a:r>
          </a:p>
          <a:p>
            <a:r>
              <a:rPr lang="en-US" sz="1200" dirty="0"/>
              <a:t/>
            </a:r>
            <a:br>
              <a:rPr lang="en-US" sz="1200" dirty="0"/>
            </a:br>
            <a:r>
              <a:rPr lang="en-US" sz="1200" dirty="0"/>
              <a:t>Fm          C</a:t>
            </a:r>
            <a:endParaRPr lang="en-US" dirty="0"/>
          </a:p>
        </p:txBody>
      </p:sp>
      <p:sp>
        <p:nvSpPr>
          <p:cNvPr id="4" name="Slide Number Placeholder 3"/>
          <p:cNvSpPr>
            <a:spLocks noGrp="1"/>
          </p:cNvSpPr>
          <p:nvPr>
            <p:ph type="sldNum" sz="quarter" idx="10"/>
          </p:nvPr>
        </p:nvSpPr>
        <p:spPr/>
        <p:txBody>
          <a:bodyPr/>
          <a:lstStyle/>
          <a:p>
            <a:fld id="{68F23867-6353-47B9-900D-02DFB8BDABAE}"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0" kern="1200" dirty="0" err="1" smtClean="0">
                <a:solidFill>
                  <a:schemeClr val="tx1"/>
                </a:solidFill>
                <a:latin typeface="+mn-lt"/>
                <a:ea typeface="+mn-ea"/>
                <a:cs typeface="+mn-cs"/>
              </a:rPr>
              <a:t>Gsus</a:t>
            </a:r>
            <a:r>
              <a:rPr lang="en-US" sz="1000" b="0" kern="1200" dirty="0" smtClean="0">
                <a:solidFill>
                  <a:schemeClr val="tx1"/>
                </a:solidFill>
                <a:latin typeface="+mn-lt"/>
                <a:ea typeface="+mn-ea"/>
                <a:cs typeface="+mn-cs"/>
              </a:rPr>
              <a:t> G Em7 C2</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G </a:t>
            </a:r>
            <a:r>
              <a:rPr lang="en-US" sz="1000" b="0" kern="1200" dirty="0" err="1" smtClean="0">
                <a:solidFill>
                  <a:schemeClr val="tx1"/>
                </a:solidFill>
                <a:latin typeface="+mn-lt"/>
                <a:ea typeface="+mn-ea"/>
                <a:cs typeface="+mn-cs"/>
              </a:rPr>
              <a:t>Dsus</a:t>
            </a:r>
            <a:r>
              <a:rPr lang="en-US" sz="1000" b="0" kern="1200" dirty="0" smtClean="0">
                <a:solidFill>
                  <a:schemeClr val="tx1"/>
                </a:solidFill>
                <a:latin typeface="+mn-lt"/>
                <a:ea typeface="+mn-ea"/>
                <a:cs typeface="+mn-cs"/>
              </a:rPr>
              <a:t> Em7 C2</a:t>
            </a:r>
            <a:br>
              <a:rPr lang="en-US" sz="1000" b="0" kern="1200" dirty="0" smtClean="0">
                <a:solidFill>
                  <a:schemeClr val="tx1"/>
                </a:solidFill>
                <a:latin typeface="+mn-lt"/>
                <a:ea typeface="+mn-ea"/>
                <a:cs typeface="+mn-cs"/>
              </a:rPr>
            </a:br>
            <a:r>
              <a:rPr lang="en-US" sz="1000" b="0" kern="1200" dirty="0" err="1" smtClean="0">
                <a:solidFill>
                  <a:schemeClr val="tx1"/>
                </a:solidFill>
                <a:latin typeface="+mn-lt"/>
                <a:ea typeface="+mn-ea"/>
                <a:cs typeface="+mn-cs"/>
              </a:rPr>
              <a:t>Gsus</a:t>
            </a:r>
            <a:r>
              <a:rPr lang="en-US" sz="1000" b="0" kern="1200" dirty="0" smtClean="0">
                <a:solidFill>
                  <a:schemeClr val="tx1"/>
                </a:solidFill>
                <a:latin typeface="+mn-lt"/>
                <a:ea typeface="+mn-ea"/>
                <a:cs typeface="+mn-cs"/>
              </a:rPr>
              <a:t> G Em7 C2</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G </a:t>
            </a:r>
            <a:r>
              <a:rPr lang="en-US" sz="1000" b="0" kern="1200" dirty="0" err="1" smtClean="0">
                <a:solidFill>
                  <a:schemeClr val="tx1"/>
                </a:solidFill>
                <a:latin typeface="+mn-lt"/>
                <a:ea typeface="+mn-ea"/>
                <a:cs typeface="+mn-cs"/>
              </a:rPr>
              <a:t>Dsus</a:t>
            </a:r>
            <a:r>
              <a:rPr lang="en-US" sz="1000" b="0" kern="1200" dirty="0" smtClean="0">
                <a:solidFill>
                  <a:schemeClr val="tx1"/>
                </a:solidFill>
                <a:latin typeface="+mn-lt"/>
                <a:ea typeface="+mn-ea"/>
                <a:cs typeface="+mn-cs"/>
              </a:rPr>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Em7 C2</a:t>
            </a:r>
            <a:br>
              <a:rPr lang="en-US" sz="1000" b="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16695E4-D73B-40A7-8874-22B2994BB044}" type="slidenum">
              <a:rPr lang="en-US" smtClean="0"/>
              <a:pPr/>
              <a:t>57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0" kern="1200" dirty="0" smtClean="0">
                <a:solidFill>
                  <a:schemeClr val="tx1"/>
                </a:solidFill>
                <a:latin typeface="+mn-lt"/>
                <a:ea typeface="+mn-ea"/>
                <a:cs typeface="+mn-cs"/>
              </a:rPr>
              <a:t>G C2 G</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C2 G</a:t>
            </a:r>
            <a:endParaRPr lang="en-US" dirty="0"/>
          </a:p>
        </p:txBody>
      </p:sp>
      <p:sp>
        <p:nvSpPr>
          <p:cNvPr id="4" name="Slide Number Placeholder 3"/>
          <p:cNvSpPr>
            <a:spLocks noGrp="1"/>
          </p:cNvSpPr>
          <p:nvPr>
            <p:ph type="sldNum" sz="quarter" idx="10"/>
          </p:nvPr>
        </p:nvSpPr>
        <p:spPr/>
        <p:txBody>
          <a:bodyPr/>
          <a:lstStyle/>
          <a:p>
            <a:fld id="{A16695E4-D73B-40A7-8874-22B2994BB044}" type="slidenum">
              <a:rPr lang="en-US" smtClean="0"/>
              <a:pPr/>
              <a:t>58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0" kern="1200" dirty="0" smtClean="0">
                <a:solidFill>
                  <a:schemeClr val="tx1"/>
                </a:solidFill>
                <a:latin typeface="+mn-lt"/>
                <a:ea typeface="+mn-ea"/>
                <a:cs typeface="+mn-cs"/>
              </a:rPr>
              <a:t>D(add4) C G</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D(add4) C G D</a:t>
            </a:r>
            <a:endParaRPr lang="en-US" dirty="0"/>
          </a:p>
        </p:txBody>
      </p:sp>
      <p:sp>
        <p:nvSpPr>
          <p:cNvPr id="4" name="Slide Number Placeholder 3"/>
          <p:cNvSpPr>
            <a:spLocks noGrp="1"/>
          </p:cNvSpPr>
          <p:nvPr>
            <p:ph type="sldNum" sz="quarter" idx="10"/>
          </p:nvPr>
        </p:nvSpPr>
        <p:spPr/>
        <p:txBody>
          <a:bodyPr/>
          <a:lstStyle/>
          <a:p>
            <a:fld id="{A16695E4-D73B-40A7-8874-22B2994BB044}" type="slidenum">
              <a:rPr lang="en-US" smtClean="0"/>
              <a:pPr/>
              <a:t>59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0" kern="1200" dirty="0" err="1" smtClean="0">
                <a:solidFill>
                  <a:schemeClr val="tx1"/>
                </a:solidFill>
                <a:latin typeface="+mn-lt"/>
                <a:ea typeface="+mn-ea"/>
                <a:cs typeface="+mn-cs"/>
              </a:rPr>
              <a:t>Gsus</a:t>
            </a:r>
            <a:r>
              <a:rPr lang="en-US" sz="1000" b="0" kern="1200" dirty="0" smtClean="0">
                <a:solidFill>
                  <a:schemeClr val="tx1"/>
                </a:solidFill>
                <a:latin typeface="+mn-lt"/>
                <a:ea typeface="+mn-ea"/>
                <a:cs typeface="+mn-cs"/>
              </a:rPr>
              <a:t> G Em7 C2</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G </a:t>
            </a:r>
            <a:r>
              <a:rPr lang="en-US" sz="1000" b="0" kern="1200" dirty="0" err="1" smtClean="0">
                <a:solidFill>
                  <a:schemeClr val="tx1"/>
                </a:solidFill>
                <a:latin typeface="+mn-lt"/>
                <a:ea typeface="+mn-ea"/>
                <a:cs typeface="+mn-cs"/>
              </a:rPr>
              <a:t>Dsus</a:t>
            </a:r>
            <a:r>
              <a:rPr lang="en-US" sz="1000" b="0" kern="1200" dirty="0" smtClean="0">
                <a:solidFill>
                  <a:schemeClr val="tx1"/>
                </a:solidFill>
                <a:latin typeface="+mn-lt"/>
                <a:ea typeface="+mn-ea"/>
                <a:cs typeface="+mn-cs"/>
              </a:rPr>
              <a:t> Em7 C2</a:t>
            </a:r>
            <a:br>
              <a:rPr lang="en-US" sz="1000" b="0" kern="1200" dirty="0" smtClean="0">
                <a:solidFill>
                  <a:schemeClr val="tx1"/>
                </a:solidFill>
                <a:latin typeface="+mn-lt"/>
                <a:ea typeface="+mn-ea"/>
                <a:cs typeface="+mn-cs"/>
              </a:rPr>
            </a:br>
            <a:r>
              <a:rPr lang="en-US" sz="1000" b="0" kern="1200" dirty="0" err="1" smtClean="0">
                <a:solidFill>
                  <a:schemeClr val="tx1"/>
                </a:solidFill>
                <a:latin typeface="+mn-lt"/>
                <a:ea typeface="+mn-ea"/>
                <a:cs typeface="+mn-cs"/>
              </a:rPr>
              <a:t>Gsus</a:t>
            </a:r>
            <a:r>
              <a:rPr lang="en-US" sz="1000" b="0" kern="1200" dirty="0" smtClean="0">
                <a:solidFill>
                  <a:schemeClr val="tx1"/>
                </a:solidFill>
                <a:latin typeface="+mn-lt"/>
                <a:ea typeface="+mn-ea"/>
                <a:cs typeface="+mn-cs"/>
              </a:rPr>
              <a:t> G Em7 C2</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G </a:t>
            </a:r>
            <a:r>
              <a:rPr lang="en-US" sz="1000" b="0" kern="1200" dirty="0" err="1" smtClean="0">
                <a:solidFill>
                  <a:schemeClr val="tx1"/>
                </a:solidFill>
                <a:latin typeface="+mn-lt"/>
                <a:ea typeface="+mn-ea"/>
                <a:cs typeface="+mn-cs"/>
              </a:rPr>
              <a:t>Dsus</a:t>
            </a:r>
            <a:r>
              <a:rPr lang="en-US" sz="1000" b="0" kern="1200" dirty="0" smtClean="0">
                <a:solidFill>
                  <a:schemeClr val="tx1"/>
                </a:solidFill>
                <a:latin typeface="+mn-lt"/>
                <a:ea typeface="+mn-ea"/>
                <a:cs typeface="+mn-cs"/>
              </a:rPr>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Em7 C2</a:t>
            </a:r>
            <a:endParaRPr lang="en-US" dirty="0"/>
          </a:p>
        </p:txBody>
      </p:sp>
      <p:sp>
        <p:nvSpPr>
          <p:cNvPr id="4" name="Slide Number Placeholder 3"/>
          <p:cNvSpPr>
            <a:spLocks noGrp="1"/>
          </p:cNvSpPr>
          <p:nvPr>
            <p:ph type="sldNum" sz="quarter" idx="10"/>
          </p:nvPr>
        </p:nvSpPr>
        <p:spPr/>
        <p:txBody>
          <a:bodyPr/>
          <a:lstStyle/>
          <a:p>
            <a:fld id="{A16695E4-D73B-40A7-8874-22B2994BB044}" type="slidenum">
              <a:rPr lang="en-US" smtClean="0"/>
              <a:pPr/>
              <a:t>60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0" kern="1200" dirty="0" smtClean="0">
                <a:solidFill>
                  <a:schemeClr val="tx1"/>
                </a:solidFill>
                <a:latin typeface="+mn-lt"/>
                <a:ea typeface="+mn-ea"/>
                <a:cs typeface="+mn-cs"/>
              </a:rPr>
              <a:t>D(add4) C G</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D(add4) C G D</a:t>
            </a:r>
            <a:endParaRPr lang="en-US" dirty="0"/>
          </a:p>
        </p:txBody>
      </p:sp>
      <p:sp>
        <p:nvSpPr>
          <p:cNvPr id="4" name="Slide Number Placeholder 3"/>
          <p:cNvSpPr>
            <a:spLocks noGrp="1"/>
          </p:cNvSpPr>
          <p:nvPr>
            <p:ph type="sldNum" sz="quarter" idx="10"/>
          </p:nvPr>
        </p:nvSpPr>
        <p:spPr/>
        <p:txBody>
          <a:bodyPr/>
          <a:lstStyle/>
          <a:p>
            <a:fld id="{A16695E4-D73B-40A7-8874-22B2994BB044}" type="slidenum">
              <a:rPr lang="en-US" smtClean="0"/>
              <a:pPr/>
              <a:t>61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0" kern="1200" dirty="0" err="1" smtClean="0">
                <a:solidFill>
                  <a:schemeClr val="tx1"/>
                </a:solidFill>
                <a:latin typeface="+mn-lt"/>
                <a:ea typeface="+mn-ea"/>
                <a:cs typeface="+mn-cs"/>
              </a:rPr>
              <a:t>Gsus</a:t>
            </a:r>
            <a:r>
              <a:rPr lang="en-US" sz="1000" b="0" kern="1200" dirty="0" smtClean="0">
                <a:solidFill>
                  <a:schemeClr val="tx1"/>
                </a:solidFill>
                <a:latin typeface="+mn-lt"/>
                <a:ea typeface="+mn-ea"/>
                <a:cs typeface="+mn-cs"/>
              </a:rPr>
              <a:t> G Em7 C2</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G </a:t>
            </a:r>
            <a:r>
              <a:rPr lang="en-US" sz="1000" b="0" kern="1200" dirty="0" err="1" smtClean="0">
                <a:solidFill>
                  <a:schemeClr val="tx1"/>
                </a:solidFill>
                <a:latin typeface="+mn-lt"/>
                <a:ea typeface="+mn-ea"/>
                <a:cs typeface="+mn-cs"/>
              </a:rPr>
              <a:t>Dsus</a:t>
            </a:r>
            <a:r>
              <a:rPr lang="en-US" sz="1000" b="0" kern="1200" dirty="0" smtClean="0">
                <a:solidFill>
                  <a:schemeClr val="tx1"/>
                </a:solidFill>
                <a:latin typeface="+mn-lt"/>
                <a:ea typeface="+mn-ea"/>
                <a:cs typeface="+mn-cs"/>
              </a:rPr>
              <a:t> Em7 C2</a:t>
            </a:r>
            <a:br>
              <a:rPr lang="en-US" sz="1000" b="0" kern="1200" dirty="0" smtClean="0">
                <a:solidFill>
                  <a:schemeClr val="tx1"/>
                </a:solidFill>
                <a:latin typeface="+mn-lt"/>
                <a:ea typeface="+mn-ea"/>
                <a:cs typeface="+mn-cs"/>
              </a:rPr>
            </a:br>
            <a:r>
              <a:rPr lang="en-US" sz="1000" b="0" kern="1200" dirty="0" err="1" smtClean="0">
                <a:solidFill>
                  <a:schemeClr val="tx1"/>
                </a:solidFill>
                <a:latin typeface="+mn-lt"/>
                <a:ea typeface="+mn-ea"/>
                <a:cs typeface="+mn-cs"/>
              </a:rPr>
              <a:t>Gsus</a:t>
            </a:r>
            <a:r>
              <a:rPr lang="en-US" sz="1000" b="0" kern="1200" dirty="0" smtClean="0">
                <a:solidFill>
                  <a:schemeClr val="tx1"/>
                </a:solidFill>
                <a:latin typeface="+mn-lt"/>
                <a:ea typeface="+mn-ea"/>
                <a:cs typeface="+mn-cs"/>
              </a:rPr>
              <a:t> G Em7 C2</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G </a:t>
            </a:r>
            <a:r>
              <a:rPr lang="en-US" sz="1000" b="0" kern="1200" dirty="0" err="1" smtClean="0">
                <a:solidFill>
                  <a:schemeClr val="tx1"/>
                </a:solidFill>
                <a:latin typeface="+mn-lt"/>
                <a:ea typeface="+mn-ea"/>
                <a:cs typeface="+mn-cs"/>
              </a:rPr>
              <a:t>Dsus</a:t>
            </a:r>
            <a:r>
              <a:rPr lang="en-US" sz="1000" b="0" kern="1200" dirty="0" smtClean="0">
                <a:solidFill>
                  <a:schemeClr val="tx1"/>
                </a:solidFill>
                <a:latin typeface="+mn-lt"/>
                <a:ea typeface="+mn-ea"/>
                <a:cs typeface="+mn-cs"/>
              </a:rPr>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Em7 C2</a:t>
            </a:r>
            <a:endParaRPr lang="en-US" dirty="0"/>
          </a:p>
        </p:txBody>
      </p:sp>
      <p:sp>
        <p:nvSpPr>
          <p:cNvPr id="4" name="Slide Number Placeholder 3"/>
          <p:cNvSpPr>
            <a:spLocks noGrp="1"/>
          </p:cNvSpPr>
          <p:nvPr>
            <p:ph type="sldNum" sz="quarter" idx="10"/>
          </p:nvPr>
        </p:nvSpPr>
        <p:spPr/>
        <p:txBody>
          <a:bodyPr/>
          <a:lstStyle/>
          <a:p>
            <a:fld id="{A16695E4-D73B-40A7-8874-22B2994BB044}" type="slidenum">
              <a:rPr lang="en-US" smtClean="0"/>
              <a:pPr/>
              <a:t>62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0" kern="1200" dirty="0" err="1" smtClean="0">
                <a:solidFill>
                  <a:schemeClr val="tx1"/>
                </a:solidFill>
                <a:latin typeface="+mn-lt"/>
                <a:ea typeface="+mn-ea"/>
                <a:cs typeface="+mn-cs"/>
              </a:rPr>
              <a:t>Gsus</a:t>
            </a:r>
            <a:r>
              <a:rPr lang="en-US" sz="1000" b="0" kern="1200" dirty="0" smtClean="0">
                <a:solidFill>
                  <a:schemeClr val="tx1"/>
                </a:solidFill>
                <a:latin typeface="+mn-lt"/>
                <a:ea typeface="+mn-ea"/>
                <a:cs typeface="+mn-cs"/>
              </a:rPr>
              <a:t> G</a:t>
            </a:r>
            <a:endParaRPr lang="en-US" dirty="0"/>
          </a:p>
        </p:txBody>
      </p:sp>
      <p:sp>
        <p:nvSpPr>
          <p:cNvPr id="4" name="Slide Number Placeholder 3"/>
          <p:cNvSpPr>
            <a:spLocks noGrp="1"/>
          </p:cNvSpPr>
          <p:nvPr>
            <p:ph type="sldNum" sz="quarter" idx="10"/>
          </p:nvPr>
        </p:nvSpPr>
        <p:spPr/>
        <p:txBody>
          <a:bodyPr/>
          <a:lstStyle/>
          <a:p>
            <a:fld id="{A16695E4-D73B-40A7-8874-22B2994BB044}" type="slidenum">
              <a:rPr lang="en-US" smtClean="0"/>
              <a:pPr/>
              <a:t>63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b="0" kern="1200" dirty="0" smtClean="0">
                <a:solidFill>
                  <a:schemeClr val="tx1"/>
                </a:solidFill>
                <a:latin typeface="+mn-lt"/>
                <a:ea typeface="+mn-ea"/>
                <a:cs typeface="+mn-cs"/>
              </a:rPr>
              <a:t>A2 D</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F#m7 E A2</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
            </a:r>
            <a:br>
              <a:rPr lang="en-US" sz="1000" b="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16695E4-D73B-40A7-8874-22B2994BB044}" type="slidenum">
              <a:rPr lang="en-US" smtClean="0"/>
              <a:pPr/>
              <a:t>64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790499"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latin typeface="+mn-lt"/>
                <a:ea typeface="+mn-ea"/>
                <a:cs typeface="+mn-cs"/>
              </a:rPr>
              <a:t>A2 D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F#m7 E A2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D E/D </a:t>
            </a:r>
            <a:r>
              <a:rPr lang="en-US" sz="1000" b="0" kern="1200" dirty="0" err="1" smtClean="0">
                <a:solidFill>
                  <a:schemeClr val="tx1"/>
                </a:solidFill>
                <a:latin typeface="+mn-lt"/>
                <a:ea typeface="+mn-ea"/>
                <a:cs typeface="+mn-cs"/>
              </a:rPr>
              <a:t>D</a:t>
            </a:r>
            <a:r>
              <a:rPr lang="en-US" sz="1000" b="0" kern="1200" dirty="0" smtClean="0">
                <a:solidFill>
                  <a:schemeClr val="tx1"/>
                </a:solidFill>
                <a:latin typeface="+mn-lt"/>
                <a:ea typeface="+mn-ea"/>
                <a:cs typeface="+mn-cs"/>
              </a:rPr>
              <a:t> F#m7 E A2 [x2]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
            </a:r>
            <a:br>
              <a:rPr lang="en-US" sz="1000" b="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16695E4-D73B-40A7-8874-22B2994BB044}" type="slidenum">
              <a:rPr lang="en-US" smtClean="0"/>
              <a:pPr/>
              <a:t>65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790499"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latin typeface="+mn-lt"/>
                <a:ea typeface="+mn-ea"/>
                <a:cs typeface="+mn-cs"/>
              </a:rPr>
              <a:t>A2 </a:t>
            </a:r>
            <a:r>
              <a:rPr lang="en-US" sz="1000" b="0" kern="1200" dirty="0" err="1" smtClean="0">
                <a:solidFill>
                  <a:schemeClr val="tx1"/>
                </a:solidFill>
                <a:latin typeface="+mn-lt"/>
                <a:ea typeface="+mn-ea"/>
                <a:cs typeface="+mn-cs"/>
              </a:rPr>
              <a:t>F#m</a:t>
            </a:r>
            <a:r>
              <a:rPr lang="en-US" sz="1000" b="0" kern="1200" dirty="0" smtClean="0">
                <a:solidFill>
                  <a:schemeClr val="tx1"/>
                </a:solidFill>
                <a:latin typeface="+mn-lt"/>
                <a:ea typeface="+mn-ea"/>
                <a:cs typeface="+mn-cs"/>
              </a:rPr>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E D A2</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A2 </a:t>
            </a:r>
            <a:r>
              <a:rPr lang="en-US" sz="1000" b="0" kern="1200" dirty="0" err="1" smtClean="0">
                <a:solidFill>
                  <a:schemeClr val="tx1"/>
                </a:solidFill>
                <a:latin typeface="+mn-lt"/>
                <a:ea typeface="+mn-ea"/>
                <a:cs typeface="+mn-cs"/>
              </a:rPr>
              <a:t>F#m</a:t>
            </a:r>
            <a:r>
              <a:rPr lang="en-US" sz="1000" b="0" kern="1200" dirty="0" smtClean="0">
                <a:solidFill>
                  <a:schemeClr val="tx1"/>
                </a:solidFill>
                <a:latin typeface="+mn-lt"/>
                <a:ea typeface="+mn-ea"/>
                <a:cs typeface="+mn-cs"/>
              </a:rPr>
              <a:t>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E D (A2)</a:t>
            </a:r>
            <a:br>
              <a:rPr lang="en-US" sz="1000" b="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16695E4-D73B-40A7-8874-22B2994BB044}" type="slidenum">
              <a:rPr lang="en-US" smtClean="0"/>
              <a:pPr/>
              <a:t>66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900" dirty="0"/>
              <a:t>G           D</a:t>
            </a:r>
            <a:br>
              <a:rPr lang="en-US" sz="1900" dirty="0"/>
            </a:br>
            <a:r>
              <a:rPr lang="en-US" sz="1900" dirty="0"/>
              <a:t/>
            </a:r>
            <a:br>
              <a:rPr lang="en-US" sz="1900" dirty="0"/>
            </a:br>
            <a:r>
              <a:rPr lang="en-US" sz="1900" dirty="0"/>
              <a:t>Fm           C</a:t>
            </a:r>
            <a:br>
              <a:rPr lang="en-US" sz="1900" dirty="0"/>
            </a:br>
            <a:r>
              <a:rPr lang="en-US" sz="1900" dirty="0"/>
              <a:t/>
            </a:r>
            <a:br>
              <a:rPr lang="en-US" sz="1900" dirty="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8F23867-6353-47B9-900D-02DFB8BDABAE}"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790499"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latin typeface="+mn-lt"/>
                <a:ea typeface="+mn-ea"/>
                <a:cs typeface="+mn-cs"/>
              </a:rPr>
              <a:t>A2 D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F#m7 E A2 </a:t>
            </a:r>
            <a:br>
              <a:rPr lang="en-US" sz="1000" b="0" kern="1200" dirty="0" smtClean="0">
                <a:solidFill>
                  <a:schemeClr val="tx1"/>
                </a:solidFill>
                <a:latin typeface="+mn-lt"/>
                <a:ea typeface="+mn-ea"/>
                <a:cs typeface="+mn-cs"/>
              </a:rPr>
            </a:b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16695E4-D73B-40A7-8874-22B2994BB044}" type="slidenum">
              <a:rPr lang="en-US" smtClean="0"/>
              <a:pPr/>
              <a:t>67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790499"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latin typeface="+mn-lt"/>
                <a:ea typeface="+mn-ea"/>
                <a:cs typeface="+mn-cs"/>
              </a:rPr>
              <a:t>A2 </a:t>
            </a:r>
            <a:r>
              <a:rPr lang="en-US" sz="1000" b="0" kern="1200" dirty="0" err="1" smtClean="0">
                <a:solidFill>
                  <a:schemeClr val="tx1"/>
                </a:solidFill>
                <a:latin typeface="+mn-lt"/>
                <a:ea typeface="+mn-ea"/>
                <a:cs typeface="+mn-cs"/>
              </a:rPr>
              <a:t>F#m</a:t>
            </a:r>
            <a:r>
              <a:rPr lang="en-US" sz="1000" b="0" kern="1200" dirty="0" smtClean="0">
                <a:solidFill>
                  <a:schemeClr val="tx1"/>
                </a:solidFill>
                <a:latin typeface="+mn-lt"/>
                <a:ea typeface="+mn-ea"/>
                <a:cs typeface="+mn-cs"/>
              </a:rPr>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E D A2</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A2 </a:t>
            </a:r>
            <a:r>
              <a:rPr lang="en-US" sz="1000" b="0" kern="1200" dirty="0" err="1" smtClean="0">
                <a:solidFill>
                  <a:schemeClr val="tx1"/>
                </a:solidFill>
                <a:latin typeface="+mn-lt"/>
                <a:ea typeface="+mn-ea"/>
                <a:cs typeface="+mn-cs"/>
              </a:rPr>
              <a:t>F#m</a:t>
            </a:r>
            <a:r>
              <a:rPr lang="en-US" sz="1000" b="0" kern="1200" dirty="0" smtClean="0">
                <a:solidFill>
                  <a:schemeClr val="tx1"/>
                </a:solidFill>
                <a:latin typeface="+mn-lt"/>
                <a:ea typeface="+mn-ea"/>
                <a:cs typeface="+mn-cs"/>
              </a:rPr>
              <a:t>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E D (A2)</a:t>
            </a:r>
            <a:endParaRPr lang="en-US" dirty="0" smtClean="0"/>
          </a:p>
        </p:txBody>
      </p:sp>
      <p:sp>
        <p:nvSpPr>
          <p:cNvPr id="4" name="Slide Number Placeholder 3"/>
          <p:cNvSpPr>
            <a:spLocks noGrp="1"/>
          </p:cNvSpPr>
          <p:nvPr>
            <p:ph type="sldNum" sz="quarter" idx="10"/>
          </p:nvPr>
        </p:nvSpPr>
        <p:spPr/>
        <p:txBody>
          <a:bodyPr/>
          <a:lstStyle/>
          <a:p>
            <a:fld id="{A16695E4-D73B-40A7-8874-22B2994BB044}" type="slidenum">
              <a:rPr lang="en-US" smtClean="0"/>
              <a:pPr/>
              <a:t>68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0" kern="1200" dirty="0" smtClean="0">
                <a:solidFill>
                  <a:schemeClr val="tx1"/>
                </a:solidFill>
                <a:latin typeface="+mn-lt"/>
                <a:ea typeface="+mn-ea"/>
                <a:cs typeface="+mn-cs"/>
              </a:rPr>
              <a:t>D A2 F#m7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E D A2 E (</a:t>
            </a:r>
            <a:r>
              <a:rPr lang="en-US" sz="1000" b="0" kern="1200" dirty="0" err="1" smtClean="0">
                <a:solidFill>
                  <a:schemeClr val="tx1"/>
                </a:solidFill>
                <a:latin typeface="+mn-lt"/>
                <a:ea typeface="+mn-ea"/>
                <a:cs typeface="+mn-cs"/>
              </a:rPr>
              <a:t>Esus</a:t>
            </a:r>
            <a:r>
              <a:rPr lang="en-US" sz="1000" b="0" kern="1200" dirty="0" smtClean="0">
                <a:solidFill>
                  <a:schemeClr val="tx1"/>
                </a:solidFill>
                <a:latin typeface="+mn-lt"/>
                <a:ea typeface="+mn-ea"/>
                <a:cs typeface="+mn-cs"/>
              </a:rPr>
              <a:t> E ) [x4] </a:t>
            </a:r>
            <a:br>
              <a:rPr lang="en-US" sz="1000" b="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16695E4-D73B-40A7-8874-22B2994BB044}" type="slidenum">
              <a:rPr lang="en-US" smtClean="0"/>
              <a:pPr/>
              <a:t>69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0" kern="1200" dirty="0" smtClean="0">
                <a:solidFill>
                  <a:schemeClr val="tx1"/>
                </a:solidFill>
                <a:latin typeface="+mn-lt"/>
                <a:ea typeface="+mn-ea"/>
                <a:cs typeface="+mn-cs"/>
              </a:rPr>
              <a:t>A2 </a:t>
            </a:r>
            <a:r>
              <a:rPr lang="en-US" sz="1000" b="0" kern="1200" dirty="0" err="1" smtClean="0">
                <a:solidFill>
                  <a:schemeClr val="tx1"/>
                </a:solidFill>
                <a:latin typeface="+mn-lt"/>
                <a:ea typeface="+mn-ea"/>
                <a:cs typeface="+mn-cs"/>
              </a:rPr>
              <a:t>F#m</a:t>
            </a:r>
            <a:r>
              <a:rPr lang="en-US" sz="1000" b="0" kern="1200" dirty="0" smtClean="0">
                <a:solidFill>
                  <a:schemeClr val="tx1"/>
                </a:solidFill>
                <a:latin typeface="+mn-lt"/>
                <a:ea typeface="+mn-ea"/>
                <a:cs typeface="+mn-cs"/>
              </a:rPr>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E D A2</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A2 </a:t>
            </a:r>
            <a:r>
              <a:rPr lang="en-US" sz="1000" b="0" kern="1200" dirty="0" err="1" smtClean="0">
                <a:solidFill>
                  <a:schemeClr val="tx1"/>
                </a:solidFill>
                <a:latin typeface="+mn-lt"/>
                <a:ea typeface="+mn-ea"/>
                <a:cs typeface="+mn-cs"/>
              </a:rPr>
              <a:t>F#m</a:t>
            </a:r>
            <a:r>
              <a:rPr lang="en-US" sz="1000" b="0" kern="1200" dirty="0" smtClean="0">
                <a:solidFill>
                  <a:schemeClr val="tx1"/>
                </a:solidFill>
                <a:latin typeface="+mn-lt"/>
                <a:ea typeface="+mn-ea"/>
                <a:cs typeface="+mn-cs"/>
              </a:rPr>
              <a:t>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E D (A2)</a:t>
            </a:r>
            <a:endParaRPr lang="en-US" dirty="0"/>
          </a:p>
        </p:txBody>
      </p:sp>
      <p:sp>
        <p:nvSpPr>
          <p:cNvPr id="4" name="Slide Number Placeholder 3"/>
          <p:cNvSpPr>
            <a:spLocks noGrp="1"/>
          </p:cNvSpPr>
          <p:nvPr>
            <p:ph type="sldNum" sz="quarter" idx="10"/>
          </p:nvPr>
        </p:nvSpPr>
        <p:spPr/>
        <p:txBody>
          <a:bodyPr/>
          <a:lstStyle/>
          <a:p>
            <a:fld id="{A16695E4-D73B-40A7-8874-22B2994BB044}" type="slidenum">
              <a:rPr lang="en-US" smtClean="0"/>
              <a:pPr/>
              <a:t>70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0" kern="1200" dirty="0" smtClean="0">
                <a:solidFill>
                  <a:schemeClr val="tx1"/>
                </a:solidFill>
                <a:latin typeface="+mn-lt"/>
                <a:ea typeface="+mn-ea"/>
                <a:cs typeface="+mn-cs"/>
              </a:rPr>
              <a:t>A2 </a:t>
            </a:r>
            <a:r>
              <a:rPr lang="en-US" sz="1000" b="0" kern="1200" dirty="0" err="1" smtClean="0">
                <a:solidFill>
                  <a:schemeClr val="tx1"/>
                </a:solidFill>
                <a:latin typeface="+mn-lt"/>
                <a:ea typeface="+mn-ea"/>
                <a:cs typeface="+mn-cs"/>
              </a:rPr>
              <a:t>F#m</a:t>
            </a:r>
            <a:r>
              <a:rPr lang="en-US" sz="1000" b="0" kern="1200" dirty="0" smtClean="0">
                <a:solidFill>
                  <a:schemeClr val="tx1"/>
                </a:solidFill>
                <a:latin typeface="+mn-lt"/>
                <a:ea typeface="+mn-ea"/>
                <a:cs typeface="+mn-cs"/>
              </a:rPr>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E D A2</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A2 </a:t>
            </a:r>
            <a:r>
              <a:rPr lang="en-US" sz="1000" b="0" kern="1200" dirty="0" err="1" smtClean="0">
                <a:solidFill>
                  <a:schemeClr val="tx1"/>
                </a:solidFill>
                <a:latin typeface="+mn-lt"/>
                <a:ea typeface="+mn-ea"/>
                <a:cs typeface="+mn-cs"/>
              </a:rPr>
              <a:t>F#m</a:t>
            </a:r>
            <a:r>
              <a:rPr lang="en-US" sz="1000" b="0" kern="1200" dirty="0" smtClean="0">
                <a:solidFill>
                  <a:schemeClr val="tx1"/>
                </a:solidFill>
                <a:latin typeface="+mn-lt"/>
                <a:ea typeface="+mn-ea"/>
                <a:cs typeface="+mn-cs"/>
              </a:rPr>
              <a:t>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E D (A2)</a:t>
            </a:r>
            <a:endParaRPr lang="en-US" dirty="0"/>
          </a:p>
        </p:txBody>
      </p:sp>
      <p:sp>
        <p:nvSpPr>
          <p:cNvPr id="4" name="Slide Number Placeholder 3"/>
          <p:cNvSpPr>
            <a:spLocks noGrp="1"/>
          </p:cNvSpPr>
          <p:nvPr>
            <p:ph type="sldNum" sz="quarter" idx="10"/>
          </p:nvPr>
        </p:nvSpPr>
        <p:spPr/>
        <p:txBody>
          <a:bodyPr/>
          <a:lstStyle/>
          <a:p>
            <a:fld id="{A16695E4-D73B-40A7-8874-22B2994BB044}" type="slidenum">
              <a:rPr lang="en-US" smtClean="0"/>
              <a:pPr/>
              <a:t>71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000" b="0" kern="1200" dirty="0" smtClean="0">
                <a:solidFill>
                  <a:schemeClr val="tx1"/>
                </a:solidFill>
                <a:latin typeface="+mn-lt"/>
                <a:ea typeface="+mn-ea"/>
                <a:cs typeface="+mn-cs"/>
              </a:rPr>
              <a:t>C D G C D G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C D </a:t>
            </a:r>
            <a:r>
              <a:rPr lang="en-US" sz="1000" b="0" kern="1200" dirty="0" err="1" smtClean="0">
                <a:solidFill>
                  <a:schemeClr val="tx1"/>
                </a:solidFill>
                <a:latin typeface="+mn-lt"/>
                <a:ea typeface="+mn-ea"/>
                <a:cs typeface="+mn-cs"/>
              </a:rPr>
              <a:t>Em</a:t>
            </a:r>
            <a:r>
              <a:rPr lang="en-US" sz="1000" b="0" kern="1200" dirty="0" smtClean="0">
                <a:solidFill>
                  <a:schemeClr val="tx1"/>
                </a:solidFill>
                <a:latin typeface="+mn-lt"/>
                <a:ea typeface="+mn-ea"/>
                <a:cs typeface="+mn-cs"/>
              </a:rPr>
              <a:t>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C D C D G/B G C D G/B </a:t>
            </a:r>
            <a:br>
              <a:rPr lang="en-US" sz="1000" b="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16695E4-D73B-40A7-8874-22B2994BB044}" type="slidenum">
              <a:rPr lang="en-US" smtClean="0"/>
              <a:pPr/>
              <a:t>80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790499"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latin typeface="+mn-lt"/>
                <a:ea typeface="+mn-ea"/>
                <a:cs typeface="+mn-cs"/>
              </a:rPr>
              <a:t>G C D G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C D G</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C D </a:t>
            </a:r>
            <a:r>
              <a:rPr lang="en-US" sz="1000" b="0" kern="1200" dirty="0" err="1" smtClean="0">
                <a:solidFill>
                  <a:schemeClr val="tx1"/>
                </a:solidFill>
                <a:latin typeface="+mn-lt"/>
                <a:ea typeface="+mn-ea"/>
                <a:cs typeface="+mn-cs"/>
              </a:rPr>
              <a:t>Em</a:t>
            </a:r>
            <a:r>
              <a:rPr lang="en-US" sz="1000" b="0" kern="1200" dirty="0" smtClean="0">
                <a:solidFill>
                  <a:schemeClr val="tx1"/>
                </a:solidFill>
                <a:latin typeface="+mn-lt"/>
                <a:ea typeface="+mn-ea"/>
                <a:cs typeface="+mn-cs"/>
              </a:rPr>
              <a:t>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D C D G </a:t>
            </a:r>
            <a:br>
              <a:rPr lang="en-US" sz="1000" b="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16695E4-D73B-40A7-8874-22B2994BB044}" type="slidenum">
              <a:rPr lang="en-US" smtClean="0"/>
              <a:pPr/>
              <a:t>81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790499"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latin typeface="+mn-lt"/>
                <a:ea typeface="+mn-ea"/>
                <a:cs typeface="+mn-cs"/>
              </a:rPr>
              <a:t>G          D</a:t>
            </a:r>
            <a:br>
              <a:rPr lang="en-US" sz="1000" b="0" kern="1200" dirty="0" smtClean="0">
                <a:solidFill>
                  <a:schemeClr val="tx1"/>
                </a:solidFill>
                <a:latin typeface="+mn-lt"/>
                <a:ea typeface="+mn-ea"/>
                <a:cs typeface="+mn-cs"/>
              </a:rPr>
            </a:br>
            <a:r>
              <a:rPr lang="en-US" sz="1000" b="0" kern="1200" dirty="0" err="1" smtClean="0">
                <a:solidFill>
                  <a:schemeClr val="tx1"/>
                </a:solidFill>
                <a:latin typeface="+mn-lt"/>
                <a:ea typeface="+mn-ea"/>
                <a:cs typeface="+mn-cs"/>
              </a:rPr>
              <a:t>Em</a:t>
            </a:r>
            <a:r>
              <a:rPr lang="en-US" sz="1000" b="0" kern="1200" dirty="0" smtClean="0">
                <a:solidFill>
                  <a:schemeClr val="tx1"/>
                </a:solidFill>
                <a:latin typeface="+mn-lt"/>
                <a:ea typeface="+mn-ea"/>
                <a:cs typeface="+mn-cs"/>
              </a:rPr>
              <a:t>        C</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G          D</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C    D    C(G) </a:t>
            </a:r>
            <a:br>
              <a:rPr lang="en-US" sz="1000" b="0" kern="1200" dirty="0" smtClean="0">
                <a:solidFill>
                  <a:schemeClr val="tx1"/>
                </a:solidFill>
                <a:latin typeface="+mn-lt"/>
                <a:ea typeface="+mn-ea"/>
                <a:cs typeface="+mn-cs"/>
              </a:rPr>
            </a:br>
            <a:endParaRPr lang="en-US" dirty="0" smtClean="0"/>
          </a:p>
          <a:p>
            <a:endParaRPr lang="en-US" dirty="0"/>
          </a:p>
        </p:txBody>
      </p:sp>
      <p:sp>
        <p:nvSpPr>
          <p:cNvPr id="4" name="Slide Number Placeholder 3"/>
          <p:cNvSpPr>
            <a:spLocks noGrp="1"/>
          </p:cNvSpPr>
          <p:nvPr>
            <p:ph type="sldNum" sz="quarter" idx="10"/>
          </p:nvPr>
        </p:nvSpPr>
        <p:spPr/>
        <p:txBody>
          <a:bodyPr/>
          <a:lstStyle/>
          <a:p>
            <a:fld id="{A16695E4-D73B-40A7-8874-22B2994BB044}" type="slidenum">
              <a:rPr lang="en-US" smtClean="0"/>
              <a:pPr/>
              <a:t>82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0" kern="1200" dirty="0" smtClean="0">
                <a:solidFill>
                  <a:schemeClr val="tx1"/>
                </a:solidFill>
                <a:latin typeface="+mn-lt"/>
                <a:ea typeface="+mn-ea"/>
                <a:cs typeface="+mn-cs"/>
              </a:rPr>
              <a:t>C D G C D G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C D </a:t>
            </a:r>
            <a:r>
              <a:rPr lang="en-US" sz="1000" b="0" kern="1200" dirty="0" err="1" smtClean="0">
                <a:solidFill>
                  <a:schemeClr val="tx1"/>
                </a:solidFill>
                <a:latin typeface="+mn-lt"/>
                <a:ea typeface="+mn-ea"/>
                <a:cs typeface="+mn-cs"/>
              </a:rPr>
              <a:t>Em</a:t>
            </a:r>
            <a:r>
              <a:rPr lang="en-US" sz="1000" b="0" kern="1200" dirty="0" smtClean="0">
                <a:solidFill>
                  <a:schemeClr val="tx1"/>
                </a:solidFill>
                <a:latin typeface="+mn-lt"/>
                <a:ea typeface="+mn-ea"/>
                <a:cs typeface="+mn-cs"/>
              </a:rPr>
              <a:t> </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C D C D G/B G C D G/B </a:t>
            </a:r>
            <a:endParaRPr lang="en-US" dirty="0"/>
          </a:p>
        </p:txBody>
      </p:sp>
      <p:sp>
        <p:nvSpPr>
          <p:cNvPr id="4" name="Slide Number Placeholder 3"/>
          <p:cNvSpPr>
            <a:spLocks noGrp="1"/>
          </p:cNvSpPr>
          <p:nvPr>
            <p:ph type="sldNum" sz="quarter" idx="10"/>
          </p:nvPr>
        </p:nvSpPr>
        <p:spPr/>
        <p:txBody>
          <a:bodyPr/>
          <a:lstStyle/>
          <a:p>
            <a:fld id="{A16695E4-D73B-40A7-8874-22B2994BB044}" type="slidenum">
              <a:rPr lang="en-US" smtClean="0"/>
              <a:pPr/>
              <a:t>83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790499"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latin typeface="+mn-lt"/>
                <a:ea typeface="+mn-ea"/>
                <a:cs typeface="+mn-cs"/>
              </a:rPr>
              <a:t>G          D</a:t>
            </a:r>
            <a:br>
              <a:rPr lang="en-US" sz="1000" b="0" kern="1200" dirty="0" smtClean="0">
                <a:solidFill>
                  <a:schemeClr val="tx1"/>
                </a:solidFill>
                <a:latin typeface="+mn-lt"/>
                <a:ea typeface="+mn-ea"/>
                <a:cs typeface="+mn-cs"/>
              </a:rPr>
            </a:br>
            <a:r>
              <a:rPr lang="en-US" sz="1000" b="0" kern="1200" dirty="0" err="1" smtClean="0">
                <a:solidFill>
                  <a:schemeClr val="tx1"/>
                </a:solidFill>
                <a:latin typeface="+mn-lt"/>
                <a:ea typeface="+mn-ea"/>
                <a:cs typeface="+mn-cs"/>
              </a:rPr>
              <a:t>Em</a:t>
            </a:r>
            <a:r>
              <a:rPr lang="en-US" sz="1000" b="0" kern="1200" dirty="0" smtClean="0">
                <a:solidFill>
                  <a:schemeClr val="tx1"/>
                </a:solidFill>
                <a:latin typeface="+mn-lt"/>
                <a:ea typeface="+mn-ea"/>
                <a:cs typeface="+mn-cs"/>
              </a:rPr>
              <a:t>        C</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G          D</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C    D    C(G) </a:t>
            </a:r>
            <a:endParaRPr lang="en-US" dirty="0" smtClean="0"/>
          </a:p>
        </p:txBody>
      </p:sp>
      <p:sp>
        <p:nvSpPr>
          <p:cNvPr id="4" name="Slide Number Placeholder 3"/>
          <p:cNvSpPr>
            <a:spLocks noGrp="1"/>
          </p:cNvSpPr>
          <p:nvPr>
            <p:ph type="sldNum" sz="quarter" idx="10"/>
          </p:nvPr>
        </p:nvSpPr>
        <p:spPr/>
        <p:txBody>
          <a:bodyPr/>
          <a:lstStyle/>
          <a:p>
            <a:fld id="{A16695E4-D73B-40A7-8874-22B2994BB044}" type="slidenum">
              <a:rPr lang="en-US" smtClean="0"/>
              <a:pPr/>
              <a:t>84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G           </a:t>
            </a:r>
            <a:r>
              <a:rPr lang="en-US" sz="1200" dirty="0" smtClean="0"/>
              <a:t>D</a:t>
            </a:r>
            <a:r>
              <a:rPr lang="en-US" sz="1200" dirty="0"/>
              <a:t/>
            </a:r>
            <a:br>
              <a:rPr lang="en-US" sz="1200" dirty="0"/>
            </a:br>
            <a:r>
              <a:rPr lang="en-US" sz="1200" dirty="0"/>
              <a:t>Fm              </a:t>
            </a:r>
            <a:r>
              <a:rPr lang="en-US" sz="1200" dirty="0" smtClean="0"/>
              <a:t>C</a:t>
            </a:r>
            <a:r>
              <a:rPr lang="en-US" sz="1200" dirty="0"/>
              <a:t/>
            </a:r>
            <a:br>
              <a:rPr lang="en-US" sz="1200" dirty="0"/>
            </a:br>
            <a:r>
              <a:rPr lang="en-US" sz="1200" dirty="0"/>
              <a:t>G</a:t>
            </a:r>
            <a:endParaRPr lang="en-US" dirty="0"/>
          </a:p>
        </p:txBody>
      </p:sp>
      <p:sp>
        <p:nvSpPr>
          <p:cNvPr id="4" name="Slide Number Placeholder 3"/>
          <p:cNvSpPr>
            <a:spLocks noGrp="1"/>
          </p:cNvSpPr>
          <p:nvPr>
            <p:ph type="sldNum" sz="quarter" idx="10"/>
          </p:nvPr>
        </p:nvSpPr>
        <p:spPr/>
        <p:txBody>
          <a:bodyPr/>
          <a:lstStyle/>
          <a:p>
            <a:fld id="{68F23867-6353-47B9-900D-02DFB8BDABAE}"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790499"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latin typeface="+mn-lt"/>
                <a:ea typeface="+mn-ea"/>
                <a:cs typeface="+mn-cs"/>
              </a:rPr>
              <a:t>C                    D</a:t>
            </a:r>
            <a:br>
              <a:rPr lang="en-US" sz="1000" b="0" kern="1200" dirty="0" smtClean="0">
                <a:solidFill>
                  <a:schemeClr val="tx1"/>
                </a:solidFill>
                <a:latin typeface="+mn-lt"/>
                <a:ea typeface="+mn-ea"/>
                <a:cs typeface="+mn-cs"/>
              </a:rPr>
            </a:br>
            <a:r>
              <a:rPr lang="en-US" sz="1000" b="0" kern="1200" dirty="0" err="1" smtClean="0">
                <a:solidFill>
                  <a:schemeClr val="tx1"/>
                </a:solidFill>
                <a:latin typeface="+mn-lt"/>
                <a:ea typeface="+mn-ea"/>
                <a:cs typeface="+mn-cs"/>
              </a:rPr>
              <a:t>Em</a:t>
            </a:r>
            <a:r>
              <a:rPr lang="en-US" sz="1000" b="0" kern="1200" dirty="0" smtClean="0">
                <a:solidFill>
                  <a:schemeClr val="tx1"/>
                </a:solidFill>
                <a:latin typeface="+mn-lt"/>
                <a:ea typeface="+mn-ea"/>
                <a:cs typeface="+mn-cs"/>
              </a:rPr>
              <a:t>       D     G           D [repeat 2x]</a:t>
            </a:r>
            <a:r>
              <a:rPr lang="en-US" sz="1000" b="0" kern="1200" smtClean="0">
                <a:solidFill>
                  <a:schemeClr val="tx1"/>
                </a:solidFill>
                <a:latin typeface="+mn-lt"/>
                <a:ea typeface="+mn-ea"/>
                <a:cs typeface="+mn-cs"/>
              </a:rPr>
              <a:t/>
            </a:r>
            <a:br>
              <a:rPr lang="en-US" sz="1000" b="0" kern="120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16695E4-D73B-40A7-8874-22B2994BB044}" type="slidenum">
              <a:rPr lang="en-US" smtClean="0"/>
              <a:pPr/>
              <a:t>85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790499"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latin typeface="+mn-lt"/>
                <a:ea typeface="+mn-ea"/>
                <a:cs typeface="+mn-cs"/>
              </a:rPr>
              <a:t>G          D</a:t>
            </a:r>
            <a:br>
              <a:rPr lang="en-US" sz="1000" b="0" kern="1200" dirty="0" smtClean="0">
                <a:solidFill>
                  <a:schemeClr val="tx1"/>
                </a:solidFill>
                <a:latin typeface="+mn-lt"/>
                <a:ea typeface="+mn-ea"/>
                <a:cs typeface="+mn-cs"/>
              </a:rPr>
            </a:br>
            <a:r>
              <a:rPr lang="en-US" sz="1000" b="0" kern="1200" dirty="0" err="1" smtClean="0">
                <a:solidFill>
                  <a:schemeClr val="tx1"/>
                </a:solidFill>
                <a:latin typeface="+mn-lt"/>
                <a:ea typeface="+mn-ea"/>
                <a:cs typeface="+mn-cs"/>
              </a:rPr>
              <a:t>Em</a:t>
            </a:r>
            <a:r>
              <a:rPr lang="en-US" sz="1000" b="0" kern="1200" dirty="0" smtClean="0">
                <a:solidFill>
                  <a:schemeClr val="tx1"/>
                </a:solidFill>
                <a:latin typeface="+mn-lt"/>
                <a:ea typeface="+mn-ea"/>
                <a:cs typeface="+mn-cs"/>
              </a:rPr>
              <a:t>        C</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G          D</a:t>
            </a:r>
            <a:br>
              <a:rPr lang="en-US" sz="1000" b="0" kern="1200" dirty="0" smtClean="0">
                <a:solidFill>
                  <a:schemeClr val="tx1"/>
                </a:solidFill>
                <a:latin typeface="+mn-lt"/>
                <a:ea typeface="+mn-ea"/>
                <a:cs typeface="+mn-cs"/>
              </a:rPr>
            </a:br>
            <a:r>
              <a:rPr lang="en-US" sz="1000" b="0" kern="1200" dirty="0" smtClean="0">
                <a:solidFill>
                  <a:schemeClr val="tx1"/>
                </a:solidFill>
                <a:latin typeface="+mn-lt"/>
                <a:ea typeface="+mn-ea"/>
                <a:cs typeface="+mn-cs"/>
              </a:rPr>
              <a:t>C    D    C(G) </a:t>
            </a:r>
            <a:endParaRPr lang="en-US" dirty="0" smtClean="0"/>
          </a:p>
        </p:txBody>
      </p:sp>
      <p:sp>
        <p:nvSpPr>
          <p:cNvPr id="4" name="Slide Number Placeholder 3"/>
          <p:cNvSpPr>
            <a:spLocks noGrp="1"/>
          </p:cNvSpPr>
          <p:nvPr>
            <p:ph type="sldNum" sz="quarter" idx="10"/>
          </p:nvPr>
        </p:nvSpPr>
        <p:spPr/>
        <p:txBody>
          <a:bodyPr/>
          <a:lstStyle/>
          <a:p>
            <a:fld id="{A16695E4-D73B-40A7-8874-22B2994BB044}" type="slidenum">
              <a:rPr lang="en-US" smtClean="0"/>
              <a:pPr/>
              <a:t>86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G             C</a:t>
            </a:r>
          </a:p>
          <a:p>
            <a:r>
              <a:rPr lang="en-US" sz="1200" dirty="0"/>
              <a:t/>
            </a:r>
            <a:br>
              <a:rPr lang="en-US" sz="1200" dirty="0"/>
            </a:br>
            <a:r>
              <a:rPr lang="en-US" sz="1200" dirty="0"/>
              <a:t>Fm          C</a:t>
            </a:r>
          </a:p>
          <a:p>
            <a:endParaRPr lang="en-US" dirty="0"/>
          </a:p>
        </p:txBody>
      </p:sp>
      <p:sp>
        <p:nvSpPr>
          <p:cNvPr id="4" name="Slide Number Placeholder 3"/>
          <p:cNvSpPr>
            <a:spLocks noGrp="1"/>
          </p:cNvSpPr>
          <p:nvPr>
            <p:ph type="sldNum" sz="quarter" idx="10"/>
          </p:nvPr>
        </p:nvSpPr>
        <p:spPr/>
        <p:txBody>
          <a:bodyPr/>
          <a:lstStyle/>
          <a:p>
            <a:fld id="{68F23867-6353-47B9-900D-02DFB8BDABA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G             C</a:t>
            </a:r>
          </a:p>
          <a:p>
            <a:r>
              <a:rPr lang="en-US" sz="1200" dirty="0"/>
              <a:t/>
            </a:r>
            <a:br>
              <a:rPr lang="en-US" sz="1200" dirty="0"/>
            </a:br>
            <a:r>
              <a:rPr lang="en-US" sz="1200" dirty="0"/>
              <a:t>Fm          C</a:t>
            </a:r>
          </a:p>
          <a:p>
            <a:endParaRPr lang="en-US" dirty="0"/>
          </a:p>
        </p:txBody>
      </p:sp>
      <p:sp>
        <p:nvSpPr>
          <p:cNvPr id="4" name="Slide Number Placeholder 3"/>
          <p:cNvSpPr>
            <a:spLocks noGrp="1"/>
          </p:cNvSpPr>
          <p:nvPr>
            <p:ph type="sldNum" sz="quarter" idx="10"/>
          </p:nvPr>
        </p:nvSpPr>
        <p:spPr/>
        <p:txBody>
          <a:bodyPr/>
          <a:lstStyle/>
          <a:p>
            <a:fld id="{68F23867-6353-47B9-900D-02DFB8BDABA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G           D</a:t>
            </a:r>
            <a:br>
              <a:rPr lang="en-US" sz="1200" dirty="0"/>
            </a:br>
            <a:r>
              <a:rPr lang="en-US" sz="1200" dirty="0"/>
              <a:t/>
            </a:r>
            <a:br>
              <a:rPr lang="en-US" sz="1200" dirty="0"/>
            </a:br>
            <a:r>
              <a:rPr lang="en-US" sz="1200" dirty="0"/>
              <a:t>Fm           C</a:t>
            </a:r>
            <a:endParaRPr lang="en-US" dirty="0"/>
          </a:p>
        </p:txBody>
      </p:sp>
      <p:sp>
        <p:nvSpPr>
          <p:cNvPr id="4" name="Slide Number Placeholder 3"/>
          <p:cNvSpPr>
            <a:spLocks noGrp="1"/>
          </p:cNvSpPr>
          <p:nvPr>
            <p:ph type="sldNum" sz="quarter" idx="10"/>
          </p:nvPr>
        </p:nvSpPr>
        <p:spPr/>
        <p:txBody>
          <a:bodyPr/>
          <a:lstStyle/>
          <a:p>
            <a:fld id="{68F23867-6353-47B9-900D-02DFB8BDABA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G           </a:t>
            </a:r>
            <a:r>
              <a:rPr lang="en-US" sz="1200" dirty="0" smtClean="0"/>
              <a:t>D</a:t>
            </a:r>
            <a:r>
              <a:rPr lang="en-US" sz="1200" dirty="0"/>
              <a:t/>
            </a:r>
            <a:br>
              <a:rPr lang="en-US" sz="1200" dirty="0"/>
            </a:br>
            <a:r>
              <a:rPr lang="en-US" sz="1200" dirty="0"/>
              <a:t>Fm           </a:t>
            </a:r>
            <a:r>
              <a:rPr lang="en-US" sz="1200" dirty="0" smtClean="0"/>
              <a:t>C</a:t>
            </a:r>
            <a:endParaRPr lang="en-US" sz="1200" dirty="0"/>
          </a:p>
          <a:p>
            <a:r>
              <a:rPr lang="en-US" sz="1200" dirty="0" smtClean="0"/>
              <a:t>G</a:t>
            </a:r>
            <a:endParaRPr lang="en-US" dirty="0"/>
          </a:p>
        </p:txBody>
      </p:sp>
      <p:sp>
        <p:nvSpPr>
          <p:cNvPr id="4" name="Slide Number Placeholder 3"/>
          <p:cNvSpPr>
            <a:spLocks noGrp="1"/>
          </p:cNvSpPr>
          <p:nvPr>
            <p:ph type="sldNum" sz="quarter" idx="10"/>
          </p:nvPr>
        </p:nvSpPr>
        <p:spPr/>
        <p:txBody>
          <a:bodyPr/>
          <a:lstStyle/>
          <a:p>
            <a:fld id="{68F23867-6353-47B9-900D-02DFB8BDABA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 </a:t>
            </a:r>
            <a:r>
              <a:rPr lang="en-US" dirty="0" err="1" smtClean="0"/>
              <a:t>G</a:t>
            </a:r>
            <a:r>
              <a:rPr lang="en-US" dirty="0" smtClean="0"/>
              <a:t>/F# AM C</a:t>
            </a:r>
            <a:br>
              <a:rPr lang="en-US" dirty="0" smtClean="0"/>
            </a:br>
            <a:r>
              <a:rPr lang="en-US" dirty="0" smtClean="0"/>
              <a:t>G </a:t>
            </a:r>
            <a:r>
              <a:rPr lang="en-US" dirty="0" err="1" smtClean="0"/>
              <a:t>G</a:t>
            </a:r>
            <a:r>
              <a:rPr lang="en-US" dirty="0" smtClean="0"/>
              <a:t>/F# AM C</a:t>
            </a:r>
            <a:br>
              <a:rPr lang="en-US" dirty="0" smtClean="0"/>
            </a:br>
            <a:r>
              <a:rPr lang="en-US" dirty="0" smtClean="0"/>
              <a:t>G </a:t>
            </a:r>
            <a:r>
              <a:rPr lang="en-US" dirty="0" err="1" smtClean="0"/>
              <a:t>G</a:t>
            </a:r>
            <a:r>
              <a:rPr lang="en-US" dirty="0" smtClean="0"/>
              <a:t>/F# AM C</a:t>
            </a:r>
            <a:br>
              <a:rPr lang="en-US" dirty="0" smtClean="0"/>
            </a:br>
            <a:r>
              <a:rPr lang="en-US" dirty="0" smtClean="0"/>
              <a:t>G </a:t>
            </a:r>
            <a:r>
              <a:rPr lang="en-US" dirty="0" err="1" smtClean="0"/>
              <a:t>G</a:t>
            </a:r>
            <a:r>
              <a:rPr lang="en-US" dirty="0" smtClean="0"/>
              <a:t>/F# AM C</a:t>
            </a:r>
            <a:br>
              <a:rPr lang="en-US" dirty="0" smtClean="0"/>
            </a:br>
            <a:endParaRPr lang="en-US" dirty="0"/>
          </a:p>
        </p:txBody>
      </p:sp>
      <p:sp>
        <p:nvSpPr>
          <p:cNvPr id="4" name="Slide Number Placeholder 3"/>
          <p:cNvSpPr>
            <a:spLocks noGrp="1"/>
          </p:cNvSpPr>
          <p:nvPr>
            <p:ph type="sldNum" sz="quarter" idx="10"/>
          </p:nvPr>
        </p:nvSpPr>
        <p:spPr/>
        <p:txBody>
          <a:bodyPr/>
          <a:lstStyle/>
          <a:p>
            <a:fld id="{68F23867-6353-47B9-900D-02DFB8BDABA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34340" y="4771677"/>
            <a:ext cx="2026920" cy="274098"/>
          </a:xfrm>
          <a:prstGeom prst="rect">
            <a:avLst/>
          </a:prstGeom>
        </p:spPr>
        <p:txBody>
          <a:bodyPr/>
          <a:lstStyle/>
          <a:p>
            <a:fld id="{74DB7F55-7DAB-4B68-B3FB-3018D4D91CBF}" type="datetimeFigureOut">
              <a:rPr lang="en-US" smtClean="0"/>
              <a:pPr/>
              <a:t>6/4/2012</a:t>
            </a:fld>
            <a:endParaRPr lang="en-US"/>
          </a:p>
        </p:txBody>
      </p:sp>
      <p:sp>
        <p:nvSpPr>
          <p:cNvPr id="5" name="Footer Placeholder 4"/>
          <p:cNvSpPr>
            <a:spLocks noGrp="1"/>
          </p:cNvSpPr>
          <p:nvPr>
            <p:ph type="ftr" sz="quarter" idx="11"/>
          </p:nvPr>
        </p:nvSpPr>
        <p:spPr>
          <a:xfrm>
            <a:off x="2967990" y="4771677"/>
            <a:ext cx="2750820" cy="274098"/>
          </a:xfrm>
          <a:prstGeom prst="rect">
            <a:avLst/>
          </a:prstGeom>
        </p:spPr>
        <p:txBody>
          <a:bodyPr/>
          <a:lstStyle/>
          <a:p>
            <a:endParaRPr lang="en-US"/>
          </a:p>
        </p:txBody>
      </p:sp>
      <p:sp>
        <p:nvSpPr>
          <p:cNvPr id="6" name="Slide Number Placeholder 5"/>
          <p:cNvSpPr>
            <a:spLocks noGrp="1"/>
          </p:cNvSpPr>
          <p:nvPr>
            <p:ph type="sldNum" sz="quarter" idx="12"/>
          </p:nvPr>
        </p:nvSpPr>
        <p:spPr>
          <a:xfrm>
            <a:off x="6225540" y="4771677"/>
            <a:ext cx="2026920" cy="274098"/>
          </a:xfrm>
          <a:prstGeom prst="rect">
            <a:avLst/>
          </a:prstGeom>
        </p:spPr>
        <p:txBody>
          <a:bodyPr/>
          <a:lstStyle/>
          <a:p>
            <a:fld id="{EA0C72F0-932E-47F5-9025-A22B6C22E9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34340" y="4771678"/>
            <a:ext cx="2026920" cy="274097"/>
          </a:xfrm>
          <a:prstGeom prst="rect">
            <a:avLst/>
          </a:prstGeom>
        </p:spPr>
        <p:txBody>
          <a:bodyPr/>
          <a:lstStyle/>
          <a:p>
            <a:fld id="{74DB7F55-7DAB-4B68-B3FB-3018D4D91CBF}" type="datetimeFigureOut">
              <a:rPr lang="en-US" smtClean="0"/>
              <a:pPr/>
              <a:t>6/4/2012</a:t>
            </a:fld>
            <a:endParaRPr lang="en-US"/>
          </a:p>
        </p:txBody>
      </p:sp>
      <p:sp>
        <p:nvSpPr>
          <p:cNvPr id="3" name="Footer Placeholder 2"/>
          <p:cNvSpPr>
            <a:spLocks noGrp="1"/>
          </p:cNvSpPr>
          <p:nvPr>
            <p:ph type="ftr" sz="quarter" idx="11"/>
          </p:nvPr>
        </p:nvSpPr>
        <p:spPr>
          <a:xfrm>
            <a:off x="2967990" y="4771678"/>
            <a:ext cx="2750820" cy="274097"/>
          </a:xfrm>
          <a:prstGeom prst="rect">
            <a:avLst/>
          </a:prstGeom>
        </p:spPr>
        <p:txBody>
          <a:bodyPr/>
          <a:lstStyle/>
          <a:p>
            <a:endParaRPr lang="en-US"/>
          </a:p>
        </p:txBody>
      </p:sp>
      <p:sp>
        <p:nvSpPr>
          <p:cNvPr id="4" name="Slide Number Placeholder 3"/>
          <p:cNvSpPr>
            <a:spLocks noGrp="1"/>
          </p:cNvSpPr>
          <p:nvPr>
            <p:ph type="sldNum" sz="quarter" idx="12"/>
          </p:nvPr>
        </p:nvSpPr>
        <p:spPr>
          <a:xfrm>
            <a:off x="6225540" y="4771678"/>
            <a:ext cx="2026920" cy="274097"/>
          </a:xfrm>
          <a:prstGeom prst="rect">
            <a:avLst/>
          </a:prstGeom>
        </p:spPr>
        <p:txBody>
          <a:bodyPr/>
          <a:lstStyle/>
          <a:p>
            <a:fld id="{EA0C72F0-932E-47F5-9025-A22B6C22E9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599299"/>
            <a:ext cx="738378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3020" y="2917349"/>
            <a:ext cx="6080760" cy="1315667"/>
          </a:xfrm>
        </p:spPr>
        <p:txBody>
          <a:bodyPr/>
          <a:lstStyle>
            <a:lvl1pPr marL="0" indent="0" algn="ctr">
              <a:buNone/>
              <a:defRPr>
                <a:solidFill>
                  <a:schemeClr val="tx1">
                    <a:tint val="75000"/>
                  </a:schemeClr>
                </a:solidFill>
              </a:defRPr>
            </a:lvl1pPr>
            <a:lvl2pPr marL="395249" indent="0" algn="ctr">
              <a:buNone/>
              <a:defRPr>
                <a:solidFill>
                  <a:schemeClr val="tx1">
                    <a:tint val="75000"/>
                  </a:schemeClr>
                </a:solidFill>
              </a:defRPr>
            </a:lvl2pPr>
            <a:lvl3pPr marL="790499" indent="0" algn="ctr">
              <a:buNone/>
              <a:defRPr>
                <a:solidFill>
                  <a:schemeClr val="tx1">
                    <a:tint val="75000"/>
                  </a:schemeClr>
                </a:solidFill>
              </a:defRPr>
            </a:lvl3pPr>
            <a:lvl4pPr marL="1185748" indent="0" algn="ctr">
              <a:buNone/>
              <a:defRPr>
                <a:solidFill>
                  <a:schemeClr val="tx1">
                    <a:tint val="75000"/>
                  </a:schemeClr>
                </a:solidFill>
              </a:defRPr>
            </a:lvl4pPr>
            <a:lvl5pPr marL="1580998" indent="0" algn="ctr">
              <a:buNone/>
              <a:defRPr>
                <a:solidFill>
                  <a:schemeClr val="tx1">
                    <a:tint val="75000"/>
                  </a:schemeClr>
                </a:solidFill>
              </a:defRPr>
            </a:lvl5pPr>
            <a:lvl6pPr marL="1976247" indent="0" algn="ctr">
              <a:buNone/>
              <a:defRPr>
                <a:solidFill>
                  <a:schemeClr val="tx1">
                    <a:tint val="75000"/>
                  </a:schemeClr>
                </a:solidFill>
              </a:defRPr>
            </a:lvl6pPr>
            <a:lvl7pPr marL="2371496" indent="0" algn="ctr">
              <a:buNone/>
              <a:defRPr>
                <a:solidFill>
                  <a:schemeClr val="tx1">
                    <a:tint val="75000"/>
                  </a:schemeClr>
                </a:solidFill>
              </a:defRPr>
            </a:lvl7pPr>
            <a:lvl8pPr marL="2766746" indent="0" algn="ctr">
              <a:buNone/>
              <a:defRPr>
                <a:solidFill>
                  <a:schemeClr val="tx1">
                    <a:tint val="75000"/>
                  </a:schemeClr>
                </a:solidFill>
              </a:defRPr>
            </a:lvl8pPr>
            <a:lvl9pPr marL="31619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34340" y="4771678"/>
            <a:ext cx="2026920" cy="274097"/>
          </a:xfrm>
          <a:prstGeom prst="rect">
            <a:avLst/>
          </a:prstGeom>
        </p:spPr>
        <p:txBody>
          <a:bodyPr/>
          <a:lstStyle/>
          <a:p>
            <a:fld id="{74DB7F55-7DAB-4B68-B3FB-3018D4D91CBF}" type="datetimeFigureOut">
              <a:rPr lang="en-US" smtClean="0"/>
              <a:pPr/>
              <a:t>6/4/2012</a:t>
            </a:fld>
            <a:endParaRPr lang="en-US"/>
          </a:p>
        </p:txBody>
      </p:sp>
      <p:sp>
        <p:nvSpPr>
          <p:cNvPr id="5" name="Footer Placeholder 4"/>
          <p:cNvSpPr>
            <a:spLocks noGrp="1"/>
          </p:cNvSpPr>
          <p:nvPr>
            <p:ph type="ftr" sz="quarter" idx="11"/>
          </p:nvPr>
        </p:nvSpPr>
        <p:spPr>
          <a:xfrm>
            <a:off x="2967990" y="4771678"/>
            <a:ext cx="2750820" cy="274097"/>
          </a:xfrm>
          <a:prstGeom prst="rect">
            <a:avLst/>
          </a:prstGeom>
        </p:spPr>
        <p:txBody>
          <a:bodyPr/>
          <a:lstStyle/>
          <a:p>
            <a:endParaRPr lang="en-US"/>
          </a:p>
        </p:txBody>
      </p:sp>
      <p:sp>
        <p:nvSpPr>
          <p:cNvPr id="6" name="Slide Number Placeholder 5"/>
          <p:cNvSpPr>
            <a:spLocks noGrp="1"/>
          </p:cNvSpPr>
          <p:nvPr>
            <p:ph type="sldNum" sz="quarter" idx="12"/>
          </p:nvPr>
        </p:nvSpPr>
        <p:spPr>
          <a:xfrm>
            <a:off x="6225540" y="4771678"/>
            <a:ext cx="2026920" cy="274097"/>
          </a:xfrm>
          <a:prstGeom prst="rect">
            <a:avLst/>
          </a:prstGeom>
        </p:spPr>
        <p:txBody>
          <a:bodyPr/>
          <a:lstStyle/>
          <a:p>
            <a:fld id="{EA0C72F0-932E-47F5-9025-A22B6C22E9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340" y="206170"/>
            <a:ext cx="7818120" cy="8580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34340" y="1201263"/>
            <a:ext cx="7818120" cy="3397615"/>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b="1" kern="1200">
          <a:solidFill>
            <a:schemeClr val="bg1"/>
          </a:solidFill>
          <a:latin typeface="Calibri" pitchFamily="34" charset="0"/>
          <a:ea typeface="+mj-ea"/>
          <a:cs typeface="Calibri" pitchFamily="34" charset="0"/>
        </a:defRPr>
      </a:lvl1pPr>
    </p:titleStyle>
    <p:bodyStyle>
      <a:lvl1pPr marL="342900" indent="-342900" algn="ctr" defTabSz="914400" rtl="0" eaLnBrk="1" latinLnBrk="0" hangingPunct="1">
        <a:spcBef>
          <a:spcPct val="20000"/>
        </a:spcBef>
        <a:buFont typeface="Arial" pitchFamily="34" charset="0"/>
        <a:buNone/>
        <a:defRPr sz="3600" b="1" kern="1200">
          <a:solidFill>
            <a:schemeClr val="bg1"/>
          </a:solidFill>
          <a:latin typeface="Calibri" pitchFamily="34" charset="0"/>
          <a:ea typeface="+mn-ea"/>
          <a:cs typeface="Calibri" pitchFamily="34" charset="0"/>
        </a:defRPr>
      </a:lvl1pPr>
      <a:lvl2pPr marL="742950" indent="-285750" algn="ctr"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 y="284462"/>
            <a:ext cx="7818120" cy="3966069"/>
          </a:xfrm>
        </p:spPr>
        <p:txBody>
          <a:bodyPr>
            <a:normAutofit/>
          </a:bodyPr>
          <a:lstStyle/>
          <a:p>
            <a:pPr>
              <a:spcBef>
                <a:spcPts val="0"/>
              </a:spcBef>
            </a:pPr>
            <a:r>
              <a:rPr lang="en-US" sz="3400" dirty="0" smtClean="0">
                <a:solidFill>
                  <a:schemeClr val="tx1"/>
                </a:solidFill>
              </a:rPr>
              <a:t>Pour out Your love from heaven</a:t>
            </a:r>
          </a:p>
          <a:p>
            <a:pPr>
              <a:spcBef>
                <a:spcPts val="0"/>
              </a:spcBef>
            </a:pPr>
            <a:r>
              <a:rPr lang="en-US" sz="3400" dirty="0" smtClean="0">
                <a:solidFill>
                  <a:schemeClr val="tx1"/>
                </a:solidFill>
              </a:rPr>
              <a:t>Fill me until I overflow </a:t>
            </a:r>
          </a:p>
          <a:p>
            <a:pPr>
              <a:spcBef>
                <a:spcPts val="0"/>
              </a:spcBef>
            </a:pPr>
            <a:r>
              <a:rPr lang="en-US" sz="3400" dirty="0" smtClean="0">
                <a:solidFill>
                  <a:schemeClr val="tx1"/>
                </a:solidFill>
              </a:rPr>
              <a:t>Lord I want more</a:t>
            </a:r>
            <a:br>
              <a:rPr lang="en-US" sz="3400" dirty="0" smtClean="0">
                <a:solidFill>
                  <a:schemeClr val="tx1"/>
                </a:solidFill>
              </a:rPr>
            </a:br>
            <a:r>
              <a:rPr lang="en-US" sz="3400" dirty="0" smtClean="0">
                <a:solidFill>
                  <a:schemeClr val="tx1"/>
                </a:solidFill>
              </a:rPr>
              <a:t>Reach down Your hands from heaven</a:t>
            </a:r>
          </a:p>
          <a:p>
            <a:pPr>
              <a:spcBef>
                <a:spcPts val="0"/>
              </a:spcBef>
            </a:pPr>
            <a:r>
              <a:rPr lang="en-US" sz="3400" dirty="0" smtClean="0">
                <a:solidFill>
                  <a:schemeClr val="tx1"/>
                </a:solidFill>
              </a:rPr>
              <a:t>Pull me closer than ever before </a:t>
            </a:r>
          </a:p>
          <a:p>
            <a:pPr>
              <a:spcBef>
                <a:spcPts val="0"/>
              </a:spcBef>
            </a:pPr>
            <a:r>
              <a:rPr lang="en-US" sz="3400" dirty="0" smtClean="0">
                <a:solidFill>
                  <a:schemeClr val="tx1"/>
                </a:solidFill>
              </a:rPr>
              <a:t>Lord I want more</a:t>
            </a:r>
            <a:br>
              <a:rPr lang="en-US" sz="3400" dirty="0" smtClean="0">
                <a:solidFill>
                  <a:schemeClr val="tx1"/>
                </a:solidFill>
              </a:rPr>
            </a:br>
            <a:r>
              <a:rPr lang="en-US" sz="2800" dirty="0" smtClean="0">
                <a:solidFill>
                  <a:schemeClr val="tx1"/>
                </a:solidFill>
              </a:rPr>
              <a:t>(repeat)</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64331"/>
            <a:ext cx="8035290" cy="2135576"/>
          </a:xfrm>
        </p:spPr>
        <p:txBody>
          <a:bodyPr>
            <a:noAutofit/>
          </a:bodyPr>
          <a:lstStyle/>
          <a:p>
            <a:pPr>
              <a:spcBef>
                <a:spcPts val="0"/>
              </a:spcBef>
            </a:pPr>
            <a:r>
              <a:rPr lang="en-US" sz="3400" dirty="0" smtClean="0">
                <a:solidFill>
                  <a:schemeClr val="tx1"/>
                </a:solidFill>
              </a:rPr>
              <a:t>I'm reaching for You, I'm singing to You</a:t>
            </a:r>
            <a:br>
              <a:rPr lang="en-US" sz="3400" dirty="0" smtClean="0">
                <a:solidFill>
                  <a:schemeClr val="tx1"/>
                </a:solidFill>
              </a:rPr>
            </a:br>
            <a:r>
              <a:rPr lang="en-US" sz="3400" dirty="0" smtClean="0">
                <a:solidFill>
                  <a:schemeClr val="tx1"/>
                </a:solidFill>
              </a:rPr>
              <a:t>I'm lifting my hands to praise You </a:t>
            </a:r>
          </a:p>
          <a:p>
            <a:pPr>
              <a:spcBef>
                <a:spcPts val="0"/>
              </a:spcBef>
            </a:pPr>
            <a:r>
              <a:rPr lang="en-US" sz="3400" dirty="0" smtClean="0">
                <a:solidFill>
                  <a:schemeClr val="tx1"/>
                </a:solidFill>
              </a:rPr>
              <a:t>I'm lifting my voice to thank You</a:t>
            </a:r>
            <a:br>
              <a:rPr lang="en-US" sz="3400" dirty="0" smtClean="0">
                <a:solidFill>
                  <a:schemeClr val="tx1"/>
                </a:solidFill>
              </a:rPr>
            </a:br>
            <a:endParaRPr lang="en-US" sz="34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88131"/>
            <a:ext cx="7719060" cy="2593199"/>
          </a:xfrm>
        </p:spPr>
        <p:txBody>
          <a:bodyPr>
            <a:normAutofit/>
          </a:bodyPr>
          <a:lstStyle/>
          <a:p>
            <a:pPr>
              <a:spcBef>
                <a:spcPts val="0"/>
              </a:spcBef>
            </a:pPr>
            <a:r>
              <a:rPr lang="en-US" sz="3400" dirty="0" smtClean="0">
                <a:solidFill>
                  <a:schemeClr val="tx1"/>
                </a:solidFill>
              </a:rPr>
              <a:t>I'm reaching for You, Jesus I need You</a:t>
            </a:r>
            <a:br>
              <a:rPr lang="en-US" sz="3400" dirty="0" smtClean="0">
                <a:solidFill>
                  <a:schemeClr val="tx1"/>
                </a:solidFill>
              </a:rPr>
            </a:br>
            <a:r>
              <a:rPr lang="en-US" sz="3400" dirty="0" smtClean="0">
                <a:solidFill>
                  <a:schemeClr val="tx1"/>
                </a:solidFill>
              </a:rPr>
              <a:t>I'm giving my heart to know You,</a:t>
            </a:r>
          </a:p>
          <a:p>
            <a:pPr>
              <a:spcBef>
                <a:spcPts val="0"/>
              </a:spcBef>
            </a:pPr>
            <a:r>
              <a:rPr lang="en-US" sz="3400" dirty="0" smtClean="0">
                <a:solidFill>
                  <a:schemeClr val="tx1"/>
                </a:solidFill>
              </a:rPr>
              <a:t> I'm living my life to serve You</a:t>
            </a:r>
            <a:br>
              <a:rPr lang="en-US" sz="3400" dirty="0" smtClean="0">
                <a:solidFill>
                  <a:schemeClr val="tx1"/>
                </a:solidFill>
              </a:rPr>
            </a:br>
            <a:r>
              <a:rPr lang="en-US" sz="3400" dirty="0" smtClean="0">
                <a:solidFill>
                  <a:schemeClr val="tx1"/>
                </a:solidFill>
              </a:rPr>
              <a:t>I'm reaching for You</a:t>
            </a:r>
            <a:endParaRPr lang="en-US" sz="3400" dirty="0">
              <a:solidFill>
                <a:schemeClr val="tx1"/>
              </a:solidFill>
            </a:endParaRPr>
          </a:p>
        </p:txBody>
      </p:sp>
      <p:sp>
        <p:nvSpPr>
          <p:cNvPr id="4" name="Rectangle 3"/>
          <p:cNvSpPr/>
          <p:nvPr/>
        </p:nvSpPr>
        <p:spPr>
          <a:xfrm>
            <a:off x="2118360" y="4798401"/>
            <a:ext cx="5501640" cy="292659"/>
          </a:xfrm>
          <a:prstGeom prst="rect">
            <a:avLst/>
          </a:prstGeom>
        </p:spPr>
        <p:txBody>
          <a:bodyPr wrap="square">
            <a:spAutoFit/>
          </a:bodyPr>
          <a:lstStyle/>
          <a:p>
            <a:pPr fontAlgn="auto">
              <a:spcAft>
                <a:spcPts val="0"/>
              </a:spcAft>
              <a:defRPr/>
            </a:pPr>
            <a:r>
              <a:rPr lang="en-US" sz="1300" b="1" dirty="0">
                <a:solidFill>
                  <a:schemeClr val="bg1"/>
                </a:solidFill>
                <a:latin typeface="Calibri" pitchFamily="34" charset="0"/>
                <a:cs typeface="Calibri" pitchFamily="34" charset="0"/>
              </a:rPr>
              <a:t>TEMPLE BIBLE CHURCH Used by Permission CCLI #78316</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301625" y="59531"/>
            <a:ext cx="8068469" cy="595864"/>
          </a:xfrm>
          <a:prstGeom prst="rect">
            <a:avLst/>
          </a:prstGeom>
          <a:noFill/>
          <a:ln w="9525">
            <a:noFill/>
            <a:miter lim="800000"/>
            <a:headEnd/>
            <a:tailEnd/>
          </a:ln>
          <a:effectLst/>
        </p:spPr>
        <p:txBody>
          <a:bodyPr wrap="none" lIns="79050" tIns="39525" rIns="79050" bIns="39525" anchor="ctr"/>
          <a:lstStyle/>
          <a:p>
            <a:pPr algn="ctr"/>
            <a:r>
              <a:rPr lang="en-US" sz="3600" b="1" dirty="0">
                <a:solidFill>
                  <a:srgbClr val="000000"/>
                </a:solidFill>
                <a:latin typeface="Calibri" pitchFamily="34" charset="0"/>
                <a:sym typeface="Arial" pitchFamily="34" charset="0"/>
              </a:rPr>
              <a:t>What a Savior</a:t>
            </a:r>
          </a:p>
        </p:txBody>
      </p:sp>
      <p:sp>
        <p:nvSpPr>
          <p:cNvPr id="69634" name="Rectangle 2"/>
          <p:cNvSpPr>
            <a:spLocks noChangeArrowheads="1"/>
          </p:cNvSpPr>
          <p:nvPr/>
        </p:nvSpPr>
        <p:spPr bwMode="auto">
          <a:xfrm>
            <a:off x="301625" y="6691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Atoning </a:t>
            </a:r>
            <a:r>
              <a:rPr lang="en-US" sz="3400" b="1" dirty="0" smtClean="0">
                <a:solidFill>
                  <a:srgbClr val="000000"/>
                </a:solidFill>
                <a:latin typeface="Calibri" pitchFamily="34" charset="0"/>
                <a:sym typeface="Arial" pitchFamily="34" charset="0"/>
              </a:rPr>
              <a:t>sacrifice, Keeper </a:t>
            </a:r>
            <a:r>
              <a:rPr lang="en-US" sz="3400" b="1" dirty="0">
                <a:solidFill>
                  <a:srgbClr val="000000"/>
                </a:solidFill>
                <a:latin typeface="Calibri" pitchFamily="34" charset="0"/>
                <a:sym typeface="Arial" pitchFamily="34" charset="0"/>
              </a:rPr>
              <a:t>of this life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Hallelujah, You are Savior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Beginning and the end</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Forgiver of my sin</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By Your mercy You have saved us</a:t>
            </a:r>
          </a:p>
        </p:txBody>
      </p:sp>
      <p:sp>
        <p:nvSpPr>
          <p:cNvPr id="69636" name="Rectangle 4"/>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r>
              <a:rPr lang="en-US" sz="1700" dirty="0">
                <a:solidFill>
                  <a:srgbClr val="000000"/>
                </a:solidFill>
                <a:latin typeface="Calibri" pitchFamily="34" charset="0"/>
                <a:sym typeface="Arial" pitchFamily="34"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01625" y="2119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Jesus, You are stronger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More than any other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Hallelujah, what a Savior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Jesus, You are higher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My souls deepest desire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Hallelujah, You are Savior</a:t>
            </a:r>
          </a:p>
        </p:txBody>
      </p:sp>
      <p:sp>
        <p:nvSpPr>
          <p:cNvPr id="71684" name="Rectangle 4"/>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r>
              <a:rPr lang="en-US" sz="1700" dirty="0">
                <a:solidFill>
                  <a:srgbClr val="000000"/>
                </a:solidFill>
                <a:latin typeface="Calibri" pitchFamily="34" charset="0"/>
                <a:sym typeface="Arial" pitchFamily="34"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301625" y="2881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You are the Shepherd King</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You lead us by still waters</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Hallelujah, You are Savior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You are my only hope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Your kindness is my friend</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In Your presence You restore us</a:t>
            </a:r>
          </a:p>
        </p:txBody>
      </p:sp>
      <p:sp>
        <p:nvSpPr>
          <p:cNvPr id="73732" name="Rectangle 4"/>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r>
              <a:rPr lang="en-US" sz="1700" dirty="0">
                <a:solidFill>
                  <a:srgbClr val="000000"/>
                </a:solidFill>
                <a:latin typeface="Calibri" pitchFamily="34" charset="0"/>
                <a:sym typeface="Arial" pitchFamily="34"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01625" y="1357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Jesus, You are stronger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More than any other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Hallelujah, what a Savior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Jesus, You are higher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My souls deepest desire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Hallelujah, You are Savior</a:t>
            </a:r>
          </a:p>
        </p:txBody>
      </p:sp>
      <p:sp>
        <p:nvSpPr>
          <p:cNvPr id="71684" name="Rectangle 4"/>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r>
              <a:rPr lang="en-US" sz="1700" dirty="0">
                <a:solidFill>
                  <a:srgbClr val="000000"/>
                </a:solidFill>
                <a:latin typeface="Calibri" pitchFamily="34" charset="0"/>
                <a:sym typeface="Arial" pitchFamily="34"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01625" y="2881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You are the way</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The truth and the life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You are my joy and </a:t>
            </a:r>
            <a:r>
              <a:rPr lang="en-US" sz="3400" b="1" dirty="0" smtClean="0">
                <a:solidFill>
                  <a:srgbClr val="000000"/>
                </a:solidFill>
                <a:latin typeface="Calibri" pitchFamily="34" charset="0"/>
                <a:sym typeface="Arial" pitchFamily="34" charset="0"/>
              </a:rPr>
              <a:t>my salvation</a:t>
            </a:r>
            <a:r>
              <a:rPr lang="en-US" sz="3400" b="1" dirty="0">
                <a:solidFill>
                  <a:srgbClr val="000000"/>
                </a:solidFill>
                <a:latin typeface="Calibri" pitchFamily="34" charset="0"/>
                <a:sym typeface="Arial" pitchFamily="34" charset="0"/>
              </a:rPr>
              <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Stood in my place, taking my shame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Upon Your shoulders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01625" y="2119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Jesus, You are stronger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More than any other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Hallelujah, what a Savior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Jesus, You are higher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My souls deepest desire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Hallelujah, You are Savior</a:t>
            </a:r>
          </a:p>
        </p:txBody>
      </p:sp>
      <p:sp>
        <p:nvSpPr>
          <p:cNvPr id="71684" name="Rectangle 4"/>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r>
              <a:rPr lang="en-US" sz="1700" dirty="0">
                <a:solidFill>
                  <a:srgbClr val="000000"/>
                </a:solidFill>
                <a:latin typeface="Calibri" pitchFamily="34" charset="0"/>
                <a:sym typeface="Arial" pitchFamily="34" charset="0"/>
              </a:rPr>
              <a:t> </a:t>
            </a:r>
          </a:p>
        </p:txBody>
      </p:sp>
      <p:sp>
        <p:nvSpPr>
          <p:cNvPr id="4" name="Rectangle 3"/>
          <p:cNvSpPr>
            <a:spLocks noChangeArrowheads="1"/>
          </p:cNvSpPr>
          <p:nvPr/>
        </p:nvSpPr>
        <p:spPr bwMode="auto">
          <a:xfrm>
            <a:off x="301625" y="4783931"/>
            <a:ext cx="8068469" cy="119173"/>
          </a:xfrm>
          <a:prstGeom prst="rect">
            <a:avLst/>
          </a:prstGeom>
          <a:noFill/>
          <a:ln w="9525">
            <a:noFill/>
            <a:miter lim="800000"/>
            <a:headEnd/>
            <a:tailEnd/>
          </a:ln>
          <a:effectLst/>
        </p:spPr>
        <p:txBody>
          <a:bodyPr wrap="none" lIns="79050" tIns="39525" rIns="79050" bIns="39525" anchor="ctr"/>
          <a:lstStyle/>
          <a:p>
            <a:pPr algn="ctr"/>
            <a:r>
              <a:rPr lang="en-US" sz="1700" dirty="0">
                <a:solidFill>
                  <a:schemeClr val="bg1"/>
                </a:solidFill>
                <a:latin typeface="Calibri" pitchFamily="34" charset="0"/>
                <a:sym typeface="Arial" pitchFamily="34" charset="0"/>
              </a:rPr>
              <a:t>Laura Story</a:t>
            </a:r>
          </a:p>
        </p:txBody>
      </p:sp>
      <p:sp>
        <p:nvSpPr>
          <p:cNvPr id="5" name="Rectangle 5"/>
          <p:cNvSpPr>
            <a:spLocks noChangeArrowheads="1"/>
          </p:cNvSpPr>
          <p:nvPr/>
        </p:nvSpPr>
        <p:spPr bwMode="auto">
          <a:xfrm>
            <a:off x="301625" y="4945669"/>
            <a:ext cx="8068469" cy="119173"/>
          </a:xfrm>
          <a:prstGeom prst="rect">
            <a:avLst/>
          </a:prstGeom>
          <a:noFill/>
          <a:ln w="9525">
            <a:noFill/>
            <a:miter lim="800000"/>
            <a:headEnd/>
            <a:tailEnd/>
          </a:ln>
          <a:effectLst/>
        </p:spPr>
        <p:txBody>
          <a:bodyPr wrap="none" lIns="79050" tIns="39525" rIns="79050" bIns="39525" anchor="ctr"/>
          <a:lstStyle/>
          <a:p>
            <a:pPr algn="ctr"/>
            <a:r>
              <a:rPr lang="en-US" sz="1700" dirty="0">
                <a:solidFill>
                  <a:schemeClr val="bg1"/>
                </a:solidFill>
                <a:latin typeface="Calibri" pitchFamily="34" charset="0"/>
                <a:sym typeface="Arial" pitchFamily="34" charset="0"/>
              </a:rPr>
              <a:t>CCLI 78316</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333315"/>
            <a:ext cx="7924800" cy="1631216"/>
          </a:xfrm>
          <a:prstGeom prst="rect">
            <a:avLst/>
          </a:prstGeom>
          <a:noFill/>
        </p:spPr>
        <p:txBody>
          <a:bodyPr wrap="square" rtlCol="0">
            <a:spAutoFit/>
          </a:bodyPr>
          <a:lstStyle/>
          <a:p>
            <a:pPr algn="ctr"/>
            <a:r>
              <a:rPr lang="en-US" sz="5000" dirty="0" smtClean="0">
                <a:latin typeface="Arial Black" pitchFamily="34" charset="0"/>
              </a:rPr>
              <a:t>Preschool</a:t>
            </a:r>
          </a:p>
          <a:p>
            <a:pPr algn="ctr"/>
            <a:r>
              <a:rPr lang="en-US" sz="5000" dirty="0" smtClean="0">
                <a:latin typeface="Arial Black" pitchFamily="34" charset="0"/>
              </a:rPr>
              <a:t>Volunteers Needed! </a:t>
            </a:r>
            <a:endParaRPr lang="en-US" sz="5000" dirty="0">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34340" y="-16669"/>
            <a:ext cx="7818120" cy="858044"/>
          </a:xfrm>
        </p:spPr>
        <p:txBody>
          <a:bodyPr>
            <a:normAutofit/>
          </a:bodyPr>
          <a:lstStyle/>
          <a:p>
            <a:r>
              <a:rPr lang="en-US" sz="3600" dirty="0" smtClean="0">
                <a:solidFill>
                  <a:schemeClr val="tx1"/>
                </a:solidFill>
              </a:rPr>
              <a:t>Reaching For You</a:t>
            </a:r>
            <a:endParaRPr lang="en-US" sz="3600" dirty="0">
              <a:solidFill>
                <a:schemeClr val="tx1"/>
              </a:solidFill>
            </a:endParaRPr>
          </a:p>
        </p:txBody>
      </p:sp>
      <p:sp>
        <p:nvSpPr>
          <p:cNvPr id="3" name="Content Placeholder 2"/>
          <p:cNvSpPr>
            <a:spLocks noGrp="1"/>
          </p:cNvSpPr>
          <p:nvPr>
            <p:ph idx="1"/>
          </p:nvPr>
        </p:nvSpPr>
        <p:spPr>
          <a:xfrm>
            <a:off x="457200" y="973931"/>
            <a:ext cx="7818120" cy="2593199"/>
          </a:xfrm>
        </p:spPr>
        <p:txBody>
          <a:bodyPr>
            <a:noAutofit/>
          </a:bodyPr>
          <a:lstStyle/>
          <a:p>
            <a:pPr>
              <a:spcBef>
                <a:spcPts val="0"/>
              </a:spcBef>
            </a:pPr>
            <a:r>
              <a:rPr lang="en-US" sz="3400" dirty="0" smtClean="0">
                <a:solidFill>
                  <a:schemeClr val="tx1"/>
                </a:solidFill>
              </a:rPr>
              <a:t>You created me inside </a:t>
            </a:r>
            <a:br>
              <a:rPr lang="en-US" sz="3400" dirty="0" smtClean="0">
                <a:solidFill>
                  <a:schemeClr val="tx1"/>
                </a:solidFill>
              </a:rPr>
            </a:br>
            <a:r>
              <a:rPr lang="en-US" sz="3400" dirty="0" smtClean="0">
                <a:solidFill>
                  <a:schemeClr val="tx1"/>
                </a:solidFill>
              </a:rPr>
              <a:t>Your great imagination</a:t>
            </a:r>
            <a:br>
              <a:rPr lang="en-US" sz="3400" dirty="0" smtClean="0">
                <a:solidFill>
                  <a:schemeClr val="tx1"/>
                </a:solidFill>
              </a:rPr>
            </a:br>
            <a:r>
              <a:rPr lang="en-US" sz="3400" dirty="0" smtClean="0">
                <a:solidFill>
                  <a:schemeClr val="tx1"/>
                </a:solidFill>
              </a:rPr>
              <a:t>You're the One who gave me</a:t>
            </a:r>
            <a:br>
              <a:rPr lang="en-US" sz="3400" dirty="0" smtClean="0">
                <a:solidFill>
                  <a:schemeClr val="tx1"/>
                </a:solidFill>
              </a:rPr>
            </a:br>
            <a:r>
              <a:rPr lang="en-US" sz="3400" dirty="0" smtClean="0">
                <a:solidFill>
                  <a:schemeClr val="tx1"/>
                </a:solidFill>
              </a:rPr>
              <a:t> My first breath</a:t>
            </a:r>
            <a:r>
              <a:rPr lang="en-US" dirty="0" smtClean="0">
                <a:solidFill>
                  <a:schemeClr val="tx1"/>
                </a:solidFill>
              </a:rPr>
              <a:t/>
            </a:r>
            <a:br>
              <a:rPr lang="en-US" dirty="0" smtClean="0">
                <a:solidFill>
                  <a:schemeClr val="tx1"/>
                </a:solidFill>
              </a:rPr>
            </a:br>
            <a:endParaRPr lang="en-US"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4" name="TextBox 3"/>
          <p:cNvSpPr txBox="1"/>
          <p:nvPr/>
        </p:nvSpPr>
        <p:spPr>
          <a:xfrm>
            <a:off x="1371600" y="1019859"/>
            <a:ext cx="6477000" cy="1554272"/>
          </a:xfrm>
          <a:prstGeom prst="rect">
            <a:avLst/>
          </a:prstGeom>
          <a:noFill/>
        </p:spPr>
        <p:txBody>
          <a:bodyPr wrap="square" rtlCol="0">
            <a:spAutoFit/>
          </a:bodyPr>
          <a:lstStyle/>
          <a:p>
            <a:pPr algn="ctr"/>
            <a:r>
              <a:rPr lang="en-US" sz="9500" b="1" dirty="0" smtClean="0">
                <a:latin typeface="Gigi" pitchFamily="82" charset="0"/>
              </a:rPr>
              <a:t>Salvaged</a:t>
            </a:r>
            <a:endParaRPr lang="en-US" sz="9500" b="1" dirty="0">
              <a:latin typeface="Gigi" pitchFamily="8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52000" contrast="48000"/>
          </a:blip>
          <a:srcRect/>
          <a:stretch>
            <a:fillRect t="-21000" b="-21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8000" b="-8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vintage-wedding-cake-toppers.jpg"/>
          <p:cNvPicPr>
            <a:picLocks noChangeAspect="1"/>
          </p:cNvPicPr>
          <p:nvPr/>
        </p:nvPicPr>
        <p:blipFill>
          <a:blip r:embed="rId2" cstate="print"/>
          <a:stretch>
            <a:fillRect/>
          </a:stretch>
        </p:blipFill>
        <p:spPr>
          <a:xfrm>
            <a:off x="2057400" y="288131"/>
            <a:ext cx="4572000" cy="4572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4" name="TextBox 3"/>
          <p:cNvSpPr txBox="1"/>
          <p:nvPr/>
        </p:nvSpPr>
        <p:spPr>
          <a:xfrm>
            <a:off x="1371600" y="1019859"/>
            <a:ext cx="6477000" cy="1554272"/>
          </a:xfrm>
          <a:prstGeom prst="rect">
            <a:avLst/>
          </a:prstGeom>
          <a:noFill/>
        </p:spPr>
        <p:txBody>
          <a:bodyPr wrap="square" rtlCol="0">
            <a:spAutoFit/>
          </a:bodyPr>
          <a:lstStyle/>
          <a:p>
            <a:pPr algn="ctr"/>
            <a:r>
              <a:rPr lang="en-US" sz="9500" b="1" dirty="0" smtClean="0">
                <a:latin typeface="Gigi" pitchFamily="82" charset="0"/>
              </a:rPr>
              <a:t>Salvaged</a:t>
            </a:r>
            <a:endParaRPr lang="en-US" sz="9500" b="1" dirty="0">
              <a:latin typeface="Gigi" pitchFamily="82"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228600" y="681811"/>
            <a:ext cx="8001000" cy="30777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b="1" dirty="0">
                <a:solidFill>
                  <a:srgbClr val="000000"/>
                </a:solidFill>
                <a:latin typeface="Arial Black" pitchFamily="34" charset="0"/>
                <a:ea typeface="Times New Roman" pitchFamily="18" charset="0"/>
                <a:cs typeface="Times New Roman" pitchFamily="18" charset="0"/>
                <a:sym typeface="Wingdings" pitchFamily="2" charset="2"/>
              </a:rPr>
              <a:t>T</a:t>
            </a:r>
            <a:r>
              <a:rPr kumimoji="0" lang="en-US" sz="3200" b="1" i="0" u="none" strike="noStrike" cap="none" normalizeH="0" baseline="0" dirty="0" smtClean="0">
                <a:ln>
                  <a:noFill/>
                </a:ln>
                <a:solidFill>
                  <a:srgbClr val="000000"/>
                </a:solidFill>
                <a:effectLst/>
                <a:latin typeface="Arial Black" pitchFamily="34" charset="0"/>
                <a:ea typeface="Times New Roman" pitchFamily="18" charset="0"/>
                <a:cs typeface="Times New Roman" pitchFamily="18" charset="0"/>
                <a:sym typeface="Wingdings" pitchFamily="2" charset="2"/>
              </a:rPr>
              <a:t>he DOCTRINE of SALVATION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00"/>
                </a:solidFill>
                <a:effectLst/>
                <a:latin typeface="Arial Black" pitchFamily="34" charset="0"/>
                <a:ea typeface="Times New Roman" pitchFamily="18" charset="0"/>
                <a:cs typeface="Times New Roman" pitchFamily="18" charset="0"/>
                <a:sym typeface="Wingdings" pitchFamily="2" charset="2"/>
              </a:rPr>
              <a:t>SOTERIOLOGY</a:t>
            </a:r>
            <a:r>
              <a:rPr lang="en-US" sz="3200" b="1" dirty="0" smtClean="0">
                <a:latin typeface="Arial Black" pitchFamily="34" charset="0"/>
                <a:ea typeface="Times New Roman" pitchFamily="18" charset="0"/>
                <a:cs typeface="Times New Roman" pitchFamily="18" charset="0"/>
                <a:sym typeface="Wingdings" pitchFamily="2" charset="2"/>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3400" b="1" dirty="0" smtClean="0">
                <a:solidFill>
                  <a:srgbClr val="000000"/>
                </a:solidFill>
                <a:latin typeface="Arial Black" pitchFamily="34" charset="0"/>
                <a:ea typeface="Times New Roman" pitchFamily="18" charset="0"/>
                <a:cs typeface="Times New Roman" pitchFamily="18" charset="0"/>
                <a:sym typeface="Wingdings" pitchFamily="2" charset="2"/>
              </a:rPr>
              <a:t>~~~~~~~~~~~~~~~~~~~~~~~~~~~</a:t>
            </a:r>
            <a:endParaRPr kumimoji="0" lang="en-US" sz="3400" b="1" i="0" u="none" strike="noStrike" cap="none" normalizeH="0" baseline="0" dirty="0">
              <a:ln>
                <a:noFill/>
              </a:ln>
              <a:solidFill>
                <a:srgbClr val="000000"/>
              </a:solidFill>
              <a:effectLst/>
              <a:latin typeface="Arial Black" pitchFamily="34" charset="0"/>
              <a:ea typeface="Times New Roman" pitchFamily="18" charset="0"/>
              <a:cs typeface="Times New Roman" pitchFamily="18" charset="0"/>
              <a:sym typeface="Wingdings" pitchFamily="2" charset="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00"/>
                </a:solidFill>
                <a:effectLst/>
                <a:latin typeface="Arial Black" pitchFamily="34" charset="0"/>
                <a:ea typeface="Times New Roman" pitchFamily="18" charset="0"/>
                <a:cs typeface="Times New Roman" pitchFamily="18" charset="0"/>
                <a:sym typeface="Wingdings 2" pitchFamily="18" charset="2"/>
              </a:rPr>
              <a:t>SUBSTITUTIONARY</a:t>
            </a:r>
            <a:r>
              <a:rPr kumimoji="0" lang="en-US" sz="3200" b="1" i="0" u="none" strike="noStrike" cap="none" normalizeH="0" dirty="0" smtClean="0">
                <a:ln>
                  <a:noFill/>
                </a:ln>
                <a:solidFill>
                  <a:srgbClr val="000000"/>
                </a:solidFill>
                <a:effectLst/>
                <a:latin typeface="Arial Black" pitchFamily="34" charset="0"/>
                <a:ea typeface="Times New Roman" pitchFamily="18" charset="0"/>
                <a:cs typeface="Times New Roman" pitchFamily="18" charset="0"/>
                <a:sym typeface="Wingdings 2" pitchFamily="18" charset="2"/>
              </a:rPr>
              <a:t> </a:t>
            </a:r>
            <a:r>
              <a:rPr kumimoji="0" lang="en-US" sz="3200" b="1" i="0" u="none" strike="noStrike" cap="none" normalizeH="0" baseline="0" dirty="0" smtClean="0">
                <a:ln>
                  <a:noFill/>
                </a:ln>
                <a:solidFill>
                  <a:srgbClr val="000000"/>
                </a:solidFill>
                <a:effectLst/>
                <a:latin typeface="Arial Black" pitchFamily="34" charset="0"/>
                <a:ea typeface="Times New Roman" pitchFamily="18" charset="0"/>
                <a:cs typeface="Times New Roman" pitchFamily="18" charset="0"/>
                <a:sym typeface="Wingdings 2" pitchFamily="18" charset="2"/>
              </a:rPr>
              <a:t>ATONEMENT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00"/>
                </a:solidFill>
                <a:effectLst/>
                <a:latin typeface="Arial Black" pitchFamily="34" charset="0"/>
                <a:ea typeface="Times New Roman" pitchFamily="18" charset="0"/>
                <a:cs typeface="Times New Roman" pitchFamily="18" charset="0"/>
                <a:sym typeface="Wingdings 2" pitchFamily="18" charset="2"/>
              </a:rPr>
              <a:t>	Christ died as our substitute 	for the payment of our sins</a:t>
            </a:r>
            <a:r>
              <a:rPr kumimoji="0" lang="en-US" sz="3200" b="0" i="0" u="none" strike="noStrike" cap="none" normalizeH="0" baseline="0" dirty="0" smtClean="0">
                <a:ln>
                  <a:noFill/>
                </a:ln>
                <a:solidFill>
                  <a:srgbClr val="000000"/>
                </a:solidFill>
                <a:effectLst/>
                <a:latin typeface="Arial Black" pitchFamily="34" charset="0"/>
                <a:cs typeface="Arial" pitchFamily="34" charset="0"/>
                <a:sym typeface="Wingdings 2" pitchFamily="18" charset="2"/>
              </a:rPr>
              <a:t> </a:t>
            </a:r>
            <a:endParaRPr kumimoji="0" lang="en-US" sz="3200" b="1" i="0" u="none" strike="noStrike" cap="none" normalizeH="0" baseline="0" dirty="0" smtClean="0">
              <a:ln>
                <a:noFill/>
              </a:ln>
              <a:solidFill>
                <a:srgbClr val="000000"/>
              </a:solidFill>
              <a:effectLst/>
              <a:latin typeface="Arial Black" pitchFamily="34" charset="0"/>
              <a:ea typeface="Times New Roman" pitchFamily="18" charset="0"/>
              <a:cs typeface="Zapf Dingbats"/>
              <a:sym typeface="Wingdings 2" pitchFamily="18" charset="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228600" y="516731"/>
            <a:ext cx="7924800" cy="3447098"/>
          </a:xfrm>
          <a:prstGeom prst="rect">
            <a:avLst/>
          </a:prstGeom>
          <a:solidFill>
            <a:schemeClr val="bg2">
              <a:alpha val="50000"/>
            </a:schemeClr>
          </a:solidFill>
        </p:spPr>
        <p:txBody>
          <a:bodyPr wrap="square">
            <a:spAutoFit/>
          </a:bodyPr>
          <a:lstStyle/>
          <a:p>
            <a:r>
              <a:rPr lang="en-US" sz="3200" dirty="0">
                <a:latin typeface="Arial Black" pitchFamily="34" charset="0"/>
              </a:rPr>
              <a:t>For even the Son of Man </a:t>
            </a:r>
            <a:endParaRPr lang="en-US" sz="3200" dirty="0" smtClean="0">
              <a:latin typeface="Arial Black" pitchFamily="34" charset="0"/>
            </a:endParaRPr>
          </a:p>
          <a:p>
            <a:r>
              <a:rPr lang="en-US" sz="3200" dirty="0" smtClean="0">
                <a:latin typeface="Arial Black" pitchFamily="34" charset="0"/>
              </a:rPr>
              <a:t>did </a:t>
            </a:r>
            <a:r>
              <a:rPr lang="en-US" sz="3200" dirty="0">
                <a:latin typeface="Arial Black" pitchFamily="34" charset="0"/>
              </a:rPr>
              <a:t>not come to be served</a:t>
            </a:r>
            <a:r>
              <a:rPr lang="en-US" sz="3200" dirty="0" smtClean="0">
                <a:latin typeface="Arial Black" pitchFamily="34" charset="0"/>
              </a:rPr>
              <a:t>,</a:t>
            </a:r>
          </a:p>
          <a:p>
            <a:r>
              <a:rPr lang="en-US" sz="3200" dirty="0" smtClean="0">
                <a:latin typeface="Arial Black" pitchFamily="34" charset="0"/>
              </a:rPr>
              <a:t> </a:t>
            </a:r>
            <a:r>
              <a:rPr lang="en-US" sz="3200" dirty="0">
                <a:latin typeface="Arial Black" pitchFamily="34" charset="0"/>
              </a:rPr>
              <a:t>but to serve, </a:t>
            </a:r>
            <a:r>
              <a:rPr lang="en-US" sz="3200" dirty="0" smtClean="0">
                <a:latin typeface="Arial Black" pitchFamily="34" charset="0"/>
              </a:rPr>
              <a:t>and </a:t>
            </a:r>
            <a:r>
              <a:rPr lang="en-US" sz="3200" dirty="0">
                <a:latin typeface="Arial Black" pitchFamily="34" charset="0"/>
              </a:rPr>
              <a:t>to give His </a:t>
            </a:r>
            <a:r>
              <a:rPr lang="en-US" sz="3200" dirty="0" smtClean="0">
                <a:latin typeface="Arial Black" pitchFamily="34" charset="0"/>
              </a:rPr>
              <a:t>life </a:t>
            </a:r>
          </a:p>
          <a:p>
            <a:r>
              <a:rPr lang="en-US" sz="3200" dirty="0" smtClean="0">
                <a:latin typeface="Arial Black" pitchFamily="34" charset="0"/>
              </a:rPr>
              <a:t>a </a:t>
            </a:r>
            <a:r>
              <a:rPr lang="en-US" sz="3200" dirty="0">
                <a:latin typeface="Arial Black" pitchFamily="34" charset="0"/>
              </a:rPr>
              <a:t>ransom for many</a:t>
            </a:r>
            <a:r>
              <a:rPr lang="en-US" sz="3200" dirty="0" smtClean="0">
                <a:latin typeface="Arial Black" pitchFamily="34" charset="0"/>
              </a:rPr>
              <a:t>.”</a:t>
            </a:r>
          </a:p>
          <a:p>
            <a:pPr algn="r"/>
            <a:endParaRPr lang="en-US" sz="3000" dirty="0" smtClean="0">
              <a:latin typeface="Arial Black" pitchFamily="34" charset="0"/>
            </a:endParaRPr>
          </a:p>
          <a:p>
            <a:pPr algn="r"/>
            <a:endParaRPr lang="en-US" sz="3000" dirty="0">
              <a:latin typeface="Arial Black" pitchFamily="34" charset="0"/>
            </a:endParaRPr>
          </a:p>
          <a:p>
            <a:pPr algn="r"/>
            <a:r>
              <a:rPr lang="en-US" sz="3000" dirty="0" smtClean="0">
                <a:latin typeface="Arial Black" pitchFamily="34" charset="0"/>
              </a:rPr>
              <a:t>Mark 10:45</a:t>
            </a:r>
            <a:endParaRPr lang="en-US" sz="3000" dirty="0">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 y="319516"/>
            <a:ext cx="7818120" cy="3397615"/>
          </a:xfrm>
        </p:spPr>
        <p:txBody>
          <a:bodyPr>
            <a:normAutofit/>
          </a:bodyPr>
          <a:lstStyle/>
          <a:p>
            <a:pPr>
              <a:spcBef>
                <a:spcPts val="0"/>
              </a:spcBef>
            </a:pPr>
            <a:r>
              <a:rPr lang="en-US" dirty="0" smtClean="0">
                <a:solidFill>
                  <a:schemeClr val="tx1"/>
                </a:solidFill>
              </a:rPr>
              <a:t>You have overseen my life </a:t>
            </a:r>
          </a:p>
          <a:p>
            <a:pPr>
              <a:spcBef>
                <a:spcPts val="0"/>
              </a:spcBef>
            </a:pPr>
            <a:r>
              <a:rPr lang="en-US" dirty="0" smtClean="0">
                <a:solidFill>
                  <a:schemeClr val="tx1"/>
                </a:solidFill>
              </a:rPr>
              <a:t>And brought me to redemption</a:t>
            </a:r>
            <a:br>
              <a:rPr lang="en-US" dirty="0" smtClean="0">
                <a:solidFill>
                  <a:schemeClr val="tx1"/>
                </a:solidFill>
              </a:rPr>
            </a:br>
            <a:r>
              <a:rPr lang="en-US" dirty="0" smtClean="0">
                <a:solidFill>
                  <a:schemeClr val="tx1"/>
                </a:solidFill>
              </a:rPr>
              <a:t>And I know that </a:t>
            </a:r>
          </a:p>
          <a:p>
            <a:pPr>
              <a:spcBef>
                <a:spcPts val="0"/>
              </a:spcBef>
            </a:pPr>
            <a:r>
              <a:rPr lang="en-US" dirty="0" smtClean="0">
                <a:solidFill>
                  <a:schemeClr val="tx1"/>
                </a:solidFill>
              </a:rPr>
              <a:t>You're not finished with me yet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228600" y="288131"/>
            <a:ext cx="8077200" cy="4001095"/>
          </a:xfrm>
          <a:prstGeom prst="rect">
            <a:avLst/>
          </a:prstGeom>
          <a:solidFill>
            <a:schemeClr val="bg2">
              <a:alpha val="50000"/>
            </a:schemeClr>
          </a:solidFill>
        </p:spPr>
        <p:txBody>
          <a:bodyPr wrap="square">
            <a:spAutoFit/>
          </a:bodyPr>
          <a:lstStyle/>
          <a:p>
            <a:r>
              <a:rPr lang="en-US" sz="3200" dirty="0">
                <a:latin typeface="Arial Black" pitchFamily="34" charset="0"/>
              </a:rPr>
              <a:t>For Christ also died for sins once for all, the just for the unjust, so that He might bring us to God, having been put to death in the flesh, but made alive in the </a:t>
            </a:r>
            <a:r>
              <a:rPr lang="en-US" sz="3200" dirty="0" smtClean="0">
                <a:latin typeface="Arial Black" pitchFamily="34" charset="0"/>
              </a:rPr>
              <a:t>spirit;</a:t>
            </a:r>
          </a:p>
          <a:p>
            <a:endParaRPr lang="en-US" sz="3200" dirty="0" smtClean="0">
              <a:latin typeface="Arial Black" pitchFamily="34" charset="0"/>
            </a:endParaRPr>
          </a:p>
          <a:p>
            <a:endParaRPr lang="en-US" sz="3200" dirty="0">
              <a:latin typeface="Arial Black" pitchFamily="34" charset="0"/>
            </a:endParaRPr>
          </a:p>
          <a:p>
            <a:pPr algn="r"/>
            <a:r>
              <a:rPr lang="en-US" sz="3000" dirty="0" smtClean="0">
                <a:latin typeface="Arial Black" pitchFamily="34" charset="0"/>
              </a:rPr>
              <a:t>1 Peter 3:18</a:t>
            </a:r>
            <a:endParaRPr lang="en-US" sz="3000" dirty="0">
              <a:latin typeface="Arial Black"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592931"/>
            <a:ext cx="8001000" cy="2554545"/>
          </a:xfrm>
          <a:prstGeom prst="rect">
            <a:avLst/>
          </a:prstGeom>
          <a:noFill/>
        </p:spPr>
        <p:txBody>
          <a:bodyPr wrap="square" rtlCol="0">
            <a:spAutoFit/>
          </a:bodyPr>
          <a:lstStyle/>
          <a:p>
            <a:r>
              <a:rPr lang="en-US" sz="3200" dirty="0" smtClean="0">
                <a:latin typeface="Arial Black" pitchFamily="34" charset="0"/>
              </a:rPr>
              <a:t>Christ would have lived and taught and preached and prophesied and wrought miracles in vain, if he had not crowned all by dying for our sins as our substitute!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406539"/>
            <a:ext cx="8153400" cy="3323987"/>
          </a:xfrm>
          <a:prstGeom prst="rect">
            <a:avLst/>
          </a:prstGeom>
          <a:noFill/>
        </p:spPr>
        <p:txBody>
          <a:bodyPr wrap="square" rtlCol="0">
            <a:spAutoFit/>
          </a:bodyPr>
          <a:lstStyle/>
          <a:p>
            <a:r>
              <a:rPr lang="en-US" sz="3000" dirty="0" smtClean="0">
                <a:latin typeface="Arial Black" pitchFamily="34" charset="0"/>
              </a:rPr>
              <a:t>His death was our life. </a:t>
            </a:r>
          </a:p>
          <a:p>
            <a:r>
              <a:rPr lang="en-US" sz="3000" dirty="0" smtClean="0">
                <a:latin typeface="Arial Black" pitchFamily="34" charset="0"/>
              </a:rPr>
              <a:t>His death was the payment of our debt to God. </a:t>
            </a:r>
          </a:p>
          <a:p>
            <a:r>
              <a:rPr lang="en-US" sz="3000" dirty="0" smtClean="0">
                <a:latin typeface="Arial Black" pitchFamily="34" charset="0"/>
              </a:rPr>
              <a:t>Without his death we should have been of all creatures most miserable.</a:t>
            </a:r>
          </a:p>
          <a:p>
            <a:endParaRPr lang="en-US" sz="3000" dirty="0">
              <a:latin typeface="Arial Black" pitchFamily="34" charset="0"/>
            </a:endParaRPr>
          </a:p>
          <a:p>
            <a:pPr algn="r"/>
            <a:r>
              <a:rPr lang="en-US" sz="3000" dirty="0" smtClean="0">
                <a:latin typeface="Arial Black" pitchFamily="34" charset="0"/>
              </a:rPr>
              <a:t>-J.C. Ryle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364331"/>
            <a:ext cx="8153400" cy="3539430"/>
          </a:xfrm>
          <a:prstGeom prst="rect">
            <a:avLst/>
          </a:prstGeom>
          <a:noFill/>
        </p:spPr>
        <p:txBody>
          <a:bodyPr wrap="square" rtlCol="0">
            <a:spAutoFit/>
          </a:bodyPr>
          <a:lstStyle/>
          <a:p>
            <a:r>
              <a:rPr lang="en-US" sz="3200" dirty="0" smtClean="0">
                <a:latin typeface="Arial Black" pitchFamily="34" charset="0"/>
              </a:rPr>
              <a:t>But Christ without guilt took upon himself our punishment, in order that he might thus expiate our guilt, and do away with our punishment.</a:t>
            </a:r>
          </a:p>
          <a:p>
            <a:endParaRPr lang="en-US" sz="3200" dirty="0">
              <a:latin typeface="Arial Black" pitchFamily="34" charset="0"/>
            </a:endParaRPr>
          </a:p>
          <a:p>
            <a:pPr algn="r"/>
            <a:r>
              <a:rPr lang="en-US" sz="3200" dirty="0" smtClean="0">
                <a:latin typeface="Arial Black" pitchFamily="34" charset="0"/>
              </a:rPr>
              <a:t>-Augustine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9000" b="-19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G_010_Kolbe.jpg"/>
          <p:cNvPicPr>
            <a:picLocks noChangeAspect="1"/>
          </p:cNvPicPr>
          <p:nvPr/>
        </p:nvPicPr>
        <p:blipFill>
          <a:blip r:embed="rId2" cstate="print"/>
          <a:stretch>
            <a:fillRect/>
          </a:stretch>
        </p:blipFill>
        <p:spPr>
          <a:xfrm>
            <a:off x="2209800" y="256127"/>
            <a:ext cx="4343400" cy="46040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583" y="699671"/>
            <a:ext cx="802441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r>
              <a:rPr kumimoji="0" lang="en-US" sz="3200" b="1"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2" pitchFamily="18" charset="2"/>
              </a:rPr>
              <a:t>REDEMPTION</a:t>
            </a:r>
          </a:p>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r>
              <a:rPr kumimoji="0" lang="en-US" sz="3200" b="1"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2" pitchFamily="18" charset="2"/>
              </a:rPr>
              <a:t>a payment made for liberation</a:t>
            </a:r>
            <a:endParaRPr kumimoji="0" lang="en-US" sz="3200" b="0" i="0" u="none" strike="noStrike" cap="none" normalizeH="0" baseline="0" dirty="0" smtClean="0">
              <a:ln>
                <a:noFill/>
              </a:ln>
              <a:solidFill>
                <a:schemeClr val="tx1"/>
              </a:solidFill>
              <a:effectLst/>
              <a:latin typeface="Arial" pitchFamily="34" charset="0"/>
              <a:cs typeface="Arial" pitchFamily="34" charset="0"/>
              <a:sym typeface="Wingdings 2"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r>
              <a:rPr kumimoji="0" lang="en-US" sz="3200" b="1" i="0" u="none" strike="noStrike" cap="none" normalizeH="0" baseline="0" dirty="0" smtClean="0">
                <a:ln>
                  <a:noFill/>
                </a:ln>
                <a:solidFill>
                  <a:schemeClr val="tx1"/>
                </a:solidFill>
                <a:effectLst/>
                <a:latin typeface="Arial Black" pitchFamily="34" charset="0"/>
                <a:ea typeface="Times New Roman" pitchFamily="18" charset="0"/>
                <a:cs typeface="Zapf Dingbats" charset="0"/>
                <a:sym typeface="Wingdings 2" pitchFamily="18" charset="2"/>
              </a:rPr>
              <a:t>	</a:t>
            </a:r>
            <a:endParaRPr kumimoji="0" lang="en-US" sz="3200" b="1" i="0" u="none" strike="noStrike" cap="none" normalizeH="0" baseline="0" dirty="0" smtClean="0">
              <a:ln>
                <a:noFill/>
              </a:ln>
              <a:solidFill>
                <a:schemeClr val="tx1"/>
              </a:solidFill>
              <a:effectLst/>
              <a:latin typeface="Arial Black" pitchFamily="34" charset="0"/>
              <a:ea typeface="Times New Roman" pitchFamily="18" charset="0"/>
              <a:cs typeface="Zapf Dingbats" charset="0"/>
              <a:sym typeface="Wingdings 3" pitchFamily="18" charset="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381000" y="371058"/>
            <a:ext cx="8001000" cy="4031873"/>
          </a:xfrm>
          <a:prstGeom prst="rect">
            <a:avLst/>
          </a:prstGeom>
          <a:solidFill>
            <a:schemeClr val="bg2">
              <a:alpha val="50000"/>
            </a:schemeClr>
          </a:solidFill>
        </p:spPr>
        <p:txBody>
          <a:bodyPr wrap="square">
            <a:spAutoFit/>
          </a:bodyPr>
          <a:lstStyle/>
          <a:p>
            <a:r>
              <a:rPr lang="en-US" sz="3200" dirty="0" smtClean="0">
                <a:latin typeface="Arial Black" pitchFamily="34" charset="0"/>
              </a:rPr>
              <a:t>Or</a:t>
            </a:r>
            <a:r>
              <a:rPr lang="en-US" sz="3200" dirty="0">
                <a:latin typeface="Arial Black" pitchFamily="34" charset="0"/>
              </a:rPr>
              <a:t> do you not know that your body is a </a:t>
            </a:r>
            <a:r>
              <a:rPr lang="en-US" sz="3200" dirty="0" smtClean="0">
                <a:latin typeface="Arial Black" pitchFamily="34" charset="0"/>
              </a:rPr>
              <a:t>temple </a:t>
            </a:r>
            <a:r>
              <a:rPr lang="en-US" sz="3200" dirty="0">
                <a:latin typeface="Arial Black" pitchFamily="34" charset="0"/>
              </a:rPr>
              <a:t>of the Holy Spirit who is in you, whom you </a:t>
            </a:r>
            <a:r>
              <a:rPr lang="en-US" sz="3200" dirty="0" smtClean="0">
                <a:latin typeface="Arial Black" pitchFamily="34" charset="0"/>
              </a:rPr>
              <a:t>have from</a:t>
            </a:r>
            <a:r>
              <a:rPr lang="en-US" sz="3200" dirty="0">
                <a:latin typeface="Arial Black" pitchFamily="34" charset="0"/>
              </a:rPr>
              <a:t> </a:t>
            </a:r>
            <a:endParaRPr lang="en-US" sz="3200" dirty="0" smtClean="0">
              <a:latin typeface="Arial Black" pitchFamily="34" charset="0"/>
            </a:endParaRPr>
          </a:p>
          <a:p>
            <a:r>
              <a:rPr lang="en-US" sz="3200" dirty="0" smtClean="0">
                <a:latin typeface="Arial Black" pitchFamily="34" charset="0"/>
              </a:rPr>
              <a:t>God</a:t>
            </a:r>
            <a:r>
              <a:rPr lang="en-US" sz="3200" dirty="0">
                <a:latin typeface="Arial Black" pitchFamily="34" charset="0"/>
              </a:rPr>
              <a:t>, and that you are not your own? </a:t>
            </a:r>
            <a:r>
              <a:rPr lang="en-US" sz="3200" dirty="0" smtClean="0">
                <a:latin typeface="Arial Black" pitchFamily="34" charset="0"/>
              </a:rPr>
              <a:t>For</a:t>
            </a:r>
            <a:r>
              <a:rPr lang="en-US" sz="3200" dirty="0">
                <a:latin typeface="Arial Black" pitchFamily="34" charset="0"/>
              </a:rPr>
              <a:t> you have been bought with a price: therefore glorify God in your body</a:t>
            </a:r>
            <a:r>
              <a:rPr lang="en-US" sz="3200" dirty="0" smtClean="0">
                <a:latin typeface="Arial Black" pitchFamily="34" charset="0"/>
              </a:rPr>
              <a:t>.</a:t>
            </a:r>
          </a:p>
          <a:p>
            <a:pPr algn="r"/>
            <a:r>
              <a:rPr lang="en-US" sz="3000" dirty="0" smtClean="0">
                <a:latin typeface="Arial Black" pitchFamily="34" charset="0"/>
              </a:rPr>
              <a:t>1 Corinthians 6:19-20</a:t>
            </a:r>
            <a:endParaRPr lang="en-US" sz="3000" dirty="0">
              <a:latin typeface="Arial Black"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346710"/>
            <a:ext cx="8077199"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228600" algn="l"/>
                <a:tab pos="457200" algn="l"/>
                <a:tab pos="685800" algn="l"/>
                <a:tab pos="2743200" algn="l"/>
              </a:tabLst>
            </a:pPr>
            <a:r>
              <a:rPr kumimoji="0" lang="en-US" sz="3200" b="1"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2" pitchFamily="18" charset="2"/>
              </a:rPr>
              <a:t>REDEMPTION</a:t>
            </a:r>
          </a:p>
          <a:p>
            <a:pPr marL="0" marR="0" lvl="0" indent="0" algn="ctr" defTabSz="914400" rtl="0" eaLnBrk="1" fontAlgn="base" latinLnBrk="0" hangingPunct="1">
              <a:lnSpc>
                <a:spcPct val="100000"/>
              </a:lnSpc>
              <a:spcBef>
                <a:spcPct val="0"/>
              </a:spcBef>
              <a:spcAft>
                <a:spcPct val="0"/>
              </a:spcAft>
              <a:buClrTx/>
              <a:buSzTx/>
              <a:tabLst>
                <a:tab pos="228600" algn="l"/>
                <a:tab pos="457200" algn="l"/>
                <a:tab pos="685800" algn="l"/>
                <a:tab pos="2743200" algn="l"/>
              </a:tabLst>
            </a:pPr>
            <a:r>
              <a:rPr kumimoji="0" lang="en-US" sz="3200" b="1"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2" pitchFamily="18" charset="2"/>
              </a:rPr>
              <a:t>a payment made for liberation</a:t>
            </a:r>
          </a:p>
          <a:p>
            <a:pPr marL="0" marR="0" lvl="0" indent="0" algn="ctr" defTabSz="914400" rtl="0" eaLnBrk="1" fontAlgn="base" latinLnBrk="0" hangingPunct="1">
              <a:lnSpc>
                <a:spcPct val="100000"/>
              </a:lnSpc>
              <a:spcBef>
                <a:spcPct val="0"/>
              </a:spcBef>
              <a:spcAft>
                <a:spcPct val="0"/>
              </a:spcAft>
              <a:buClrTx/>
              <a:buSzTx/>
              <a:tabLst>
                <a:tab pos="228600" algn="l"/>
                <a:tab pos="457200" algn="l"/>
                <a:tab pos="685800" algn="l"/>
                <a:tab pos="2743200" algn="l"/>
              </a:tabLst>
            </a:pPr>
            <a:r>
              <a:rPr lang="en-US" sz="3200" b="1" dirty="0" smtClean="0">
                <a:latin typeface="Arial Black" pitchFamily="34" charset="0"/>
                <a:ea typeface="Times New Roman" pitchFamily="18" charset="0"/>
                <a:cs typeface="Times New Roman" pitchFamily="18" charset="0"/>
                <a:sym typeface="Wingdings 2" pitchFamily="18" charset="2"/>
              </a:rPr>
              <a:t>~~~~~~~~~~~~~~~~~~~~~~~~~~~~~</a:t>
            </a:r>
            <a:endParaRPr kumimoji="0" lang="en-US" sz="3200" b="1"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2" pitchFamily="18" charset="2"/>
            </a:endParaRPr>
          </a:p>
          <a:p>
            <a:pPr marL="0" marR="0" lvl="0" indent="0" algn="l" defTabSz="914400" rtl="0" eaLnBrk="1" fontAlgn="base" latinLnBrk="0" hangingPunct="1">
              <a:lnSpc>
                <a:spcPct val="100000"/>
              </a:lnSpc>
              <a:spcBef>
                <a:spcPct val="0"/>
              </a:spcBef>
              <a:spcAft>
                <a:spcPct val="0"/>
              </a:spcAft>
              <a:buClrTx/>
              <a:buSzTx/>
              <a:tabLst>
                <a:tab pos="228600" algn="l"/>
                <a:tab pos="457200" algn="l"/>
                <a:tab pos="685800" algn="l"/>
                <a:tab pos="2743200" algn="l"/>
              </a:tabLst>
            </a:pPr>
            <a:r>
              <a:rPr kumimoji="0" lang="en-US" sz="3200" b="1" i="0" u="none" strike="noStrike" cap="none" normalizeH="0" baseline="0" dirty="0" smtClean="0">
                <a:ln>
                  <a:noFill/>
                </a:ln>
                <a:solidFill>
                  <a:schemeClr val="tx1"/>
                </a:solidFill>
                <a:effectLst/>
                <a:latin typeface="Arial Black" pitchFamily="34" charset="0"/>
                <a:ea typeface="Times New Roman" pitchFamily="18" charset="0"/>
                <a:cs typeface="Zapf Dingbats" charset="0"/>
                <a:sym typeface="Wingdings 3" pitchFamily="18" charset="2"/>
              </a:rPr>
              <a:t></a:t>
            </a:r>
            <a:r>
              <a:rPr kumimoji="0" lang="en-US" sz="3200" b="1" i="0" u="none" strike="noStrike" cap="none" normalizeH="0" baseline="0" dirty="0" smtClean="0">
                <a:ln>
                  <a:noFill/>
                </a:ln>
                <a:solidFill>
                  <a:schemeClr val="tx1"/>
                </a:solidFill>
                <a:effectLst/>
                <a:latin typeface="Arial Black" pitchFamily="34" charset="0"/>
                <a:ea typeface="Times New Roman" pitchFamily="18" charset="0"/>
                <a:cs typeface="Zapf Dingbats" charset="0"/>
              </a:rPr>
              <a:t> </a:t>
            </a:r>
            <a:r>
              <a:rPr kumimoji="0" lang="en-US" sz="3200" b="1"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3" pitchFamily="18" charset="2"/>
              </a:rPr>
              <a:t>we are REDEEMED </a:t>
            </a:r>
            <a:r>
              <a:rPr kumimoji="0" lang="en-US" sz="3200" b="1" i="1" u="sng"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3" pitchFamily="18" charset="2"/>
              </a:rPr>
              <a:t>FROM</a:t>
            </a:r>
            <a:r>
              <a:rPr kumimoji="0" lang="en-US" sz="3200" b="1"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3" pitchFamily="18" charset="2"/>
              </a:rPr>
              <a:t> SIN</a:t>
            </a:r>
            <a:endParaRPr kumimoji="0" lang="en-US" sz="3200" b="0" i="0" u="none" strike="noStrike" cap="none" normalizeH="0" baseline="0" dirty="0" smtClean="0">
              <a:ln>
                <a:noFill/>
              </a:ln>
              <a:solidFill>
                <a:schemeClr val="tx1"/>
              </a:solidFill>
              <a:effectLst/>
              <a:latin typeface="Arial" pitchFamily="34" charset="0"/>
              <a:cs typeface="Arial" pitchFamily="34" charset="0"/>
              <a:sym typeface="Wingdings 3"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r>
              <a:rPr kumimoji="0" lang="en-US" sz="3200" b="1" i="0" u="none" strike="noStrike" cap="none" normalizeH="0" baseline="0" dirty="0" smtClean="0">
                <a:ln>
                  <a:noFill/>
                </a:ln>
                <a:solidFill>
                  <a:schemeClr val="tx1"/>
                </a:solidFill>
                <a:effectLst/>
                <a:latin typeface="Arial Black" pitchFamily="34" charset="0"/>
                <a:ea typeface="Times New Roman" pitchFamily="18" charset="0"/>
                <a:cs typeface="Zapf Dingbats" charset="0"/>
                <a:sym typeface="Wingdings 3" pitchFamily="18" charset="2"/>
              </a:rPr>
              <a:t></a:t>
            </a:r>
            <a:r>
              <a:rPr kumimoji="0" lang="en-US" sz="3200" b="1" i="0" u="none" strike="noStrike" cap="none" normalizeH="0" baseline="0" dirty="0" smtClean="0">
                <a:ln>
                  <a:noFill/>
                </a:ln>
                <a:solidFill>
                  <a:schemeClr val="tx1"/>
                </a:solidFill>
                <a:effectLst/>
                <a:latin typeface="Arial Black" pitchFamily="34" charset="0"/>
                <a:ea typeface="Times New Roman" pitchFamily="18" charset="0"/>
                <a:cs typeface="Zapf Dingbats" charset="0"/>
              </a:rPr>
              <a:t> </a:t>
            </a:r>
            <a:r>
              <a:rPr kumimoji="0" lang="en-US" sz="3200" b="1"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3" pitchFamily="18" charset="2"/>
              </a:rPr>
              <a:t>we are REDEEMED </a:t>
            </a:r>
            <a:r>
              <a:rPr kumimoji="0" lang="en-US" sz="3200" b="1" i="1" u="sng"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3" pitchFamily="18" charset="2"/>
              </a:rPr>
              <a:t>BY</a:t>
            </a:r>
            <a:r>
              <a:rPr kumimoji="0" lang="en-US" sz="3200" b="1"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3" pitchFamily="18" charset="2"/>
              </a:rPr>
              <a:t> CHRIST</a:t>
            </a:r>
            <a:endParaRPr kumimoji="0" lang="en-US" sz="3200" b="0" i="0" u="none" strike="noStrike" cap="none" normalizeH="0" baseline="0" dirty="0" smtClean="0">
              <a:ln>
                <a:noFill/>
              </a:ln>
              <a:solidFill>
                <a:schemeClr val="tx1"/>
              </a:solidFill>
              <a:effectLst/>
              <a:latin typeface="Arial" pitchFamily="34" charset="0"/>
              <a:cs typeface="Arial" pitchFamily="34" charset="0"/>
              <a:sym typeface="Wingdings 3"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r>
              <a:rPr kumimoji="0" lang="en-US" sz="3200" b="1" i="0" u="none" strike="noStrike" cap="none" normalizeH="0" baseline="0" dirty="0" smtClean="0">
                <a:ln>
                  <a:noFill/>
                </a:ln>
                <a:solidFill>
                  <a:schemeClr val="tx1"/>
                </a:solidFill>
                <a:effectLst/>
                <a:latin typeface="Arial Black" pitchFamily="34" charset="0"/>
                <a:ea typeface="Times New Roman" pitchFamily="18" charset="0"/>
                <a:cs typeface="Zapf Dingbats" charset="0"/>
                <a:sym typeface="Wingdings 3" pitchFamily="18" charset="2"/>
              </a:rPr>
              <a:t></a:t>
            </a:r>
            <a:r>
              <a:rPr kumimoji="0" lang="en-US" sz="3200" b="1" i="0" u="none" strike="noStrike" cap="none" normalizeH="0" baseline="0" dirty="0" smtClean="0">
                <a:ln>
                  <a:noFill/>
                </a:ln>
                <a:solidFill>
                  <a:schemeClr val="tx1"/>
                </a:solidFill>
                <a:effectLst/>
                <a:latin typeface="Arial Black" pitchFamily="34" charset="0"/>
                <a:ea typeface="Times New Roman" pitchFamily="18" charset="0"/>
                <a:cs typeface="Zapf Dingbats" charset="0"/>
              </a:rPr>
              <a:t> </a:t>
            </a:r>
            <a:r>
              <a:rPr kumimoji="0" lang="en-US" sz="3200" b="1"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3" pitchFamily="18" charset="2"/>
              </a:rPr>
              <a:t>we are REDEEMED </a:t>
            </a:r>
            <a:r>
              <a:rPr kumimoji="0" lang="en-US" sz="3200" b="1" i="1" u="sng"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3" pitchFamily="18" charset="2"/>
              </a:rPr>
              <a:t>TO</a:t>
            </a:r>
            <a:r>
              <a:rPr kumimoji="0" lang="en-US" sz="3200" b="1"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3" pitchFamily="18" charset="2"/>
              </a:rPr>
              <a:t> FREEDOM </a:t>
            </a:r>
            <a:endParaRPr kumimoji="0" lang="en-US" sz="3200" b="1" i="0" u="none" strike="noStrike" cap="none" normalizeH="0" baseline="0" dirty="0" smtClean="0">
              <a:ln>
                <a:noFill/>
              </a:ln>
              <a:solidFill>
                <a:schemeClr val="tx1"/>
              </a:solidFill>
              <a:effectLst/>
              <a:latin typeface="Arial Black" pitchFamily="34" charset="0"/>
              <a:ea typeface="Times New Roman" pitchFamily="18" charset="0"/>
              <a:cs typeface="Zapf Dingbats" charset="0"/>
              <a:sym typeface="Wingdings 3"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5">
                                            <p:txEl>
                                              <p:pRg st="3" end="3"/>
                                            </p:txEl>
                                          </p:spTgt>
                                        </p:tgtEl>
                                        <p:attrNameLst>
                                          <p:attrName>style.visibility</p:attrName>
                                        </p:attrNameLst>
                                      </p:cBhvr>
                                      <p:to>
                                        <p:strVal val="visible"/>
                                      </p:to>
                                    </p:set>
                                    <p:anim calcmode="lin" valueType="num">
                                      <p:cBhvr additive="base">
                                        <p:cTn id="7" dur="500" fill="hold"/>
                                        <p:tgtEl>
                                          <p:spTgt spid="102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5">
                                            <p:txEl>
                                              <p:pRg st="4" end="4"/>
                                            </p:txEl>
                                          </p:spTgt>
                                        </p:tgtEl>
                                        <p:attrNameLst>
                                          <p:attrName>style.visibility</p:attrName>
                                        </p:attrNameLst>
                                      </p:cBhvr>
                                      <p:to>
                                        <p:strVal val="visible"/>
                                      </p:to>
                                    </p:set>
                                    <p:anim calcmode="lin" valueType="num">
                                      <p:cBhvr additive="base">
                                        <p:cTn id="13" dur="500" fill="hold"/>
                                        <p:tgtEl>
                                          <p:spTgt spid="102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5">
                                            <p:txEl>
                                              <p:pRg st="5" end="5"/>
                                            </p:txEl>
                                          </p:spTgt>
                                        </p:tgtEl>
                                        <p:attrNameLst>
                                          <p:attrName>style.visibility</p:attrName>
                                        </p:attrNameLst>
                                      </p:cBhvr>
                                      <p:to>
                                        <p:strVal val="visible"/>
                                      </p:to>
                                    </p:set>
                                    <p:anim calcmode="lin" valueType="num">
                                      <p:cBhvr additive="base">
                                        <p:cTn id="19" dur="500" fill="hold"/>
                                        <p:tgtEl>
                                          <p:spTgt spid="102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64331"/>
            <a:ext cx="8035290" cy="2135576"/>
          </a:xfrm>
        </p:spPr>
        <p:txBody>
          <a:bodyPr>
            <a:noAutofit/>
          </a:bodyPr>
          <a:lstStyle/>
          <a:p>
            <a:pPr>
              <a:spcBef>
                <a:spcPts val="0"/>
              </a:spcBef>
            </a:pPr>
            <a:r>
              <a:rPr lang="en-US" sz="3400" dirty="0" smtClean="0">
                <a:solidFill>
                  <a:schemeClr val="tx1"/>
                </a:solidFill>
              </a:rPr>
              <a:t>I'm reaching for You, I'm singing to You</a:t>
            </a:r>
            <a:br>
              <a:rPr lang="en-US" sz="3400" dirty="0" smtClean="0">
                <a:solidFill>
                  <a:schemeClr val="tx1"/>
                </a:solidFill>
              </a:rPr>
            </a:br>
            <a:r>
              <a:rPr lang="en-US" sz="3400" dirty="0" smtClean="0">
                <a:solidFill>
                  <a:schemeClr val="tx1"/>
                </a:solidFill>
              </a:rPr>
              <a:t>I'm lifting my hands to praise You </a:t>
            </a:r>
          </a:p>
          <a:p>
            <a:pPr>
              <a:spcBef>
                <a:spcPts val="0"/>
              </a:spcBef>
            </a:pPr>
            <a:r>
              <a:rPr lang="en-US" sz="3400" dirty="0" smtClean="0">
                <a:solidFill>
                  <a:schemeClr val="tx1"/>
                </a:solidFill>
              </a:rPr>
              <a:t>I'm lifting my voice to thank You</a:t>
            </a:r>
            <a:br>
              <a:rPr lang="en-US" sz="3400" dirty="0" smtClean="0">
                <a:solidFill>
                  <a:schemeClr val="tx1"/>
                </a:solidFill>
              </a:rPr>
            </a:br>
            <a:endParaRPr lang="en-US" sz="3400"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redemption.JPG"/>
          <p:cNvPicPr>
            <a:picLocks noChangeAspect="1"/>
          </p:cNvPicPr>
          <p:nvPr/>
        </p:nvPicPr>
        <p:blipFill>
          <a:blip r:embed="rId2" cstate="print"/>
          <a:stretch>
            <a:fillRect/>
          </a:stretch>
        </p:blipFill>
        <p:spPr>
          <a:xfrm rot="206800">
            <a:off x="1752600" y="516731"/>
            <a:ext cx="5537200" cy="41529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 name="TextBox 2"/>
          <p:cNvSpPr txBox="1"/>
          <p:nvPr/>
        </p:nvSpPr>
        <p:spPr>
          <a:xfrm>
            <a:off x="228600" y="440531"/>
            <a:ext cx="8077200" cy="3539430"/>
          </a:xfrm>
          <a:prstGeom prst="rect">
            <a:avLst/>
          </a:prstGeom>
          <a:noFill/>
        </p:spPr>
        <p:txBody>
          <a:bodyPr wrap="square" rtlCol="0">
            <a:spAutoFit/>
          </a:bodyPr>
          <a:lstStyle/>
          <a:p>
            <a:r>
              <a:rPr lang="en-US" sz="3200" dirty="0" smtClean="0">
                <a:latin typeface="Arial Black" pitchFamily="34" charset="0"/>
              </a:rPr>
              <a:t>The prison has been stormed, and the gates of the prison have been opened, but unless we leave our prison cells and go forward into the light of freedom, we are still unredeemed. </a:t>
            </a:r>
            <a:endParaRPr lang="en-US" sz="3200" dirty="0">
              <a:latin typeface="Arial Black" pitchFamily="34" charset="0"/>
            </a:endParaRPr>
          </a:p>
          <a:p>
            <a:pPr algn="r"/>
            <a:r>
              <a:rPr lang="en-US" sz="3000" dirty="0" smtClean="0">
                <a:latin typeface="Arial Black" pitchFamily="34" charset="0"/>
              </a:rPr>
              <a:t>-Donald </a:t>
            </a:r>
            <a:r>
              <a:rPr lang="en-US" sz="3000" dirty="0" err="1" smtClean="0">
                <a:latin typeface="Arial Black" pitchFamily="34" charset="0"/>
              </a:rPr>
              <a:t>Bloesch</a:t>
            </a:r>
            <a:endParaRPr lang="en-US" sz="3000" dirty="0" smtClean="0">
              <a:latin typeface="Arial Black"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973931"/>
            <a:ext cx="8001000" cy="1077218"/>
          </a:xfrm>
          <a:prstGeom prst="rect">
            <a:avLst/>
          </a:prstGeom>
          <a:noFill/>
        </p:spPr>
        <p:txBody>
          <a:bodyPr wrap="square" rtlCol="0">
            <a:spAutoFit/>
          </a:bodyPr>
          <a:lstStyle/>
          <a:p>
            <a:pPr algn="ctr"/>
            <a:r>
              <a:rPr lang="en-US" sz="3200" dirty="0" smtClean="0">
                <a:latin typeface="Arial Black" pitchFamily="34" charset="0"/>
              </a:rPr>
              <a:t>In creation we see God’s hand;</a:t>
            </a:r>
          </a:p>
          <a:p>
            <a:pPr algn="ctr"/>
            <a:r>
              <a:rPr lang="en-US" sz="3200" dirty="0" smtClean="0">
                <a:latin typeface="Arial Black" pitchFamily="34" charset="0"/>
              </a:rPr>
              <a:t>In redemption we see His heart.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583" y="699671"/>
            <a:ext cx="802441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r>
              <a:rPr kumimoji="0" lang="en-US" sz="3200" b="1"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2" pitchFamily="18" charset="2"/>
              </a:rPr>
              <a:t>REDEMPTION</a:t>
            </a:r>
          </a:p>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r>
              <a:rPr kumimoji="0" lang="en-US" sz="3200" b="1"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2" pitchFamily="18" charset="2"/>
              </a:rPr>
              <a:t>a payment made for liberation</a:t>
            </a:r>
            <a:endParaRPr kumimoji="0" lang="en-US" sz="3200" b="0" i="0" u="none" strike="noStrike" cap="none" normalizeH="0" baseline="0" dirty="0" smtClean="0">
              <a:ln>
                <a:noFill/>
              </a:ln>
              <a:solidFill>
                <a:schemeClr val="tx1"/>
              </a:solidFill>
              <a:effectLst/>
              <a:latin typeface="Arial" pitchFamily="34" charset="0"/>
              <a:cs typeface="Arial" pitchFamily="34" charset="0"/>
              <a:sym typeface="Wingdings 2"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r>
              <a:rPr kumimoji="0" lang="en-US" sz="3200" b="1" i="0" u="none" strike="noStrike" cap="none" normalizeH="0" baseline="0" dirty="0" smtClean="0">
                <a:ln>
                  <a:noFill/>
                </a:ln>
                <a:solidFill>
                  <a:schemeClr val="tx1"/>
                </a:solidFill>
                <a:effectLst/>
                <a:latin typeface="Arial Black" pitchFamily="34" charset="0"/>
                <a:ea typeface="Times New Roman" pitchFamily="18" charset="0"/>
                <a:cs typeface="Zapf Dingbats" charset="0"/>
                <a:sym typeface="Wingdings 2" pitchFamily="18" charset="2"/>
              </a:rPr>
              <a:t>	</a:t>
            </a:r>
            <a:endParaRPr kumimoji="0" lang="en-US" sz="3200" b="1" i="0" u="none" strike="noStrike" cap="none" normalizeH="0" baseline="0" dirty="0" smtClean="0">
              <a:ln>
                <a:noFill/>
              </a:ln>
              <a:solidFill>
                <a:schemeClr val="tx1"/>
              </a:solidFill>
              <a:effectLst/>
              <a:latin typeface="Arial Black" pitchFamily="34" charset="0"/>
              <a:ea typeface="Times New Roman" pitchFamily="18" charset="0"/>
              <a:cs typeface="Zapf Dingbats" charset="0"/>
              <a:sym typeface="Wingdings 3" pitchFamily="18" charset="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 name="Rectangle 2"/>
          <p:cNvSpPr/>
          <p:nvPr/>
        </p:nvSpPr>
        <p:spPr>
          <a:xfrm>
            <a:off x="457200" y="897731"/>
            <a:ext cx="7467600" cy="2062103"/>
          </a:xfrm>
          <a:prstGeom prst="rect">
            <a:avLst/>
          </a:prstGeom>
        </p:spPr>
        <p:txBody>
          <a:bodyPr wrap="square">
            <a:spAutoFit/>
          </a:bodyPr>
          <a:lstStyle/>
          <a:p>
            <a:pPr algn="ctr"/>
            <a:r>
              <a:rPr lang="en-US" sz="3200" b="1" cap="all" dirty="0" smtClean="0">
                <a:latin typeface="Arial Black" pitchFamily="34" charset="0"/>
              </a:rPr>
              <a:t>reconciliation</a:t>
            </a:r>
            <a:endParaRPr lang="en-US" sz="3200" b="1" dirty="0" smtClean="0">
              <a:latin typeface="Arial Black" pitchFamily="34" charset="0"/>
            </a:endParaRPr>
          </a:p>
          <a:p>
            <a:pPr algn="ctr"/>
            <a:r>
              <a:rPr lang="en-US" sz="3200" b="1" dirty="0" smtClean="0">
                <a:latin typeface="Arial Black" pitchFamily="34" charset="0"/>
              </a:rPr>
              <a:t>a </a:t>
            </a:r>
            <a:r>
              <a:rPr lang="en-US" sz="3200" b="1" dirty="0">
                <a:latin typeface="Arial Black" pitchFamily="34" charset="0"/>
              </a:rPr>
              <a:t>change of relationship from hostility to </a:t>
            </a:r>
            <a:r>
              <a:rPr lang="en-US" sz="3200" b="1" dirty="0" smtClean="0">
                <a:latin typeface="Arial Black" pitchFamily="34" charset="0"/>
              </a:rPr>
              <a:t>harmony </a:t>
            </a:r>
          </a:p>
          <a:p>
            <a:pPr algn="ctr"/>
            <a:r>
              <a:rPr lang="en-US" sz="3200" b="1" dirty="0" smtClean="0">
                <a:latin typeface="Arial Black" pitchFamily="34" charset="0"/>
              </a:rPr>
              <a:t>between </a:t>
            </a:r>
            <a:r>
              <a:rPr lang="en-US" sz="3200" b="1" dirty="0">
                <a:latin typeface="Arial Black" pitchFamily="34" charset="0"/>
              </a:rPr>
              <a:t>two parties</a:t>
            </a:r>
            <a:endParaRPr lang="en-US" sz="3200" dirty="0">
              <a:latin typeface="Arial Black"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228600" y="364331"/>
            <a:ext cx="8305800" cy="3785652"/>
          </a:xfrm>
          <a:prstGeom prst="rect">
            <a:avLst/>
          </a:prstGeom>
          <a:solidFill>
            <a:schemeClr val="bg2">
              <a:alpha val="50000"/>
            </a:schemeClr>
          </a:solidFill>
        </p:spPr>
        <p:txBody>
          <a:bodyPr wrap="square">
            <a:spAutoFit/>
          </a:bodyPr>
          <a:lstStyle/>
          <a:p>
            <a:r>
              <a:rPr lang="en-US" sz="3000" dirty="0" smtClean="0">
                <a:latin typeface="Arial Black" pitchFamily="34" charset="0"/>
              </a:rPr>
              <a:t>Now</a:t>
            </a:r>
            <a:r>
              <a:rPr lang="en-US" sz="3000" dirty="0">
                <a:latin typeface="Arial Black" pitchFamily="34" charset="0"/>
              </a:rPr>
              <a:t> all these things are from God, </a:t>
            </a:r>
            <a:endParaRPr lang="en-US" sz="3000" dirty="0" smtClean="0">
              <a:latin typeface="Arial Black" pitchFamily="34" charset="0"/>
            </a:endParaRPr>
          </a:p>
          <a:p>
            <a:r>
              <a:rPr lang="en-US" sz="3000" dirty="0" smtClean="0">
                <a:latin typeface="Arial Black" pitchFamily="34" charset="0"/>
              </a:rPr>
              <a:t>who </a:t>
            </a:r>
            <a:r>
              <a:rPr lang="en-US" sz="3000" dirty="0">
                <a:latin typeface="Arial Black" pitchFamily="34" charset="0"/>
              </a:rPr>
              <a:t>reconciled us to Himself through Christ and gave </a:t>
            </a:r>
            <a:r>
              <a:rPr lang="en-US" sz="3000" dirty="0" smtClean="0">
                <a:latin typeface="Arial Black" pitchFamily="34" charset="0"/>
              </a:rPr>
              <a:t>us the</a:t>
            </a:r>
            <a:r>
              <a:rPr lang="en-US" sz="3000" dirty="0">
                <a:latin typeface="Arial Black" pitchFamily="34" charset="0"/>
              </a:rPr>
              <a:t> </a:t>
            </a:r>
            <a:r>
              <a:rPr lang="en-US" sz="3000" dirty="0" smtClean="0">
                <a:latin typeface="Arial Black" pitchFamily="34" charset="0"/>
              </a:rPr>
              <a:t>ministry of </a:t>
            </a:r>
          </a:p>
          <a:p>
            <a:r>
              <a:rPr lang="en-US" sz="3000" dirty="0" smtClean="0">
                <a:latin typeface="Arial Black" pitchFamily="34" charset="0"/>
              </a:rPr>
              <a:t>reconciliation</a:t>
            </a:r>
            <a:r>
              <a:rPr lang="en-US" sz="3000" dirty="0">
                <a:latin typeface="Arial Black" pitchFamily="34" charset="0"/>
              </a:rPr>
              <a:t>, </a:t>
            </a:r>
            <a:r>
              <a:rPr lang="en-US" sz="3000" dirty="0" smtClean="0">
                <a:latin typeface="Arial Black" pitchFamily="34" charset="0"/>
              </a:rPr>
              <a:t>namely</a:t>
            </a:r>
            <a:r>
              <a:rPr lang="en-US" sz="3000" dirty="0">
                <a:latin typeface="Arial Black" pitchFamily="34" charset="0"/>
              </a:rPr>
              <a:t>, </a:t>
            </a:r>
            <a:r>
              <a:rPr lang="en-US" sz="3000" dirty="0" smtClean="0">
                <a:latin typeface="Arial Black" pitchFamily="34" charset="0"/>
              </a:rPr>
              <a:t>that</a:t>
            </a:r>
            <a:r>
              <a:rPr lang="en-US" sz="3000" dirty="0">
                <a:latin typeface="Arial Black" pitchFamily="34" charset="0"/>
              </a:rPr>
              <a:t> God was in Christ reconciling the world to Himself, not counting their trespasses against them, and </a:t>
            </a:r>
            <a:r>
              <a:rPr lang="en-US" sz="3000" dirty="0" smtClean="0">
                <a:latin typeface="Arial Black" pitchFamily="34" charset="0"/>
              </a:rPr>
              <a:t>He </a:t>
            </a:r>
            <a:r>
              <a:rPr lang="en-US" sz="3000" dirty="0">
                <a:latin typeface="Arial Black" pitchFamily="34" charset="0"/>
              </a:rPr>
              <a:t>has </a:t>
            </a:r>
            <a:r>
              <a:rPr lang="en-US" sz="3000" dirty="0" smtClean="0">
                <a:latin typeface="Arial Black" pitchFamily="34" charset="0"/>
              </a:rPr>
              <a:t>committed </a:t>
            </a:r>
            <a:r>
              <a:rPr lang="en-US" sz="3000" dirty="0">
                <a:latin typeface="Arial Black" pitchFamily="34" charset="0"/>
              </a:rPr>
              <a:t>to us the word of </a:t>
            </a:r>
            <a:r>
              <a:rPr lang="en-US" sz="3000" dirty="0" smtClean="0">
                <a:latin typeface="Arial Black" pitchFamily="34" charset="0"/>
              </a:rPr>
              <a:t>reconciliation. </a:t>
            </a:r>
            <a:endParaRPr lang="en-US" sz="3000" dirty="0">
              <a:latin typeface="Arial Black"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304800" y="364331"/>
            <a:ext cx="8153400" cy="4247317"/>
          </a:xfrm>
          <a:prstGeom prst="rect">
            <a:avLst/>
          </a:prstGeom>
          <a:solidFill>
            <a:schemeClr val="bg2">
              <a:alpha val="50000"/>
            </a:schemeClr>
          </a:solidFill>
        </p:spPr>
        <p:txBody>
          <a:bodyPr wrap="square">
            <a:spAutoFit/>
          </a:bodyPr>
          <a:lstStyle/>
          <a:p>
            <a:r>
              <a:rPr lang="en-US" sz="3000" dirty="0" smtClean="0">
                <a:latin typeface="Arial Black" pitchFamily="34" charset="0"/>
              </a:rPr>
              <a:t>Therefore</a:t>
            </a:r>
            <a:r>
              <a:rPr lang="en-US" sz="3000" dirty="0">
                <a:latin typeface="Arial Black" pitchFamily="34" charset="0"/>
              </a:rPr>
              <a:t>, we are ambassadors for Christ, as though God were making an appeal through us; we beg you on behalf of Christ, be reconciled to God. </a:t>
            </a:r>
            <a:r>
              <a:rPr lang="en-US" sz="3000" dirty="0" smtClean="0">
                <a:latin typeface="Arial Black" pitchFamily="34" charset="0"/>
              </a:rPr>
              <a:t>He </a:t>
            </a:r>
            <a:r>
              <a:rPr lang="en-US" sz="3000" dirty="0">
                <a:latin typeface="Arial Black" pitchFamily="34" charset="0"/>
              </a:rPr>
              <a:t>made Him who knew no </a:t>
            </a:r>
            <a:r>
              <a:rPr lang="en-US" sz="3000" dirty="0" smtClean="0">
                <a:latin typeface="Arial Black" pitchFamily="34" charset="0"/>
              </a:rPr>
              <a:t>sin to </a:t>
            </a:r>
            <a:r>
              <a:rPr lang="en-US" sz="3000" dirty="0">
                <a:latin typeface="Arial Black" pitchFamily="34" charset="0"/>
              </a:rPr>
              <a:t>be sin on our behalf, so that we might become the righteousness of God in Him</a:t>
            </a:r>
            <a:r>
              <a:rPr lang="en-US" sz="3000" dirty="0" smtClean="0">
                <a:latin typeface="Arial Black" pitchFamily="34" charset="0"/>
              </a:rPr>
              <a:t>.</a:t>
            </a:r>
          </a:p>
          <a:p>
            <a:pPr algn="r"/>
            <a:r>
              <a:rPr lang="en-US" sz="2800" dirty="0" smtClean="0">
                <a:latin typeface="Arial Black" pitchFamily="34" charset="0"/>
              </a:rPr>
              <a:t>2 Corinthians 5:18-21</a:t>
            </a: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52400" y="230192"/>
            <a:ext cx="8382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000" b="1" cap="all" dirty="0" smtClean="0">
                <a:latin typeface="Arial Black" pitchFamily="34" charset="0"/>
              </a:rPr>
              <a:t>reconciliation</a:t>
            </a:r>
            <a:endParaRPr lang="en-US" sz="3000" b="1" dirty="0" smtClean="0">
              <a:latin typeface="Arial Black" pitchFamily="34" charset="0"/>
            </a:endParaRPr>
          </a:p>
          <a:p>
            <a:pPr algn="ctr"/>
            <a:r>
              <a:rPr lang="en-US" sz="3000" b="1" dirty="0" smtClean="0">
                <a:latin typeface="Arial Black" pitchFamily="34" charset="0"/>
              </a:rPr>
              <a:t>a change of relationship from hostility to harmony between two parties</a:t>
            </a:r>
            <a:endParaRPr lang="en-US" sz="3000" dirty="0" smtClean="0">
              <a:latin typeface="Arial Black" pitchFamily="34" charset="0"/>
            </a:endParaRPr>
          </a:p>
          <a:p>
            <a:pPr marL="0" marR="0" lvl="0" indent="0" algn="l" defTabSz="914400" rtl="0" eaLnBrk="1" fontAlgn="base" latinLnBrk="0" hangingPunct="1">
              <a:lnSpc>
                <a:spcPct val="100000"/>
              </a:lnSpc>
              <a:spcBef>
                <a:spcPct val="0"/>
              </a:spcBef>
              <a:spcAft>
                <a:spcPct val="0"/>
              </a:spcAft>
              <a:buClrTx/>
              <a:buSzTx/>
              <a:tabLst>
                <a:tab pos="228600" algn="l"/>
                <a:tab pos="457200" algn="l"/>
                <a:tab pos="685800" algn="l"/>
                <a:tab pos="2743200" algn="l"/>
              </a:tabLst>
            </a:pPr>
            <a:r>
              <a:rPr kumimoji="0" lang="en-US" sz="3000" b="1"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3" pitchFamily="18" charset="2"/>
              </a:rPr>
              <a:t>~~~~~~~~~~~~~~~~~~~~~~~~~~~~~~~</a:t>
            </a:r>
          </a:p>
          <a:p>
            <a:pPr marL="0" marR="0" lvl="0" indent="0" algn="l" defTabSz="914400" rtl="0" eaLnBrk="0" fontAlgn="base" latinLnBrk="0" hangingPunct="0">
              <a:lnSpc>
                <a:spcPct val="100000"/>
              </a:lnSpc>
              <a:spcBef>
                <a:spcPct val="0"/>
              </a:spcBef>
              <a:spcAft>
                <a:spcPct val="0"/>
              </a:spcAft>
              <a:buClrTx/>
              <a:buSzTx/>
              <a:buFont typeface="Wingdings 3" pitchFamily="18" charset="2"/>
              <a:buChar char="à"/>
              <a:tabLst>
                <a:tab pos="228600" algn="l"/>
                <a:tab pos="457200" algn="l"/>
                <a:tab pos="685800" algn="l"/>
                <a:tab pos="2743200" algn="l"/>
              </a:tabLst>
            </a:pPr>
            <a:r>
              <a:rPr kumimoji="0" lang="en-US" sz="3000" b="1"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3" pitchFamily="18" charset="2"/>
              </a:rPr>
              <a:t>the </a:t>
            </a:r>
            <a:r>
              <a:rPr kumimoji="0" lang="en-US" sz="3000" b="1" i="1" u="sng"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3" pitchFamily="18" charset="2"/>
              </a:rPr>
              <a:t>CAUSE</a:t>
            </a:r>
            <a:r>
              <a:rPr kumimoji="0" lang="en-US" sz="3000" b="1"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3" pitchFamily="18" charset="2"/>
              </a:rPr>
              <a:t>…how?</a:t>
            </a:r>
            <a:endParaRPr lang="en-US" sz="3000" dirty="0">
              <a:latin typeface="Arial" pitchFamily="34" charset="0"/>
              <a:cs typeface="Arial" pitchFamily="34" charset="0"/>
              <a:sym typeface="Wingdings 3" pitchFamily="18" charset="2"/>
            </a:endParaRPr>
          </a:p>
          <a:p>
            <a:pPr marL="0" marR="0" lvl="0" indent="0" algn="l" defTabSz="914400" rtl="0" eaLnBrk="1" fontAlgn="base" latinLnBrk="0" hangingPunct="1">
              <a:lnSpc>
                <a:spcPct val="100000"/>
              </a:lnSpc>
              <a:spcBef>
                <a:spcPct val="0"/>
              </a:spcBef>
              <a:spcAft>
                <a:spcPct val="0"/>
              </a:spcAft>
              <a:buClrTx/>
              <a:buSzTx/>
              <a:buFont typeface="Wingdings 3" pitchFamily="18" charset="2"/>
              <a:buChar char="à"/>
              <a:tabLst>
                <a:tab pos="228600" algn="l"/>
                <a:tab pos="457200" algn="l"/>
                <a:tab pos="685800" algn="l"/>
                <a:tab pos="2743200" algn="l"/>
              </a:tabLst>
            </a:pPr>
            <a:r>
              <a:rPr kumimoji="0" lang="en-US" sz="3000" b="1"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3" pitchFamily="18" charset="2"/>
              </a:rPr>
              <a:t>the </a:t>
            </a:r>
            <a:r>
              <a:rPr kumimoji="0" lang="en-US" sz="3000" b="1" i="1" u="sng"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3" pitchFamily="18" charset="2"/>
              </a:rPr>
              <a:t>NEED</a:t>
            </a:r>
            <a:r>
              <a:rPr kumimoji="0" lang="en-US" sz="3000" b="1"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3" pitchFamily="18" charset="2"/>
              </a:rPr>
              <a:t>…why?</a:t>
            </a:r>
            <a:endParaRPr kumimoji="0" lang="en-US" sz="3000" b="0" i="0" u="none" strike="noStrike" cap="none" normalizeH="0" baseline="0" dirty="0" smtClean="0">
              <a:ln>
                <a:noFill/>
              </a:ln>
              <a:solidFill>
                <a:schemeClr val="tx1"/>
              </a:solidFill>
              <a:effectLst/>
              <a:latin typeface="Arial" pitchFamily="34" charset="0"/>
              <a:cs typeface="Arial" pitchFamily="34" charset="0"/>
              <a:sym typeface="Wingdings 3" pitchFamily="18" charset="2"/>
            </a:endParaRPr>
          </a:p>
          <a:p>
            <a:pPr marL="0" marR="0" lvl="0" indent="0" algn="l" defTabSz="914400" rtl="0" eaLnBrk="0" fontAlgn="base" latinLnBrk="0" hangingPunct="0">
              <a:lnSpc>
                <a:spcPct val="100000"/>
              </a:lnSpc>
              <a:spcBef>
                <a:spcPct val="0"/>
              </a:spcBef>
              <a:spcAft>
                <a:spcPct val="0"/>
              </a:spcAft>
              <a:buClrTx/>
              <a:buSzTx/>
              <a:tabLst>
                <a:tab pos="228600" algn="l"/>
                <a:tab pos="457200" algn="l"/>
                <a:tab pos="685800" algn="l"/>
                <a:tab pos="2743200" algn="l"/>
              </a:tabLst>
            </a:pPr>
            <a:r>
              <a:rPr kumimoji="0" lang="en-US" sz="3000" b="1" i="0" u="none" strike="noStrike" cap="none" normalizeH="0" baseline="0" dirty="0" smtClean="0">
                <a:ln>
                  <a:noFill/>
                </a:ln>
                <a:solidFill>
                  <a:schemeClr val="tx1"/>
                </a:solidFill>
                <a:effectLst/>
                <a:latin typeface="Arial Black" pitchFamily="34" charset="0"/>
                <a:ea typeface="Times New Roman" pitchFamily="18" charset="0"/>
                <a:cs typeface="Zapf Dingbats"/>
                <a:sym typeface="Wingdings 3" pitchFamily="18" charset="2"/>
              </a:rPr>
              <a:t></a:t>
            </a:r>
            <a:r>
              <a:rPr kumimoji="0" lang="en-US" sz="3000" b="1" i="0" u="none" strike="noStrike" cap="none" normalizeH="0" baseline="0" dirty="0" smtClean="0">
                <a:ln>
                  <a:noFill/>
                </a:ln>
                <a:solidFill>
                  <a:schemeClr val="tx1"/>
                </a:solidFill>
                <a:effectLst/>
                <a:latin typeface="Arial Black" pitchFamily="34" charset="0"/>
                <a:ea typeface="Times New Roman" pitchFamily="18" charset="0"/>
                <a:cs typeface="Zapf Dingbats"/>
              </a:rPr>
              <a:t> </a:t>
            </a:r>
            <a:r>
              <a:rPr kumimoji="0" lang="en-US" sz="3000" b="1"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3" pitchFamily="18" charset="2"/>
              </a:rPr>
              <a:t>the </a:t>
            </a:r>
            <a:r>
              <a:rPr kumimoji="0" lang="en-US" sz="3000" b="1" i="1" u="sng"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3" pitchFamily="18" charset="2"/>
              </a:rPr>
              <a:t>OBJECT</a:t>
            </a:r>
            <a:r>
              <a:rPr kumimoji="0" lang="en-US" sz="3000" b="1"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3" pitchFamily="18" charset="2"/>
              </a:rPr>
              <a:t>…who?		</a:t>
            </a:r>
            <a:endParaRPr kumimoji="0" lang="en-US" sz="3000" b="1" i="0" u="none" strike="noStrike" cap="none" normalizeH="0" baseline="0" dirty="0" smtClean="0">
              <a:ln>
                <a:noFill/>
              </a:ln>
              <a:solidFill>
                <a:schemeClr val="tx1"/>
              </a:solidFill>
              <a:effectLst/>
              <a:latin typeface="Arial Black" pitchFamily="34" charset="0"/>
              <a:ea typeface="Times New Roman" pitchFamily="18" charset="0"/>
              <a:cs typeface="Zapf Dingbats"/>
              <a:sym typeface="Wingdings 3"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r>
              <a:rPr kumimoji="0" lang="en-US" sz="3000" b="1" i="0" u="none" strike="noStrike" cap="none" normalizeH="0" baseline="0" dirty="0" smtClean="0">
                <a:ln>
                  <a:noFill/>
                </a:ln>
                <a:solidFill>
                  <a:schemeClr val="tx1"/>
                </a:solidFill>
                <a:effectLst/>
                <a:latin typeface="Arial Black" pitchFamily="34" charset="0"/>
                <a:ea typeface="Times New Roman" pitchFamily="18" charset="0"/>
                <a:cs typeface="Zapf Dingbats"/>
                <a:sym typeface="Wingdings 3" pitchFamily="18" charset="2"/>
              </a:rPr>
              <a:t></a:t>
            </a:r>
            <a:r>
              <a:rPr kumimoji="0" lang="en-US" sz="3000" b="1" i="0" u="none" strike="noStrike" cap="none" normalizeH="0" baseline="0" dirty="0" smtClean="0">
                <a:ln>
                  <a:noFill/>
                </a:ln>
                <a:solidFill>
                  <a:schemeClr val="tx1"/>
                </a:solidFill>
                <a:effectLst/>
                <a:latin typeface="Arial Black" pitchFamily="34" charset="0"/>
                <a:ea typeface="Times New Roman" pitchFamily="18" charset="0"/>
                <a:cs typeface="Zapf Dingbats"/>
              </a:rPr>
              <a:t> </a:t>
            </a:r>
            <a:r>
              <a:rPr kumimoji="0" lang="en-US" sz="3000" b="1"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3" pitchFamily="18" charset="2"/>
              </a:rPr>
              <a:t>the </a:t>
            </a:r>
            <a:r>
              <a:rPr kumimoji="0" lang="en-US" sz="3000" b="1" i="1" u="sng"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3" pitchFamily="18" charset="2"/>
              </a:rPr>
              <a:t>PROVISION</a:t>
            </a:r>
            <a:r>
              <a:rPr kumimoji="0" lang="en-US" sz="3000" b="1"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3" pitchFamily="18" charset="2"/>
              </a:rPr>
              <a:t> and </a:t>
            </a:r>
            <a:r>
              <a:rPr kumimoji="0" lang="en-US" sz="3000" b="1" i="1" u="sng"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3" pitchFamily="18" charset="2"/>
              </a:rPr>
              <a:t>APPLICATION</a:t>
            </a:r>
            <a:r>
              <a:rPr kumimoji="0" lang="en-US" sz="3000" b="1"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sym typeface="Wingdings 3" pitchFamily="18" charset="2"/>
              </a:rPr>
              <a:t> </a:t>
            </a:r>
            <a:r>
              <a:rPr kumimoji="0" lang="en-US" sz="3000" b="0" i="0" u="none" strike="noStrike" cap="none" normalizeH="0" baseline="0" dirty="0" smtClean="0">
                <a:ln>
                  <a:noFill/>
                </a:ln>
                <a:solidFill>
                  <a:schemeClr val="tx1"/>
                </a:solidFill>
                <a:effectLst/>
                <a:latin typeface="Arial" pitchFamily="34" charset="0"/>
                <a:cs typeface="Arial" pitchFamily="34" charset="0"/>
                <a:sym typeface="Wingdings 3" pitchFamily="18" charset="2"/>
              </a:rPr>
              <a:t> </a:t>
            </a:r>
            <a:endParaRPr kumimoji="0" lang="en-US" sz="3000" b="1" i="0" u="none" strike="noStrike" cap="none" normalizeH="0" baseline="0" dirty="0" smtClean="0">
              <a:ln>
                <a:noFill/>
              </a:ln>
              <a:solidFill>
                <a:schemeClr val="tx1"/>
              </a:solidFill>
              <a:effectLst/>
              <a:latin typeface="Arial Black" pitchFamily="34" charset="0"/>
              <a:ea typeface="Times New Roman" pitchFamily="18" charset="0"/>
              <a:cs typeface="Zapf Dingbats"/>
              <a:sym typeface="Wingdings 3"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49">
                                            <p:txEl>
                                              <p:pRg st="3" end="3"/>
                                            </p:txEl>
                                          </p:spTgt>
                                        </p:tgtEl>
                                        <p:attrNameLst>
                                          <p:attrName>style.visibility</p:attrName>
                                        </p:attrNameLst>
                                      </p:cBhvr>
                                      <p:to>
                                        <p:strVal val="visible"/>
                                      </p:to>
                                    </p:set>
                                    <p:anim calcmode="lin" valueType="num">
                                      <p:cBhvr additive="base">
                                        <p:cTn id="7" dur="500" fill="hold"/>
                                        <p:tgtEl>
                                          <p:spTgt spid="2764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4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49">
                                            <p:txEl>
                                              <p:pRg st="5" end="5"/>
                                            </p:txEl>
                                          </p:spTgt>
                                        </p:tgtEl>
                                        <p:attrNameLst>
                                          <p:attrName>style.visibility</p:attrName>
                                        </p:attrNameLst>
                                      </p:cBhvr>
                                      <p:to>
                                        <p:strVal val="visible"/>
                                      </p:to>
                                    </p:set>
                                    <p:anim calcmode="lin" valueType="num">
                                      <p:cBhvr additive="base">
                                        <p:cTn id="13" dur="500" fill="hold"/>
                                        <p:tgtEl>
                                          <p:spTgt spid="27649">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4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49">
                                            <p:txEl>
                                              <p:pRg st="4" end="4"/>
                                            </p:txEl>
                                          </p:spTgt>
                                        </p:tgtEl>
                                        <p:attrNameLst>
                                          <p:attrName>style.visibility</p:attrName>
                                        </p:attrNameLst>
                                      </p:cBhvr>
                                      <p:to>
                                        <p:strVal val="visible"/>
                                      </p:to>
                                    </p:set>
                                    <p:anim calcmode="lin" valueType="num">
                                      <p:cBhvr additive="base">
                                        <p:cTn id="19" dur="500" fill="hold"/>
                                        <p:tgtEl>
                                          <p:spTgt spid="2764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4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49">
                                            <p:txEl>
                                              <p:pRg st="6" end="6"/>
                                            </p:txEl>
                                          </p:spTgt>
                                        </p:tgtEl>
                                        <p:attrNameLst>
                                          <p:attrName>style.visibility</p:attrName>
                                        </p:attrNameLst>
                                      </p:cBhvr>
                                      <p:to>
                                        <p:strVal val="visible"/>
                                      </p:to>
                                    </p:set>
                                    <p:anim calcmode="lin" valueType="num">
                                      <p:cBhvr additive="base">
                                        <p:cTn id="25" dur="500" fill="hold"/>
                                        <p:tgtEl>
                                          <p:spTgt spid="2764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4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 name="Rectangle 2"/>
          <p:cNvSpPr/>
          <p:nvPr/>
        </p:nvSpPr>
        <p:spPr>
          <a:xfrm>
            <a:off x="304800" y="440531"/>
            <a:ext cx="8077200" cy="3539430"/>
          </a:xfrm>
          <a:prstGeom prst="rect">
            <a:avLst/>
          </a:prstGeom>
        </p:spPr>
        <p:txBody>
          <a:bodyPr wrap="square">
            <a:spAutoFit/>
          </a:bodyPr>
          <a:lstStyle/>
          <a:p>
            <a:pPr algn="ctr"/>
            <a:r>
              <a:rPr lang="en-US" sz="3200" b="1" cap="all" dirty="0" smtClean="0">
                <a:latin typeface="Arial Black" pitchFamily="34" charset="0"/>
              </a:rPr>
              <a:t>Election</a:t>
            </a:r>
            <a:endParaRPr lang="en-US" sz="3200" b="1" dirty="0" smtClean="0">
              <a:latin typeface="Arial Black" pitchFamily="34" charset="0"/>
            </a:endParaRPr>
          </a:p>
          <a:p>
            <a:pPr algn="ctr"/>
            <a:r>
              <a:rPr lang="en-US" sz="3200" b="1" dirty="0" smtClean="0">
                <a:latin typeface="Arial Black" pitchFamily="34" charset="0"/>
              </a:rPr>
              <a:t>“That </a:t>
            </a:r>
            <a:r>
              <a:rPr lang="en-US" sz="3200" b="1" dirty="0">
                <a:latin typeface="Arial Black" pitchFamily="34" charset="0"/>
              </a:rPr>
              <a:t>eternal act of God </a:t>
            </a:r>
            <a:r>
              <a:rPr lang="en-US" sz="3200" b="1" dirty="0" smtClean="0">
                <a:latin typeface="Arial Black" pitchFamily="34" charset="0"/>
              </a:rPr>
              <a:t>where by </a:t>
            </a:r>
            <a:r>
              <a:rPr lang="en-US" sz="3200" b="1" dirty="0">
                <a:latin typeface="Arial Black" pitchFamily="34" charset="0"/>
              </a:rPr>
              <a:t>He, in His sovereign good pleasure, and on account of no foreseen merit in man, chooses a certain number of men to be the recipients of eternal </a:t>
            </a:r>
            <a:r>
              <a:rPr lang="en-US" sz="3200" b="1" dirty="0" smtClean="0">
                <a:latin typeface="Arial Black" pitchFamily="34" charset="0"/>
              </a:rPr>
              <a:t>salvation.”</a:t>
            </a:r>
            <a:endParaRPr lang="en-US" sz="3200" dirty="0">
              <a:latin typeface="Arial Black"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457200" y="669131"/>
            <a:ext cx="7848600" cy="3046988"/>
          </a:xfrm>
          <a:prstGeom prst="rect">
            <a:avLst/>
          </a:prstGeom>
          <a:solidFill>
            <a:schemeClr val="bg2">
              <a:alpha val="50000"/>
            </a:schemeClr>
          </a:solidFill>
        </p:spPr>
        <p:txBody>
          <a:bodyPr wrap="square">
            <a:spAutoFit/>
          </a:bodyPr>
          <a:lstStyle/>
          <a:p>
            <a:r>
              <a:rPr lang="en-US" sz="3200" dirty="0">
                <a:latin typeface="Arial Black" pitchFamily="34" charset="0"/>
              </a:rPr>
              <a:t>J</a:t>
            </a:r>
            <a:r>
              <a:rPr lang="en-US" sz="3200" dirty="0" smtClean="0">
                <a:latin typeface="Arial Black" pitchFamily="34" charset="0"/>
              </a:rPr>
              <a:t>ust </a:t>
            </a:r>
            <a:r>
              <a:rPr lang="en-US" sz="3200" dirty="0">
                <a:latin typeface="Arial Black" pitchFamily="34" charset="0"/>
              </a:rPr>
              <a:t>as He chose us in Him before </a:t>
            </a:r>
            <a:r>
              <a:rPr lang="en-US" sz="3200" dirty="0" smtClean="0">
                <a:latin typeface="Arial Black" pitchFamily="34" charset="0"/>
              </a:rPr>
              <a:t>the </a:t>
            </a:r>
            <a:r>
              <a:rPr lang="en-US" sz="3200" dirty="0">
                <a:latin typeface="Arial Black" pitchFamily="34" charset="0"/>
              </a:rPr>
              <a:t>foundation of the world, that we would be holy and blameless before </a:t>
            </a:r>
            <a:r>
              <a:rPr lang="en-US" sz="3200" dirty="0" smtClean="0">
                <a:latin typeface="Arial Black" pitchFamily="34" charset="0"/>
              </a:rPr>
              <a:t>Him</a:t>
            </a:r>
            <a:r>
              <a:rPr lang="en-US" sz="3200" dirty="0">
                <a:latin typeface="Arial Black" pitchFamily="34" charset="0"/>
              </a:rPr>
              <a:t>. In </a:t>
            </a:r>
            <a:r>
              <a:rPr lang="en-US" sz="3200" dirty="0" smtClean="0">
                <a:latin typeface="Arial Black" pitchFamily="34" charset="0"/>
              </a:rPr>
              <a:t>love</a:t>
            </a:r>
          </a:p>
          <a:p>
            <a:endParaRPr lang="en-US" sz="3200" dirty="0">
              <a:latin typeface="Arial Black" pitchFamily="34" charset="0"/>
            </a:endParaRPr>
          </a:p>
          <a:p>
            <a:pPr algn="r"/>
            <a:r>
              <a:rPr lang="en-US" sz="3200" dirty="0" smtClean="0">
                <a:latin typeface="Arial Black" pitchFamily="34" charset="0"/>
              </a:rPr>
              <a:t>Ephesians 1:4</a:t>
            </a:r>
            <a:endParaRPr lang="en-US" sz="3200" dirty="0">
              <a:latin typeface="Arial Black"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88131"/>
            <a:ext cx="7719060" cy="2593199"/>
          </a:xfrm>
        </p:spPr>
        <p:txBody>
          <a:bodyPr>
            <a:normAutofit/>
          </a:bodyPr>
          <a:lstStyle/>
          <a:p>
            <a:pPr>
              <a:spcBef>
                <a:spcPts val="0"/>
              </a:spcBef>
            </a:pPr>
            <a:r>
              <a:rPr lang="en-US" sz="3400" dirty="0" smtClean="0">
                <a:solidFill>
                  <a:schemeClr val="tx1"/>
                </a:solidFill>
              </a:rPr>
              <a:t>I'm reaching for You, Jesus I need You</a:t>
            </a:r>
            <a:br>
              <a:rPr lang="en-US" sz="3400" dirty="0" smtClean="0">
                <a:solidFill>
                  <a:schemeClr val="tx1"/>
                </a:solidFill>
              </a:rPr>
            </a:br>
            <a:r>
              <a:rPr lang="en-US" sz="3400" dirty="0" smtClean="0">
                <a:solidFill>
                  <a:schemeClr val="tx1"/>
                </a:solidFill>
              </a:rPr>
              <a:t>I'm giving my heart to know You,</a:t>
            </a:r>
          </a:p>
          <a:p>
            <a:pPr>
              <a:spcBef>
                <a:spcPts val="0"/>
              </a:spcBef>
            </a:pPr>
            <a:r>
              <a:rPr lang="en-US" sz="3400" dirty="0" smtClean="0">
                <a:solidFill>
                  <a:schemeClr val="tx1"/>
                </a:solidFill>
              </a:rPr>
              <a:t> I'm living my life to serve You</a:t>
            </a:r>
            <a:br>
              <a:rPr lang="en-US" sz="3400" dirty="0" smtClean="0">
                <a:solidFill>
                  <a:schemeClr val="tx1"/>
                </a:solidFill>
              </a:rPr>
            </a:br>
            <a:r>
              <a:rPr lang="en-US" sz="3400" dirty="0" smtClean="0">
                <a:solidFill>
                  <a:schemeClr val="tx1"/>
                </a:solidFill>
              </a:rPr>
              <a:t>I'm reaching for You</a:t>
            </a:r>
            <a:endParaRPr lang="en-US" sz="3400" dirty="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1107692" y="1039713"/>
            <a:ext cx="6283708" cy="1077218"/>
          </a:xfrm>
          <a:prstGeom prst="rect">
            <a:avLst/>
          </a:prstGeom>
        </p:spPr>
        <p:txBody>
          <a:bodyPr wrap="none">
            <a:spAutoFit/>
          </a:bodyPr>
          <a:lstStyle/>
          <a:p>
            <a:pPr algn="ctr"/>
            <a:r>
              <a:rPr lang="en-US" sz="3200" b="1" cap="all" dirty="0" smtClean="0">
                <a:latin typeface="Arial Black" pitchFamily="34" charset="0"/>
              </a:rPr>
              <a:t>Regeneration</a:t>
            </a:r>
            <a:endParaRPr lang="en-US" sz="3200" b="1" dirty="0" smtClean="0">
              <a:latin typeface="Arial Black" pitchFamily="34" charset="0"/>
            </a:endParaRPr>
          </a:p>
          <a:p>
            <a:pPr algn="ctr"/>
            <a:r>
              <a:rPr lang="en-US" sz="3200" b="1" dirty="0" smtClean="0">
                <a:latin typeface="Arial Black" pitchFamily="34" charset="0"/>
              </a:rPr>
              <a:t>the </a:t>
            </a:r>
            <a:r>
              <a:rPr lang="en-US" sz="3200" b="1" dirty="0">
                <a:latin typeface="Arial Black" pitchFamily="34" charset="0"/>
              </a:rPr>
              <a:t>act of being born again</a:t>
            </a:r>
            <a:endParaRPr lang="en-US" sz="3200" dirty="0">
              <a:latin typeface="Arial Black"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609600" y="440531"/>
            <a:ext cx="7543800" cy="3539430"/>
          </a:xfrm>
          <a:prstGeom prst="rect">
            <a:avLst/>
          </a:prstGeom>
          <a:solidFill>
            <a:schemeClr val="bg2">
              <a:alpha val="50000"/>
            </a:schemeClr>
          </a:solidFill>
        </p:spPr>
        <p:txBody>
          <a:bodyPr wrap="square">
            <a:spAutoFit/>
          </a:bodyPr>
          <a:lstStyle/>
          <a:p>
            <a:r>
              <a:rPr lang="en-US" sz="3200" dirty="0" smtClean="0">
                <a:latin typeface="Arial Black" pitchFamily="34" charset="0"/>
              </a:rPr>
              <a:t>Jesus </a:t>
            </a:r>
            <a:r>
              <a:rPr lang="en-US" sz="3200" dirty="0">
                <a:latin typeface="Arial Black" pitchFamily="34" charset="0"/>
              </a:rPr>
              <a:t>answered and said to him, “Truly, truly, I say to you, unless one is born </a:t>
            </a:r>
            <a:r>
              <a:rPr lang="en-US" sz="3200" dirty="0" smtClean="0">
                <a:latin typeface="Arial Black" pitchFamily="34" charset="0"/>
              </a:rPr>
              <a:t>again </a:t>
            </a:r>
            <a:r>
              <a:rPr lang="en-US" sz="3200" dirty="0">
                <a:latin typeface="Arial Black" pitchFamily="34" charset="0"/>
              </a:rPr>
              <a:t>he cannot see the kingdom of God</a:t>
            </a:r>
            <a:r>
              <a:rPr lang="en-US" sz="3200" dirty="0" smtClean="0">
                <a:latin typeface="Arial Black" pitchFamily="34" charset="0"/>
              </a:rPr>
              <a:t>.”</a:t>
            </a:r>
          </a:p>
          <a:p>
            <a:endParaRPr lang="en-US" sz="3200" dirty="0" smtClean="0">
              <a:latin typeface="Arial Black" pitchFamily="34" charset="0"/>
            </a:endParaRPr>
          </a:p>
          <a:p>
            <a:endParaRPr lang="en-US" sz="3200" dirty="0">
              <a:latin typeface="Arial Black" pitchFamily="34" charset="0"/>
            </a:endParaRPr>
          </a:p>
          <a:p>
            <a:pPr algn="r"/>
            <a:r>
              <a:rPr lang="en-US" sz="3200" dirty="0" smtClean="0">
                <a:latin typeface="Arial Black" pitchFamily="34" charset="0"/>
              </a:rPr>
              <a:t>John 3:3</a:t>
            </a:r>
            <a:endParaRPr lang="en-US" sz="3200" dirty="0">
              <a:latin typeface="Arial Black"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 name="Rectangle 2"/>
          <p:cNvSpPr/>
          <p:nvPr/>
        </p:nvSpPr>
        <p:spPr>
          <a:xfrm>
            <a:off x="1905000" y="1050131"/>
            <a:ext cx="4721934" cy="1077218"/>
          </a:xfrm>
          <a:prstGeom prst="rect">
            <a:avLst/>
          </a:prstGeom>
        </p:spPr>
        <p:txBody>
          <a:bodyPr wrap="none">
            <a:spAutoFit/>
          </a:bodyPr>
          <a:lstStyle/>
          <a:p>
            <a:pPr algn="ctr"/>
            <a:r>
              <a:rPr lang="en-US" sz="3200" b="1" cap="all" dirty="0" smtClean="0">
                <a:latin typeface="Arial Black" pitchFamily="34" charset="0"/>
              </a:rPr>
              <a:t>Justification</a:t>
            </a:r>
            <a:endParaRPr lang="en-US" sz="3200" b="1" dirty="0">
              <a:latin typeface="Arial Black" pitchFamily="34" charset="0"/>
            </a:endParaRPr>
          </a:p>
          <a:p>
            <a:pPr algn="ctr"/>
            <a:r>
              <a:rPr lang="en-US" sz="3200" b="1" dirty="0" smtClean="0">
                <a:latin typeface="Arial Black" pitchFamily="34" charset="0"/>
              </a:rPr>
              <a:t>to </a:t>
            </a:r>
            <a:r>
              <a:rPr lang="en-US" sz="3200" b="1" dirty="0">
                <a:latin typeface="Arial Black" pitchFamily="34" charset="0"/>
              </a:rPr>
              <a:t>declare righteous</a:t>
            </a:r>
            <a:endParaRPr lang="en-US" sz="3200" dirty="0">
              <a:latin typeface="Arial Black"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 name="Rectangle 2"/>
          <p:cNvSpPr/>
          <p:nvPr/>
        </p:nvSpPr>
        <p:spPr>
          <a:xfrm>
            <a:off x="533400" y="516731"/>
            <a:ext cx="7315200" cy="3539430"/>
          </a:xfrm>
          <a:prstGeom prst="rect">
            <a:avLst/>
          </a:prstGeom>
          <a:solidFill>
            <a:schemeClr val="bg2">
              <a:alpha val="50000"/>
            </a:schemeClr>
          </a:solidFill>
        </p:spPr>
        <p:txBody>
          <a:bodyPr wrap="square">
            <a:spAutoFit/>
          </a:bodyPr>
          <a:lstStyle/>
          <a:p>
            <a:r>
              <a:rPr lang="en-US" sz="3200" dirty="0" smtClean="0">
                <a:latin typeface="Arial Black" pitchFamily="34" charset="0"/>
              </a:rPr>
              <a:t>For all have </a:t>
            </a:r>
            <a:r>
              <a:rPr lang="en-US" sz="3200" dirty="0">
                <a:latin typeface="Arial Black" pitchFamily="34" charset="0"/>
              </a:rPr>
              <a:t>sinned and fall short of the glory of God, </a:t>
            </a:r>
            <a:r>
              <a:rPr lang="en-US" sz="3200" dirty="0" smtClean="0">
                <a:latin typeface="Arial Black" pitchFamily="34" charset="0"/>
              </a:rPr>
              <a:t>being </a:t>
            </a:r>
            <a:r>
              <a:rPr lang="en-US" sz="3200" dirty="0">
                <a:latin typeface="Arial Black" pitchFamily="34" charset="0"/>
              </a:rPr>
              <a:t>justified as a gift by His grace through the redemption which is in Christ </a:t>
            </a:r>
            <a:r>
              <a:rPr lang="en-US" sz="3200" dirty="0" smtClean="0">
                <a:latin typeface="Arial Black" pitchFamily="34" charset="0"/>
              </a:rPr>
              <a:t>Jesus</a:t>
            </a:r>
          </a:p>
          <a:p>
            <a:endParaRPr lang="en-US" sz="3200" dirty="0">
              <a:latin typeface="Arial Black" pitchFamily="34" charset="0"/>
            </a:endParaRPr>
          </a:p>
          <a:p>
            <a:pPr algn="r"/>
            <a:r>
              <a:rPr lang="en-US" sz="3000" dirty="0" smtClean="0">
                <a:latin typeface="Arial Black" pitchFamily="34" charset="0"/>
              </a:rPr>
              <a:t>Romans 3:23-24</a:t>
            </a:r>
            <a:endParaRPr lang="en-US" sz="3000" dirty="0">
              <a:latin typeface="Arial Black"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 name="Rectangle 2"/>
          <p:cNvSpPr/>
          <p:nvPr/>
        </p:nvSpPr>
        <p:spPr>
          <a:xfrm>
            <a:off x="397778" y="1354931"/>
            <a:ext cx="7697620" cy="1261884"/>
          </a:xfrm>
          <a:prstGeom prst="rect">
            <a:avLst/>
          </a:prstGeom>
        </p:spPr>
        <p:txBody>
          <a:bodyPr wrap="none">
            <a:spAutoFit/>
          </a:bodyPr>
          <a:lstStyle/>
          <a:p>
            <a:pPr algn="ctr"/>
            <a:r>
              <a:rPr lang="en-US" sz="3800" b="1" cap="all" dirty="0" smtClean="0">
                <a:latin typeface="Arial Black" pitchFamily="34" charset="0"/>
              </a:rPr>
              <a:t>Salvation</a:t>
            </a:r>
            <a:endParaRPr lang="en-US" sz="3800" b="1" dirty="0" smtClean="0">
              <a:latin typeface="Arial Black" pitchFamily="34" charset="0"/>
            </a:endParaRPr>
          </a:p>
          <a:p>
            <a:pPr algn="ctr"/>
            <a:r>
              <a:rPr lang="en-US" sz="3800" b="1" dirty="0" smtClean="0">
                <a:latin typeface="Arial Black" pitchFamily="34" charset="0"/>
              </a:rPr>
              <a:t>God’s </a:t>
            </a:r>
            <a:r>
              <a:rPr lang="en-US" sz="3800" b="1" u="sng" cap="all" dirty="0">
                <a:latin typeface="Arial Black" pitchFamily="34" charset="0"/>
              </a:rPr>
              <a:t>GIFT</a:t>
            </a:r>
            <a:r>
              <a:rPr lang="en-US" sz="3800" b="1" dirty="0">
                <a:latin typeface="Arial Black" pitchFamily="34" charset="0"/>
              </a:rPr>
              <a:t> to a </a:t>
            </a:r>
            <a:r>
              <a:rPr lang="en-US" sz="3800" b="1" u="sng" cap="all" dirty="0">
                <a:latin typeface="Arial Black" pitchFamily="34" charset="0"/>
              </a:rPr>
              <a:t>LOST</a:t>
            </a:r>
            <a:r>
              <a:rPr lang="en-US" sz="3800" b="1" dirty="0">
                <a:latin typeface="Arial Black" pitchFamily="34" charset="0"/>
              </a:rPr>
              <a:t> world!</a:t>
            </a:r>
            <a:endParaRPr lang="en-US" sz="3800" dirty="0">
              <a:latin typeface="Arial Black"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01626" y="135731"/>
            <a:ext cx="8068469" cy="595864"/>
          </a:xfrm>
          <a:prstGeom prst="rect">
            <a:avLst/>
          </a:prstGeom>
          <a:noFill/>
          <a:ln w="9525">
            <a:noFill/>
            <a:miter lim="800000"/>
            <a:headEnd/>
            <a:tailEnd/>
          </a:ln>
          <a:effectLst/>
        </p:spPr>
        <p:txBody>
          <a:bodyPr wrap="none" anchor="ctr"/>
          <a:lstStyle/>
          <a:p>
            <a:pPr algn="ctr"/>
            <a:r>
              <a:rPr lang="en-US" sz="3600" b="1" dirty="0">
                <a:solidFill>
                  <a:srgbClr val="000000"/>
                </a:solidFill>
                <a:sym typeface="Arial" charset="0"/>
              </a:rPr>
              <a:t>Hosanna</a:t>
            </a:r>
          </a:p>
        </p:txBody>
      </p:sp>
      <p:sp>
        <p:nvSpPr>
          <p:cNvPr id="20482" name="Rectangle 2"/>
          <p:cNvSpPr>
            <a:spLocks noChangeArrowheads="1"/>
          </p:cNvSpPr>
          <p:nvPr/>
        </p:nvSpPr>
        <p:spPr bwMode="auto">
          <a:xfrm>
            <a:off x="301626" y="745331"/>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Praise is rising, eyes are</a:t>
            </a:r>
            <a:br>
              <a:rPr lang="en-US" sz="3400" b="1" dirty="0">
                <a:solidFill>
                  <a:srgbClr val="000000"/>
                </a:solidFill>
                <a:sym typeface="Arial" charset="0"/>
              </a:rPr>
            </a:br>
            <a:r>
              <a:rPr lang="en-US" sz="3400" b="1" dirty="0">
                <a:solidFill>
                  <a:srgbClr val="000000"/>
                </a:solidFill>
                <a:sym typeface="Arial" charset="0"/>
              </a:rPr>
              <a:t>Turning to You, we turn to You</a:t>
            </a:r>
            <a:br>
              <a:rPr lang="en-US" sz="3400" b="1" dirty="0">
                <a:solidFill>
                  <a:srgbClr val="000000"/>
                </a:solidFill>
                <a:sym typeface="Arial" charset="0"/>
              </a:rPr>
            </a:br>
            <a:r>
              <a:rPr lang="en-US" sz="3400" b="1" dirty="0">
                <a:solidFill>
                  <a:srgbClr val="000000"/>
                </a:solidFill>
                <a:sym typeface="Arial" charset="0"/>
              </a:rPr>
              <a:t>Hope is stirring, hearts are</a:t>
            </a:r>
            <a:br>
              <a:rPr lang="en-US" sz="3400" b="1" dirty="0">
                <a:solidFill>
                  <a:srgbClr val="000000"/>
                </a:solidFill>
                <a:sym typeface="Arial" charset="0"/>
              </a:rPr>
            </a:br>
            <a:r>
              <a:rPr lang="en-US" sz="3400" b="1" dirty="0">
                <a:solidFill>
                  <a:srgbClr val="000000"/>
                </a:solidFill>
                <a:sym typeface="Arial" charset="0"/>
              </a:rPr>
              <a:t>Yearning for You, we long for You</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01626" y="288131"/>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Cause </a:t>
            </a:r>
            <a:r>
              <a:rPr lang="en-US" sz="3400" b="1" dirty="0">
                <a:solidFill>
                  <a:srgbClr val="000000"/>
                </a:solidFill>
                <a:sym typeface="Arial" charset="0"/>
              </a:rPr>
              <a:t>when we see You</a:t>
            </a:r>
            <a:br>
              <a:rPr lang="en-US" sz="3400" b="1" dirty="0">
                <a:solidFill>
                  <a:srgbClr val="000000"/>
                </a:solidFill>
                <a:sym typeface="Arial" charset="0"/>
              </a:rPr>
            </a:br>
            <a:r>
              <a:rPr lang="en-US" sz="3400" b="1" dirty="0">
                <a:solidFill>
                  <a:srgbClr val="000000"/>
                </a:solidFill>
                <a:sym typeface="Arial" charset="0"/>
              </a:rPr>
              <a:t>We find strength to face the day</a:t>
            </a:r>
            <a:br>
              <a:rPr lang="en-US" sz="3400" b="1" dirty="0">
                <a:solidFill>
                  <a:srgbClr val="000000"/>
                </a:solidFill>
                <a:sym typeface="Arial" charset="0"/>
              </a:rPr>
            </a:br>
            <a:r>
              <a:rPr lang="en-US" sz="3400" b="1" dirty="0">
                <a:solidFill>
                  <a:srgbClr val="000000"/>
                </a:solidFill>
                <a:sym typeface="Arial" charset="0"/>
              </a:rPr>
              <a:t>In Your Presence all our fears</a:t>
            </a:r>
            <a:br>
              <a:rPr lang="en-US" sz="3400" b="1" dirty="0">
                <a:solidFill>
                  <a:srgbClr val="000000"/>
                </a:solidFill>
                <a:sym typeface="Arial" charset="0"/>
              </a:rPr>
            </a:br>
            <a:r>
              <a:rPr lang="en-US" sz="3400" b="1" dirty="0">
                <a:solidFill>
                  <a:srgbClr val="000000"/>
                </a:solidFill>
                <a:sym typeface="Arial" charset="0"/>
              </a:rPr>
              <a:t>Are washed away, washed away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01626" y="135731"/>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Hosanna, hosanna</a:t>
            </a:r>
            <a:br>
              <a:rPr lang="en-US" sz="3400" b="1" dirty="0">
                <a:solidFill>
                  <a:srgbClr val="000000"/>
                </a:solidFill>
                <a:sym typeface="Arial" charset="0"/>
              </a:rPr>
            </a:br>
            <a:r>
              <a:rPr lang="en-US" sz="3400" b="1" dirty="0">
                <a:solidFill>
                  <a:srgbClr val="000000"/>
                </a:solidFill>
                <a:sym typeface="Arial" charset="0"/>
              </a:rPr>
              <a:t>You are the God </a:t>
            </a:r>
            <a:r>
              <a:rPr lang="en-US" sz="3400" b="1" dirty="0" smtClean="0">
                <a:solidFill>
                  <a:srgbClr val="000000"/>
                </a:solidFill>
                <a:sym typeface="Arial" charset="0"/>
              </a:rPr>
              <a:t>who </a:t>
            </a:r>
            <a:r>
              <a:rPr lang="en-US" sz="3400" b="1" dirty="0">
                <a:solidFill>
                  <a:srgbClr val="000000"/>
                </a:solidFill>
                <a:sym typeface="Arial" charset="0"/>
              </a:rPr>
              <a:t>saves us</a:t>
            </a:r>
            <a:br>
              <a:rPr lang="en-US" sz="3400" b="1" dirty="0">
                <a:solidFill>
                  <a:srgbClr val="000000"/>
                </a:solidFill>
                <a:sym typeface="Arial" charset="0"/>
              </a:rPr>
            </a:br>
            <a:r>
              <a:rPr lang="en-US" sz="3400" b="1" dirty="0">
                <a:solidFill>
                  <a:srgbClr val="000000"/>
                </a:solidFill>
                <a:sym typeface="Arial" charset="0"/>
              </a:rPr>
              <a:t>Worthy of all our praises</a:t>
            </a:r>
            <a:br>
              <a:rPr lang="en-US" sz="3400" b="1" dirty="0">
                <a:solidFill>
                  <a:srgbClr val="000000"/>
                </a:solidFill>
                <a:sym typeface="Arial" charset="0"/>
              </a:rPr>
            </a:br>
            <a:r>
              <a:rPr lang="en-US" sz="3400" b="1" dirty="0">
                <a:solidFill>
                  <a:srgbClr val="000000"/>
                </a:solidFill>
                <a:sym typeface="Arial" charset="0"/>
              </a:rPr>
              <a:t>Hosanna, hosanna</a:t>
            </a:r>
            <a:br>
              <a:rPr lang="en-US" sz="3400" b="1" dirty="0">
                <a:solidFill>
                  <a:srgbClr val="000000"/>
                </a:solidFill>
                <a:sym typeface="Arial" charset="0"/>
              </a:rPr>
            </a:br>
            <a:r>
              <a:rPr lang="en-US" sz="3400" b="1" dirty="0">
                <a:solidFill>
                  <a:srgbClr val="000000"/>
                </a:solidFill>
                <a:sym typeface="Arial" charset="0"/>
              </a:rPr>
              <a:t>Come have Your way among us</a:t>
            </a:r>
            <a:br>
              <a:rPr lang="en-US" sz="3400" b="1" dirty="0">
                <a:solidFill>
                  <a:srgbClr val="000000"/>
                </a:solidFill>
                <a:sym typeface="Arial" charset="0"/>
              </a:rPr>
            </a:br>
            <a:r>
              <a:rPr lang="en-US" sz="3400" b="1" dirty="0">
                <a:solidFill>
                  <a:srgbClr val="000000"/>
                </a:solidFill>
                <a:sym typeface="Arial" charset="0"/>
              </a:rPr>
              <a:t>We welcome You here, Lord Jesus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01626" y="211931"/>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Hear the sound of hearts</a:t>
            </a:r>
            <a:br>
              <a:rPr lang="en-US" sz="3400" b="1" dirty="0">
                <a:solidFill>
                  <a:srgbClr val="000000"/>
                </a:solidFill>
                <a:sym typeface="Arial" charset="0"/>
              </a:rPr>
            </a:br>
            <a:r>
              <a:rPr lang="en-US" sz="3400" b="1" dirty="0">
                <a:solidFill>
                  <a:srgbClr val="000000"/>
                </a:solidFill>
                <a:sym typeface="Arial" charset="0"/>
              </a:rPr>
              <a:t>Returning to You, we turn to You</a:t>
            </a:r>
            <a:br>
              <a:rPr lang="en-US" sz="3400" b="1" dirty="0">
                <a:solidFill>
                  <a:srgbClr val="000000"/>
                </a:solidFill>
                <a:sym typeface="Arial" charset="0"/>
              </a:rPr>
            </a:br>
            <a:r>
              <a:rPr lang="en-US" sz="3400" b="1" dirty="0">
                <a:solidFill>
                  <a:srgbClr val="000000"/>
                </a:solidFill>
                <a:sym typeface="Arial" charset="0"/>
              </a:rPr>
              <a:t>In Your Kingdom broken lives</a:t>
            </a:r>
            <a:br>
              <a:rPr lang="en-US" sz="3400" b="1" dirty="0">
                <a:solidFill>
                  <a:srgbClr val="000000"/>
                </a:solidFill>
                <a:sym typeface="Arial" charset="0"/>
              </a:rPr>
            </a:br>
            <a:r>
              <a:rPr lang="en-US" sz="3400" b="1" dirty="0">
                <a:solidFill>
                  <a:srgbClr val="000000"/>
                </a:solidFill>
                <a:sym typeface="Arial" charset="0"/>
              </a:rPr>
              <a:t>Are made new, You make us new</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01626" y="211931"/>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Cause </a:t>
            </a:r>
            <a:r>
              <a:rPr lang="en-US" sz="3400" b="1" dirty="0">
                <a:solidFill>
                  <a:srgbClr val="000000"/>
                </a:solidFill>
                <a:sym typeface="Arial" charset="0"/>
              </a:rPr>
              <a:t>when we see You</a:t>
            </a:r>
            <a:br>
              <a:rPr lang="en-US" sz="3400" b="1" dirty="0">
                <a:solidFill>
                  <a:srgbClr val="000000"/>
                </a:solidFill>
                <a:sym typeface="Arial" charset="0"/>
              </a:rPr>
            </a:br>
            <a:r>
              <a:rPr lang="en-US" sz="3400" b="1" dirty="0">
                <a:solidFill>
                  <a:srgbClr val="000000"/>
                </a:solidFill>
                <a:sym typeface="Arial" charset="0"/>
              </a:rPr>
              <a:t>We find strength to face the day</a:t>
            </a:r>
            <a:br>
              <a:rPr lang="en-US" sz="3400" b="1" dirty="0">
                <a:solidFill>
                  <a:srgbClr val="000000"/>
                </a:solidFill>
                <a:sym typeface="Arial" charset="0"/>
              </a:rPr>
            </a:br>
            <a:r>
              <a:rPr lang="en-US" sz="3400" b="1" dirty="0">
                <a:solidFill>
                  <a:srgbClr val="000000"/>
                </a:solidFill>
                <a:sym typeface="Arial" charset="0"/>
              </a:rPr>
              <a:t>In Your Presence all our fears</a:t>
            </a:r>
            <a:br>
              <a:rPr lang="en-US" sz="3400" b="1" dirty="0">
                <a:solidFill>
                  <a:srgbClr val="000000"/>
                </a:solidFill>
                <a:sym typeface="Arial" charset="0"/>
              </a:rPr>
            </a:br>
            <a:r>
              <a:rPr lang="en-US" sz="3400" b="1" dirty="0">
                <a:solidFill>
                  <a:srgbClr val="000000"/>
                </a:solidFill>
                <a:sym typeface="Arial" charset="0"/>
              </a:rPr>
              <a:t>Are washed away, washed away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88131"/>
            <a:ext cx="7543800" cy="2024745"/>
          </a:xfrm>
        </p:spPr>
        <p:txBody>
          <a:bodyPr>
            <a:normAutofit lnSpcReduction="10000"/>
          </a:bodyPr>
          <a:lstStyle/>
          <a:p>
            <a:pPr>
              <a:spcBef>
                <a:spcPts val="0"/>
              </a:spcBef>
            </a:pPr>
            <a:r>
              <a:rPr lang="en-US" sz="3400" dirty="0" smtClean="0">
                <a:solidFill>
                  <a:schemeClr val="tx1"/>
                </a:solidFill>
              </a:rPr>
              <a:t>You're the one who spoke </a:t>
            </a:r>
          </a:p>
          <a:p>
            <a:pPr>
              <a:spcBef>
                <a:spcPts val="0"/>
              </a:spcBef>
            </a:pPr>
            <a:r>
              <a:rPr lang="en-US" sz="3400" dirty="0" smtClean="0">
                <a:solidFill>
                  <a:schemeClr val="tx1"/>
                </a:solidFill>
              </a:rPr>
              <a:t>the Word of life to light my darkness</a:t>
            </a:r>
            <a:br>
              <a:rPr lang="en-US" sz="3400" dirty="0" smtClean="0">
                <a:solidFill>
                  <a:schemeClr val="tx1"/>
                </a:solidFill>
              </a:rPr>
            </a:br>
            <a:r>
              <a:rPr lang="en-US" sz="3400" dirty="0" smtClean="0">
                <a:solidFill>
                  <a:schemeClr val="tx1"/>
                </a:solidFill>
              </a:rPr>
              <a:t>You opened up my eyes 'til I could see</a:t>
            </a:r>
            <a:br>
              <a:rPr lang="en-US" sz="3400" dirty="0" smtClean="0">
                <a:solidFill>
                  <a:schemeClr val="tx1"/>
                </a:solidFill>
              </a:rPr>
            </a:br>
            <a:endParaRPr lang="en-US" sz="3400" dirty="0">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01626" y="135731"/>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Hosanna, hosanna</a:t>
            </a:r>
            <a:br>
              <a:rPr lang="en-US" sz="3400" b="1" dirty="0">
                <a:solidFill>
                  <a:srgbClr val="000000"/>
                </a:solidFill>
                <a:sym typeface="Arial" charset="0"/>
              </a:rPr>
            </a:br>
            <a:r>
              <a:rPr lang="en-US" sz="3400" b="1" dirty="0">
                <a:solidFill>
                  <a:srgbClr val="000000"/>
                </a:solidFill>
                <a:sym typeface="Arial" charset="0"/>
              </a:rPr>
              <a:t>You are the God </a:t>
            </a:r>
            <a:r>
              <a:rPr lang="en-US" sz="3400" b="1" dirty="0" smtClean="0">
                <a:solidFill>
                  <a:srgbClr val="000000"/>
                </a:solidFill>
                <a:sym typeface="Arial" charset="0"/>
              </a:rPr>
              <a:t>who </a:t>
            </a:r>
            <a:r>
              <a:rPr lang="en-US" sz="3400" b="1" dirty="0">
                <a:solidFill>
                  <a:srgbClr val="000000"/>
                </a:solidFill>
                <a:sym typeface="Arial" charset="0"/>
              </a:rPr>
              <a:t>saves us</a:t>
            </a:r>
            <a:br>
              <a:rPr lang="en-US" sz="3400" b="1" dirty="0">
                <a:solidFill>
                  <a:srgbClr val="000000"/>
                </a:solidFill>
                <a:sym typeface="Arial" charset="0"/>
              </a:rPr>
            </a:br>
            <a:r>
              <a:rPr lang="en-US" sz="3400" b="1" dirty="0">
                <a:solidFill>
                  <a:srgbClr val="000000"/>
                </a:solidFill>
                <a:sym typeface="Arial" charset="0"/>
              </a:rPr>
              <a:t>Worthy of all our praises</a:t>
            </a:r>
            <a:br>
              <a:rPr lang="en-US" sz="3400" b="1" dirty="0">
                <a:solidFill>
                  <a:srgbClr val="000000"/>
                </a:solidFill>
                <a:sym typeface="Arial" charset="0"/>
              </a:rPr>
            </a:br>
            <a:r>
              <a:rPr lang="en-US" sz="3400" b="1" dirty="0">
                <a:solidFill>
                  <a:srgbClr val="000000"/>
                </a:solidFill>
                <a:sym typeface="Arial" charset="0"/>
              </a:rPr>
              <a:t>Hosanna, hosanna</a:t>
            </a:r>
            <a:br>
              <a:rPr lang="en-US" sz="3400" b="1" dirty="0">
                <a:solidFill>
                  <a:srgbClr val="000000"/>
                </a:solidFill>
                <a:sym typeface="Arial" charset="0"/>
              </a:rPr>
            </a:br>
            <a:r>
              <a:rPr lang="en-US" sz="3400" b="1" dirty="0">
                <a:solidFill>
                  <a:srgbClr val="000000"/>
                </a:solidFill>
                <a:sym typeface="Arial" charset="0"/>
              </a:rPr>
              <a:t>Come have Your way among us</a:t>
            </a:r>
            <a:br>
              <a:rPr lang="en-US" sz="3400" b="1" dirty="0">
                <a:solidFill>
                  <a:srgbClr val="000000"/>
                </a:solidFill>
                <a:sym typeface="Arial" charset="0"/>
              </a:rPr>
            </a:br>
            <a:r>
              <a:rPr lang="en-US" sz="3400" b="1" dirty="0">
                <a:solidFill>
                  <a:srgbClr val="000000"/>
                </a:solidFill>
                <a:sym typeface="Arial" charset="0"/>
              </a:rPr>
              <a:t>We welcome You here, Lord Jesus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01626" y="288131"/>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Cause </a:t>
            </a:r>
            <a:r>
              <a:rPr lang="en-US" sz="3400" b="1" dirty="0">
                <a:solidFill>
                  <a:srgbClr val="000000"/>
                </a:solidFill>
                <a:sym typeface="Arial" charset="0"/>
              </a:rPr>
              <a:t>when we see You</a:t>
            </a:r>
            <a:br>
              <a:rPr lang="en-US" sz="3400" b="1" dirty="0">
                <a:solidFill>
                  <a:srgbClr val="000000"/>
                </a:solidFill>
                <a:sym typeface="Arial" charset="0"/>
              </a:rPr>
            </a:br>
            <a:r>
              <a:rPr lang="en-US" sz="3400" b="1" dirty="0">
                <a:solidFill>
                  <a:srgbClr val="000000"/>
                </a:solidFill>
                <a:sym typeface="Arial" charset="0"/>
              </a:rPr>
              <a:t>We find strength to face the day</a:t>
            </a:r>
            <a:br>
              <a:rPr lang="en-US" sz="3400" b="1" dirty="0">
                <a:solidFill>
                  <a:srgbClr val="000000"/>
                </a:solidFill>
                <a:sym typeface="Arial" charset="0"/>
              </a:rPr>
            </a:br>
            <a:r>
              <a:rPr lang="en-US" sz="3400" b="1" dirty="0">
                <a:solidFill>
                  <a:srgbClr val="000000"/>
                </a:solidFill>
                <a:sym typeface="Arial" charset="0"/>
              </a:rPr>
              <a:t>In Your Presence all our fears</a:t>
            </a:r>
            <a:br>
              <a:rPr lang="en-US" sz="3400" b="1" dirty="0">
                <a:solidFill>
                  <a:srgbClr val="000000"/>
                </a:solidFill>
                <a:sym typeface="Arial" charset="0"/>
              </a:rPr>
            </a:br>
            <a:r>
              <a:rPr lang="en-US" sz="3400" b="1" dirty="0">
                <a:solidFill>
                  <a:srgbClr val="000000"/>
                </a:solidFill>
                <a:sym typeface="Arial" charset="0"/>
              </a:rPr>
              <a:t>Are washed away, washed </a:t>
            </a:r>
            <a:r>
              <a:rPr lang="en-US" sz="3400" b="1" dirty="0" smtClean="0">
                <a:solidFill>
                  <a:srgbClr val="000000"/>
                </a:solidFill>
                <a:sym typeface="Arial" charset="0"/>
              </a:rPr>
              <a:t>away</a:t>
            </a:r>
          </a:p>
          <a:p>
            <a:pPr algn="ctr"/>
            <a:r>
              <a:rPr lang="en-US" sz="3400" b="1" dirty="0" smtClean="0">
                <a:solidFill>
                  <a:srgbClr val="000000"/>
                </a:solidFill>
                <a:sym typeface="Arial" charset="0"/>
              </a:rPr>
              <a:t>(repeat)</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01626" y="211931"/>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Hosanna, hosanna</a:t>
            </a:r>
            <a:br>
              <a:rPr lang="en-US" sz="3400" b="1" dirty="0">
                <a:solidFill>
                  <a:srgbClr val="000000"/>
                </a:solidFill>
                <a:sym typeface="Arial" charset="0"/>
              </a:rPr>
            </a:br>
            <a:r>
              <a:rPr lang="en-US" sz="3400" b="1" dirty="0">
                <a:solidFill>
                  <a:srgbClr val="000000"/>
                </a:solidFill>
                <a:sym typeface="Arial" charset="0"/>
              </a:rPr>
              <a:t>You are the God </a:t>
            </a:r>
            <a:r>
              <a:rPr lang="en-US" sz="3400" b="1" dirty="0" smtClean="0">
                <a:solidFill>
                  <a:srgbClr val="000000"/>
                </a:solidFill>
                <a:sym typeface="Arial" charset="0"/>
              </a:rPr>
              <a:t>who </a:t>
            </a:r>
            <a:r>
              <a:rPr lang="en-US" sz="3400" b="1" dirty="0">
                <a:solidFill>
                  <a:srgbClr val="000000"/>
                </a:solidFill>
                <a:sym typeface="Arial" charset="0"/>
              </a:rPr>
              <a:t>saves us</a:t>
            </a:r>
            <a:br>
              <a:rPr lang="en-US" sz="3400" b="1" dirty="0">
                <a:solidFill>
                  <a:srgbClr val="000000"/>
                </a:solidFill>
                <a:sym typeface="Arial" charset="0"/>
              </a:rPr>
            </a:br>
            <a:r>
              <a:rPr lang="en-US" sz="3400" b="1" dirty="0">
                <a:solidFill>
                  <a:srgbClr val="000000"/>
                </a:solidFill>
                <a:sym typeface="Arial" charset="0"/>
              </a:rPr>
              <a:t>Worthy of all our praises</a:t>
            </a:r>
            <a:br>
              <a:rPr lang="en-US" sz="3400" b="1" dirty="0">
                <a:solidFill>
                  <a:srgbClr val="000000"/>
                </a:solidFill>
                <a:sym typeface="Arial" charset="0"/>
              </a:rPr>
            </a:br>
            <a:r>
              <a:rPr lang="en-US" sz="3400" b="1" dirty="0">
                <a:solidFill>
                  <a:srgbClr val="000000"/>
                </a:solidFill>
                <a:sym typeface="Arial" charset="0"/>
              </a:rPr>
              <a:t>Hosanna, hosanna</a:t>
            </a:r>
            <a:br>
              <a:rPr lang="en-US" sz="3400" b="1" dirty="0">
                <a:solidFill>
                  <a:srgbClr val="000000"/>
                </a:solidFill>
                <a:sym typeface="Arial" charset="0"/>
              </a:rPr>
            </a:br>
            <a:r>
              <a:rPr lang="en-US" sz="3400" b="1" dirty="0">
                <a:solidFill>
                  <a:srgbClr val="000000"/>
                </a:solidFill>
                <a:sym typeface="Arial" charset="0"/>
              </a:rPr>
              <a:t>Come have Your way among us</a:t>
            </a:r>
            <a:br>
              <a:rPr lang="en-US" sz="3400" b="1" dirty="0">
                <a:solidFill>
                  <a:srgbClr val="000000"/>
                </a:solidFill>
                <a:sym typeface="Arial" charset="0"/>
              </a:rPr>
            </a:br>
            <a:r>
              <a:rPr lang="en-US" sz="3400" b="1" dirty="0">
                <a:solidFill>
                  <a:srgbClr val="000000"/>
                </a:solidFill>
                <a:sym typeface="Arial" charset="0"/>
              </a:rPr>
              <a:t>We welcome You here, Lord Jesus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01626" y="440531"/>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Hosanna!</a:t>
            </a:r>
          </a:p>
          <a:p>
            <a:pPr algn="ctr"/>
            <a:r>
              <a:rPr lang="en-US" sz="3400" b="1" dirty="0" smtClean="0">
                <a:solidFill>
                  <a:srgbClr val="000000"/>
                </a:solidFill>
                <a:sym typeface="Arial" charset="0"/>
              </a:rPr>
              <a:t>Hosanna!</a:t>
            </a:r>
            <a:r>
              <a:rPr lang="en-US" sz="3400" b="1" dirty="0">
                <a:solidFill>
                  <a:srgbClr val="000000"/>
                </a:solidFill>
                <a:sym typeface="Arial" charset="0"/>
              </a:rPr>
              <a:t/>
            </a:r>
            <a:br>
              <a:rPr lang="en-US" sz="3400" b="1" dirty="0">
                <a:solidFill>
                  <a:srgbClr val="000000"/>
                </a:solidFill>
                <a:sym typeface="Arial" charset="0"/>
              </a:rPr>
            </a:br>
            <a:r>
              <a:rPr lang="en-US" sz="3400" b="1" dirty="0" smtClean="0">
                <a:solidFill>
                  <a:srgbClr val="000000"/>
                </a:solidFill>
                <a:sym typeface="Arial" charset="0"/>
              </a:rPr>
              <a:t>Hosanna!</a:t>
            </a:r>
            <a:endParaRPr lang="en-US" sz="3400" b="1" dirty="0">
              <a:solidFill>
                <a:srgbClr val="000000"/>
              </a:solidFill>
              <a:sym typeface="Arial" charset="0"/>
            </a:endParaRPr>
          </a:p>
        </p:txBody>
      </p:sp>
      <p:sp>
        <p:nvSpPr>
          <p:cNvPr id="34819" name="Rectangle 3"/>
          <p:cNvSpPr>
            <a:spLocks noChangeArrowheads="1"/>
          </p:cNvSpPr>
          <p:nvPr/>
        </p:nvSpPr>
        <p:spPr bwMode="auto">
          <a:xfrm>
            <a:off x="301626" y="4588151"/>
            <a:ext cx="8068469" cy="119173"/>
          </a:xfrm>
          <a:prstGeom prst="rect">
            <a:avLst/>
          </a:prstGeom>
          <a:noFill/>
          <a:ln w="9525">
            <a:noFill/>
            <a:miter lim="800000"/>
            <a:headEnd/>
            <a:tailEnd/>
          </a:ln>
          <a:effectLst/>
        </p:spPr>
        <p:txBody>
          <a:bodyPr wrap="none" anchor="ctr"/>
          <a:lstStyle/>
          <a:p>
            <a:pPr algn="ctr"/>
            <a:r>
              <a:rPr lang="en-US" sz="1200">
                <a:solidFill>
                  <a:schemeClr val="bg1"/>
                </a:solidFill>
                <a:sym typeface="Arial" charset="0"/>
              </a:rPr>
              <a:t>Paul Baloche, Brenton Brown</a:t>
            </a:r>
          </a:p>
        </p:txBody>
      </p:sp>
      <p:sp>
        <p:nvSpPr>
          <p:cNvPr id="34820" name="Rectangle 4"/>
          <p:cNvSpPr>
            <a:spLocks noChangeArrowheads="1"/>
          </p:cNvSpPr>
          <p:nvPr/>
        </p:nvSpPr>
        <p:spPr bwMode="auto">
          <a:xfrm>
            <a:off x="301626" y="4766911"/>
            <a:ext cx="8068469" cy="119173"/>
          </a:xfrm>
          <a:prstGeom prst="rect">
            <a:avLst/>
          </a:prstGeom>
          <a:noFill/>
          <a:ln w="9525">
            <a:noFill/>
            <a:miter lim="800000"/>
            <a:headEnd/>
            <a:tailEnd/>
          </a:ln>
          <a:effectLst/>
        </p:spPr>
        <p:txBody>
          <a:bodyPr wrap="none" anchor="ctr"/>
          <a:lstStyle/>
          <a:p>
            <a:pPr algn="ctr"/>
            <a:r>
              <a:rPr lang="en-US" sz="1200" dirty="0">
                <a:solidFill>
                  <a:schemeClr val="bg1"/>
                </a:solidFill>
                <a:sym typeface="Arial" charset="0"/>
              </a:rPr>
              <a:t>2006 </a:t>
            </a:r>
            <a:r>
              <a:rPr lang="en-US" sz="1200" dirty="0" err="1">
                <a:solidFill>
                  <a:schemeClr val="bg1"/>
                </a:solidFill>
                <a:sym typeface="Arial" charset="0"/>
              </a:rPr>
              <a:t>Thankyou</a:t>
            </a:r>
            <a:r>
              <a:rPr lang="en-US" sz="1200" dirty="0">
                <a:solidFill>
                  <a:schemeClr val="bg1"/>
                </a:solidFill>
                <a:sym typeface="Arial" charset="0"/>
              </a:rPr>
              <a:t> Music, Integrity's Hosanna! Music</a:t>
            </a:r>
          </a:p>
        </p:txBody>
      </p:sp>
      <p:sp>
        <p:nvSpPr>
          <p:cNvPr id="34821" name="Rectangle 5"/>
          <p:cNvSpPr>
            <a:spLocks noChangeArrowheads="1"/>
          </p:cNvSpPr>
          <p:nvPr/>
        </p:nvSpPr>
        <p:spPr bwMode="auto">
          <a:xfrm>
            <a:off x="301626" y="4945670"/>
            <a:ext cx="8068469" cy="119173"/>
          </a:xfrm>
          <a:prstGeom prst="rect">
            <a:avLst/>
          </a:prstGeom>
          <a:noFill/>
          <a:ln w="9525">
            <a:noFill/>
            <a:miter lim="800000"/>
            <a:headEnd/>
            <a:tailEnd/>
          </a:ln>
          <a:effectLst/>
        </p:spPr>
        <p:txBody>
          <a:bodyPr wrap="none" anchor="ctr"/>
          <a:lstStyle/>
          <a:p>
            <a:pPr algn="ctr"/>
            <a:r>
              <a:rPr lang="en-US" sz="1200">
                <a:solidFill>
                  <a:schemeClr val="bg1"/>
                </a:solidFill>
                <a:sym typeface="Arial" charset="0"/>
              </a:rPr>
              <a:t>CCLI 78316</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301626" y="135731"/>
            <a:ext cx="8068469" cy="595864"/>
          </a:xfrm>
          <a:prstGeom prst="rect">
            <a:avLst/>
          </a:prstGeom>
          <a:noFill/>
          <a:ln w="9525">
            <a:noFill/>
            <a:miter lim="800000"/>
            <a:headEnd/>
            <a:tailEnd/>
          </a:ln>
          <a:effectLst/>
        </p:spPr>
        <p:txBody>
          <a:bodyPr wrap="none" lIns="79040" tIns="39521" rIns="79040" bIns="39521" anchor="ctr"/>
          <a:lstStyle/>
          <a:p>
            <a:pPr algn="ctr"/>
            <a:r>
              <a:rPr lang="en-US" sz="3600" b="1" dirty="0">
                <a:solidFill>
                  <a:srgbClr val="000000"/>
                </a:solidFill>
                <a:sym typeface="Arial" charset="0"/>
              </a:rPr>
              <a:t>Overcome</a:t>
            </a:r>
          </a:p>
        </p:txBody>
      </p:sp>
      <p:sp>
        <p:nvSpPr>
          <p:cNvPr id="63490" name="Rectangle 2"/>
          <p:cNvSpPr>
            <a:spLocks noChangeArrowheads="1"/>
          </p:cNvSpPr>
          <p:nvPr/>
        </p:nvSpPr>
        <p:spPr bwMode="auto">
          <a:xfrm>
            <a:off x="301626" y="745331"/>
            <a:ext cx="8068469" cy="2383455"/>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sym typeface="Arial" charset="0"/>
              </a:rPr>
              <a:t>Seated </a:t>
            </a:r>
            <a:r>
              <a:rPr lang="en-US" sz="3400" b="1" dirty="0" smtClean="0">
                <a:solidFill>
                  <a:srgbClr val="000000"/>
                </a:solidFill>
                <a:sym typeface="Arial" charset="0"/>
              </a:rPr>
              <a:t>above </a:t>
            </a:r>
          </a:p>
          <a:p>
            <a:pPr algn="ctr"/>
            <a:r>
              <a:rPr lang="en-US" sz="3400" b="1" dirty="0">
                <a:solidFill>
                  <a:srgbClr val="000000"/>
                </a:solidFill>
                <a:sym typeface="Arial" charset="0"/>
              </a:rPr>
              <a:t>E</a:t>
            </a:r>
            <a:r>
              <a:rPr lang="en-US" sz="3400" b="1" dirty="0" smtClean="0">
                <a:solidFill>
                  <a:srgbClr val="000000"/>
                </a:solidFill>
                <a:sym typeface="Arial" charset="0"/>
              </a:rPr>
              <a:t>nthroned </a:t>
            </a:r>
            <a:r>
              <a:rPr lang="en-US" sz="3400" b="1" dirty="0">
                <a:solidFill>
                  <a:srgbClr val="000000"/>
                </a:solidFill>
                <a:sym typeface="Arial" charset="0"/>
              </a:rPr>
              <a:t>in </a:t>
            </a:r>
            <a:r>
              <a:rPr lang="en-US" sz="3400" b="1" dirty="0" smtClean="0">
                <a:solidFill>
                  <a:srgbClr val="000000"/>
                </a:solidFill>
                <a:sym typeface="Arial" charset="0"/>
              </a:rPr>
              <a:t>the father's </a:t>
            </a:r>
            <a:r>
              <a:rPr lang="en-US" sz="3400" b="1" dirty="0">
                <a:solidFill>
                  <a:srgbClr val="000000"/>
                </a:solidFill>
                <a:sym typeface="Arial" charset="0"/>
              </a:rPr>
              <a:t>love</a:t>
            </a:r>
            <a:br>
              <a:rPr lang="en-US" sz="3400" b="1" dirty="0">
                <a:solidFill>
                  <a:srgbClr val="000000"/>
                </a:solidFill>
                <a:sym typeface="Arial" charset="0"/>
              </a:rPr>
            </a:br>
            <a:r>
              <a:rPr lang="en-US" sz="3400" b="1" dirty="0">
                <a:solidFill>
                  <a:srgbClr val="000000"/>
                </a:solidFill>
                <a:sym typeface="Arial" charset="0"/>
              </a:rPr>
              <a:t>Destined to die</a:t>
            </a:r>
            <a:br>
              <a:rPr lang="en-US" sz="3400" b="1" dirty="0">
                <a:solidFill>
                  <a:srgbClr val="000000"/>
                </a:solidFill>
                <a:sym typeface="Arial" charset="0"/>
              </a:rPr>
            </a:br>
            <a:r>
              <a:rPr lang="en-US" sz="3400" b="1" dirty="0">
                <a:solidFill>
                  <a:srgbClr val="000000"/>
                </a:solidFill>
                <a:sym typeface="Arial" charset="0"/>
              </a:rPr>
              <a:t>Poured out for all mankind</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01626" y="211931"/>
            <a:ext cx="8068469" cy="2383455"/>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sym typeface="Arial" charset="0"/>
              </a:rPr>
              <a:t>God's only Son</a:t>
            </a:r>
            <a:br>
              <a:rPr lang="en-US" sz="3400" b="1" dirty="0">
                <a:solidFill>
                  <a:srgbClr val="000000"/>
                </a:solidFill>
                <a:sym typeface="Arial" charset="0"/>
              </a:rPr>
            </a:br>
            <a:r>
              <a:rPr lang="en-US" sz="3400" b="1" dirty="0">
                <a:solidFill>
                  <a:srgbClr val="000000"/>
                </a:solidFill>
                <a:sym typeface="Arial" charset="0"/>
              </a:rPr>
              <a:t>Perfect and spotless One</a:t>
            </a:r>
            <a:br>
              <a:rPr lang="en-US" sz="3400" b="1" dirty="0">
                <a:solidFill>
                  <a:srgbClr val="000000"/>
                </a:solidFill>
                <a:sym typeface="Arial" charset="0"/>
              </a:rPr>
            </a:br>
            <a:r>
              <a:rPr lang="en-US" sz="3400" b="1" dirty="0">
                <a:solidFill>
                  <a:srgbClr val="000000"/>
                </a:solidFill>
                <a:sym typeface="Arial" charset="0"/>
              </a:rPr>
              <a:t>He never sinned</a:t>
            </a:r>
            <a:br>
              <a:rPr lang="en-US" sz="3400" b="1" dirty="0">
                <a:solidFill>
                  <a:srgbClr val="000000"/>
                </a:solidFill>
                <a:sym typeface="Arial" charset="0"/>
              </a:rPr>
            </a:br>
            <a:r>
              <a:rPr lang="en-US" sz="3400" b="1" dirty="0">
                <a:solidFill>
                  <a:srgbClr val="000000"/>
                </a:solidFill>
                <a:sym typeface="Arial" charset="0"/>
              </a:rPr>
              <a:t>But suffered as if He </a:t>
            </a:r>
            <a:r>
              <a:rPr lang="en-US" sz="3400" b="1" dirty="0" smtClean="0">
                <a:solidFill>
                  <a:srgbClr val="000000"/>
                </a:solidFill>
                <a:sym typeface="Arial" charset="0"/>
              </a:rPr>
              <a:t>did</a:t>
            </a:r>
          </a:p>
          <a:p>
            <a:pPr algn="ctr"/>
            <a:r>
              <a:rPr lang="en-US" sz="3400" b="1" dirty="0" smtClean="0">
                <a:solidFill>
                  <a:srgbClr val="000000"/>
                </a:solidFill>
                <a:sym typeface="Arial" charset="0"/>
              </a:rPr>
              <a:t>All authority, every victory is Yours</a:t>
            </a:r>
          </a:p>
          <a:p>
            <a:pPr algn="ct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01626" y="211931"/>
            <a:ext cx="8068469" cy="2383455"/>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sym typeface="Arial" charset="0"/>
              </a:rPr>
              <a:t>Savior, worthy of honor and glory</a:t>
            </a:r>
            <a:br>
              <a:rPr lang="en-US" sz="3400" b="1" dirty="0">
                <a:solidFill>
                  <a:srgbClr val="000000"/>
                </a:solidFill>
                <a:sym typeface="Arial" charset="0"/>
              </a:rPr>
            </a:br>
            <a:r>
              <a:rPr lang="en-US" sz="3400" b="1" dirty="0">
                <a:solidFill>
                  <a:srgbClr val="000000"/>
                </a:solidFill>
                <a:sym typeface="Arial" charset="0"/>
              </a:rPr>
              <a:t>Worthy of all our praise</a:t>
            </a:r>
            <a:br>
              <a:rPr lang="en-US" sz="3400" b="1" dirty="0">
                <a:solidFill>
                  <a:srgbClr val="000000"/>
                </a:solidFill>
                <a:sym typeface="Arial" charset="0"/>
              </a:rPr>
            </a:br>
            <a:r>
              <a:rPr lang="en-US" sz="3400" b="1" dirty="0">
                <a:solidFill>
                  <a:srgbClr val="000000"/>
                </a:solidFill>
                <a:sym typeface="Arial" charset="0"/>
              </a:rPr>
              <a:t>For You overcame</a:t>
            </a:r>
            <a:br>
              <a:rPr lang="en-US" sz="3400" b="1" dirty="0">
                <a:solidFill>
                  <a:srgbClr val="000000"/>
                </a:solidFill>
                <a:sym typeface="Arial" charset="0"/>
              </a:rPr>
            </a:br>
            <a:r>
              <a:rPr lang="en-US" sz="3400" b="1" dirty="0">
                <a:solidFill>
                  <a:srgbClr val="000000"/>
                </a:solidFill>
                <a:sym typeface="Arial" charset="0"/>
              </a:rPr>
              <a:t>Jesus, awesome in power forever</a:t>
            </a:r>
            <a:br>
              <a:rPr lang="en-US" sz="3400" b="1" dirty="0">
                <a:solidFill>
                  <a:srgbClr val="000000"/>
                </a:solidFill>
                <a:sym typeface="Arial" charset="0"/>
              </a:rPr>
            </a:br>
            <a:r>
              <a:rPr lang="en-US" sz="3400" b="1" dirty="0">
                <a:solidFill>
                  <a:srgbClr val="000000"/>
                </a:solidFill>
                <a:sym typeface="Arial" charset="0"/>
              </a:rPr>
              <a:t>Awesome and great is Your Name</a:t>
            </a:r>
            <a:br>
              <a:rPr lang="en-US" sz="3400" b="1" dirty="0">
                <a:solidFill>
                  <a:srgbClr val="000000"/>
                </a:solidFill>
                <a:sym typeface="Arial" charset="0"/>
              </a:rPr>
            </a:br>
            <a:r>
              <a:rPr lang="en-US" sz="3400" b="1" dirty="0">
                <a:solidFill>
                  <a:srgbClr val="000000"/>
                </a:solidFill>
                <a:sym typeface="Arial" charset="0"/>
              </a:rPr>
              <a:t>For You overcame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228600" y="135731"/>
            <a:ext cx="8068469" cy="2383455"/>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sym typeface="Arial" charset="0"/>
              </a:rPr>
              <a:t>Power in hand</a:t>
            </a:r>
            <a:br>
              <a:rPr lang="en-US" sz="3400" b="1" dirty="0">
                <a:solidFill>
                  <a:srgbClr val="000000"/>
                </a:solidFill>
                <a:sym typeface="Arial" charset="0"/>
              </a:rPr>
            </a:br>
            <a:r>
              <a:rPr lang="en-US" sz="3400" b="1" dirty="0">
                <a:solidFill>
                  <a:srgbClr val="000000"/>
                </a:solidFill>
                <a:sym typeface="Arial" charset="0"/>
              </a:rPr>
              <a:t>Speaking the Father's plan</a:t>
            </a:r>
            <a:br>
              <a:rPr lang="en-US" sz="3400" b="1" dirty="0">
                <a:solidFill>
                  <a:srgbClr val="000000"/>
                </a:solidFill>
                <a:sym typeface="Arial" charset="0"/>
              </a:rPr>
            </a:br>
            <a:r>
              <a:rPr lang="en-US" sz="3400" b="1" dirty="0">
                <a:solidFill>
                  <a:srgbClr val="000000"/>
                </a:solidFill>
                <a:sym typeface="Arial" charset="0"/>
              </a:rPr>
              <a:t>Sending us out</a:t>
            </a:r>
            <a:br>
              <a:rPr lang="en-US" sz="3400" b="1" dirty="0">
                <a:solidFill>
                  <a:srgbClr val="000000"/>
                </a:solidFill>
                <a:sym typeface="Arial" charset="0"/>
              </a:rPr>
            </a:br>
            <a:r>
              <a:rPr lang="en-US" sz="3400" b="1" dirty="0">
                <a:solidFill>
                  <a:srgbClr val="000000"/>
                </a:solidFill>
                <a:sym typeface="Arial" charset="0"/>
              </a:rPr>
              <a:t>Light in this broken </a:t>
            </a:r>
            <a:r>
              <a:rPr lang="en-US" sz="3400" b="1" dirty="0" smtClean="0">
                <a:solidFill>
                  <a:srgbClr val="000000"/>
                </a:solidFill>
                <a:sym typeface="Arial" charset="0"/>
              </a:rPr>
              <a:t>land</a:t>
            </a:r>
          </a:p>
          <a:p>
            <a:pPr algn="ctr"/>
            <a:r>
              <a:rPr lang="en-US" sz="3400" b="1" dirty="0" smtClean="0">
                <a:solidFill>
                  <a:srgbClr val="000000"/>
                </a:solidFill>
                <a:sym typeface="Arial" charset="0"/>
              </a:rPr>
              <a:t>All authority, every victory is Yours</a:t>
            </a:r>
          </a:p>
          <a:p>
            <a:pPr algn="ctr"/>
            <a:endParaRPr lang="en-US" sz="3400" b="1" dirty="0" smtClean="0">
              <a:solidFill>
                <a:srgbClr val="000000"/>
              </a:solidFill>
              <a:sym typeface="Arial" charset="0"/>
            </a:endParaRPr>
          </a:p>
          <a:p>
            <a:pPr algn="ct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228600" y="211931"/>
            <a:ext cx="8068469" cy="2383455"/>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sym typeface="Arial" charset="0"/>
              </a:rPr>
              <a:t>Savior, worthy of honor and glory</a:t>
            </a:r>
            <a:br>
              <a:rPr lang="en-US" sz="3400" b="1" dirty="0">
                <a:solidFill>
                  <a:srgbClr val="000000"/>
                </a:solidFill>
                <a:sym typeface="Arial" charset="0"/>
              </a:rPr>
            </a:br>
            <a:r>
              <a:rPr lang="en-US" sz="3400" b="1" dirty="0">
                <a:solidFill>
                  <a:srgbClr val="000000"/>
                </a:solidFill>
                <a:sym typeface="Arial" charset="0"/>
              </a:rPr>
              <a:t>Worthy of all our praise</a:t>
            </a:r>
            <a:br>
              <a:rPr lang="en-US" sz="3400" b="1" dirty="0">
                <a:solidFill>
                  <a:srgbClr val="000000"/>
                </a:solidFill>
                <a:sym typeface="Arial" charset="0"/>
              </a:rPr>
            </a:br>
            <a:r>
              <a:rPr lang="en-US" sz="3400" b="1" dirty="0">
                <a:solidFill>
                  <a:srgbClr val="000000"/>
                </a:solidFill>
                <a:sym typeface="Arial" charset="0"/>
              </a:rPr>
              <a:t>For You overcame</a:t>
            </a:r>
            <a:br>
              <a:rPr lang="en-US" sz="3400" b="1" dirty="0">
                <a:solidFill>
                  <a:srgbClr val="000000"/>
                </a:solidFill>
                <a:sym typeface="Arial" charset="0"/>
              </a:rPr>
            </a:br>
            <a:r>
              <a:rPr lang="en-US" sz="3400" b="1" dirty="0">
                <a:solidFill>
                  <a:srgbClr val="000000"/>
                </a:solidFill>
                <a:sym typeface="Arial" charset="0"/>
              </a:rPr>
              <a:t>Jesus, awesome in power forever</a:t>
            </a:r>
            <a:br>
              <a:rPr lang="en-US" sz="3400" b="1" dirty="0">
                <a:solidFill>
                  <a:srgbClr val="000000"/>
                </a:solidFill>
                <a:sym typeface="Arial" charset="0"/>
              </a:rPr>
            </a:br>
            <a:r>
              <a:rPr lang="en-US" sz="3400" b="1" dirty="0">
                <a:solidFill>
                  <a:srgbClr val="000000"/>
                </a:solidFill>
                <a:sym typeface="Arial" charset="0"/>
              </a:rPr>
              <a:t>Awesome and great is Your Name</a:t>
            </a:r>
            <a:br>
              <a:rPr lang="en-US" sz="3400" b="1" dirty="0">
                <a:solidFill>
                  <a:srgbClr val="000000"/>
                </a:solidFill>
                <a:sym typeface="Arial" charset="0"/>
              </a:rPr>
            </a:br>
            <a:r>
              <a:rPr lang="en-US" sz="3400" b="1" dirty="0">
                <a:solidFill>
                  <a:srgbClr val="000000"/>
                </a:solidFill>
                <a:sym typeface="Arial" charset="0"/>
              </a:rPr>
              <a:t>For You overcame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01626" y="364331"/>
            <a:ext cx="8068469" cy="2383455"/>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sym typeface="Arial" charset="0"/>
              </a:rPr>
              <a:t>We will overcome by the blood</a:t>
            </a:r>
            <a:br>
              <a:rPr lang="en-US" sz="3400" b="1" dirty="0">
                <a:solidFill>
                  <a:srgbClr val="000000"/>
                </a:solidFill>
                <a:sym typeface="Arial" charset="0"/>
              </a:rPr>
            </a:br>
            <a:r>
              <a:rPr lang="en-US" sz="3400" b="1" dirty="0">
                <a:solidFill>
                  <a:srgbClr val="000000"/>
                </a:solidFill>
                <a:sym typeface="Arial" charset="0"/>
              </a:rPr>
              <a:t>Of the Lamb</a:t>
            </a:r>
            <a:br>
              <a:rPr lang="en-US" sz="3400" b="1" dirty="0">
                <a:solidFill>
                  <a:srgbClr val="000000"/>
                </a:solidFill>
                <a:sym typeface="Arial" charset="0"/>
              </a:rPr>
            </a:br>
            <a:r>
              <a:rPr lang="en-US" sz="3400" b="1" dirty="0">
                <a:solidFill>
                  <a:srgbClr val="000000"/>
                </a:solidFill>
                <a:sym typeface="Arial" charset="0"/>
              </a:rPr>
              <a:t>And the word of our testimony</a:t>
            </a:r>
            <a:br>
              <a:rPr lang="en-US" sz="3400" b="1" dirty="0">
                <a:solidFill>
                  <a:srgbClr val="000000"/>
                </a:solidFill>
                <a:sym typeface="Arial" charset="0"/>
              </a:rPr>
            </a:br>
            <a:r>
              <a:rPr lang="en-US" sz="3400" b="1" dirty="0">
                <a:solidFill>
                  <a:srgbClr val="000000"/>
                </a:solidFill>
                <a:sym typeface="Arial" charset="0"/>
              </a:rPr>
              <a:t>Everyone </a:t>
            </a:r>
            <a:r>
              <a:rPr lang="en-US" sz="3400" b="1" dirty="0" smtClean="0">
                <a:solidFill>
                  <a:srgbClr val="000000"/>
                </a:solidFill>
                <a:sym typeface="Arial" charset="0"/>
              </a:rPr>
              <a:t>overcome</a:t>
            </a:r>
          </a:p>
          <a:p>
            <a:pPr algn="ctr"/>
            <a:r>
              <a:rPr lang="en-US" sz="3400" b="1" dirty="0" smtClean="0">
                <a:solidFill>
                  <a:srgbClr val="000000"/>
                </a:solidFill>
                <a:sym typeface="Arial" charset="0"/>
              </a:rPr>
              <a:t>(repeat)</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64331"/>
            <a:ext cx="7719060" cy="1719663"/>
          </a:xfrm>
        </p:spPr>
        <p:txBody>
          <a:bodyPr>
            <a:normAutofit/>
          </a:bodyPr>
          <a:lstStyle/>
          <a:p>
            <a:pPr>
              <a:spcBef>
                <a:spcPts val="0"/>
              </a:spcBef>
            </a:pPr>
            <a:r>
              <a:rPr lang="en-US" sz="3400" dirty="0" smtClean="0">
                <a:solidFill>
                  <a:schemeClr val="tx1"/>
                </a:solidFill>
              </a:rPr>
              <a:t>Jesus You have promised to </a:t>
            </a:r>
          </a:p>
          <a:p>
            <a:pPr>
              <a:spcBef>
                <a:spcPts val="0"/>
              </a:spcBef>
            </a:pPr>
            <a:r>
              <a:rPr lang="en-US" sz="3400" dirty="0" smtClean="0">
                <a:solidFill>
                  <a:schemeClr val="tx1"/>
                </a:solidFill>
              </a:rPr>
              <a:t>complete the work You started</a:t>
            </a:r>
            <a:br>
              <a:rPr lang="en-US" sz="3400" dirty="0" smtClean="0">
                <a:solidFill>
                  <a:schemeClr val="tx1"/>
                </a:solidFill>
              </a:rPr>
            </a:br>
            <a:r>
              <a:rPr lang="en-US" sz="3400" dirty="0" smtClean="0">
                <a:solidFill>
                  <a:schemeClr val="tx1"/>
                </a:solidFill>
              </a:rPr>
              <a:t>Faithful to fulfill Your grace in me</a:t>
            </a:r>
            <a:endParaRPr lang="en-US" sz="3400" dirty="0">
              <a:solidFill>
                <a:schemeClr val="tx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228600" y="211931"/>
            <a:ext cx="8068469" cy="2383455"/>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sym typeface="Arial" charset="0"/>
              </a:rPr>
              <a:t>Savior, worthy of honor and glory</a:t>
            </a:r>
            <a:br>
              <a:rPr lang="en-US" sz="3400" b="1" dirty="0">
                <a:solidFill>
                  <a:srgbClr val="000000"/>
                </a:solidFill>
                <a:sym typeface="Arial" charset="0"/>
              </a:rPr>
            </a:br>
            <a:r>
              <a:rPr lang="en-US" sz="3400" b="1" dirty="0">
                <a:solidFill>
                  <a:srgbClr val="000000"/>
                </a:solidFill>
                <a:sym typeface="Arial" charset="0"/>
              </a:rPr>
              <a:t>Worthy of all our praise</a:t>
            </a:r>
            <a:br>
              <a:rPr lang="en-US" sz="3400" b="1" dirty="0">
                <a:solidFill>
                  <a:srgbClr val="000000"/>
                </a:solidFill>
                <a:sym typeface="Arial" charset="0"/>
              </a:rPr>
            </a:br>
            <a:r>
              <a:rPr lang="en-US" sz="3400" b="1" dirty="0">
                <a:solidFill>
                  <a:srgbClr val="000000"/>
                </a:solidFill>
                <a:sym typeface="Arial" charset="0"/>
              </a:rPr>
              <a:t>For You overcame</a:t>
            </a:r>
            <a:br>
              <a:rPr lang="en-US" sz="3400" b="1" dirty="0">
                <a:solidFill>
                  <a:srgbClr val="000000"/>
                </a:solidFill>
                <a:sym typeface="Arial" charset="0"/>
              </a:rPr>
            </a:br>
            <a:r>
              <a:rPr lang="en-US" sz="3400" b="1" dirty="0">
                <a:solidFill>
                  <a:srgbClr val="000000"/>
                </a:solidFill>
                <a:sym typeface="Arial" charset="0"/>
              </a:rPr>
              <a:t>Jesus, awesome in power forever</a:t>
            </a:r>
            <a:br>
              <a:rPr lang="en-US" sz="3400" b="1" dirty="0">
                <a:solidFill>
                  <a:srgbClr val="000000"/>
                </a:solidFill>
                <a:sym typeface="Arial" charset="0"/>
              </a:rPr>
            </a:br>
            <a:r>
              <a:rPr lang="en-US" sz="3400" b="1" dirty="0">
                <a:solidFill>
                  <a:srgbClr val="000000"/>
                </a:solidFill>
                <a:sym typeface="Arial" charset="0"/>
              </a:rPr>
              <a:t>Awesome and great is Your Name</a:t>
            </a:r>
            <a:br>
              <a:rPr lang="en-US" sz="3400" b="1" dirty="0">
                <a:solidFill>
                  <a:srgbClr val="000000"/>
                </a:solidFill>
                <a:sym typeface="Arial" charset="0"/>
              </a:rPr>
            </a:br>
            <a:r>
              <a:rPr lang="en-US" sz="3400" b="1" dirty="0">
                <a:solidFill>
                  <a:srgbClr val="000000"/>
                </a:solidFill>
                <a:sym typeface="Arial" charset="0"/>
              </a:rPr>
              <a:t>For You overcame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237331" y="211931"/>
            <a:ext cx="8068469" cy="2383455"/>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sym typeface="Arial" charset="0"/>
              </a:rPr>
              <a:t>Savior, worthy of honor and glory</a:t>
            </a:r>
            <a:br>
              <a:rPr lang="en-US" sz="3400" b="1" dirty="0">
                <a:solidFill>
                  <a:srgbClr val="000000"/>
                </a:solidFill>
                <a:sym typeface="Arial" charset="0"/>
              </a:rPr>
            </a:br>
            <a:r>
              <a:rPr lang="en-US" sz="3400" b="1" dirty="0">
                <a:solidFill>
                  <a:srgbClr val="000000"/>
                </a:solidFill>
                <a:sym typeface="Arial" charset="0"/>
              </a:rPr>
              <a:t>Worthy of all our praise</a:t>
            </a:r>
            <a:br>
              <a:rPr lang="en-US" sz="3400" b="1" dirty="0">
                <a:solidFill>
                  <a:srgbClr val="000000"/>
                </a:solidFill>
                <a:sym typeface="Arial" charset="0"/>
              </a:rPr>
            </a:br>
            <a:r>
              <a:rPr lang="en-US" sz="3400" b="1" dirty="0">
                <a:solidFill>
                  <a:srgbClr val="000000"/>
                </a:solidFill>
                <a:sym typeface="Arial" charset="0"/>
              </a:rPr>
              <a:t>For You overcame</a:t>
            </a:r>
            <a:br>
              <a:rPr lang="en-US" sz="3400" b="1" dirty="0">
                <a:solidFill>
                  <a:srgbClr val="000000"/>
                </a:solidFill>
                <a:sym typeface="Arial" charset="0"/>
              </a:rPr>
            </a:br>
            <a:r>
              <a:rPr lang="en-US" sz="3400" b="1" dirty="0">
                <a:solidFill>
                  <a:srgbClr val="000000"/>
                </a:solidFill>
                <a:sym typeface="Arial" charset="0"/>
              </a:rPr>
              <a:t>Jesus, awesome in power forever</a:t>
            </a:r>
            <a:br>
              <a:rPr lang="en-US" sz="3400" b="1" dirty="0">
                <a:solidFill>
                  <a:srgbClr val="000000"/>
                </a:solidFill>
                <a:sym typeface="Arial" charset="0"/>
              </a:rPr>
            </a:br>
            <a:r>
              <a:rPr lang="en-US" sz="3400" b="1" dirty="0">
                <a:solidFill>
                  <a:srgbClr val="000000"/>
                </a:solidFill>
                <a:sym typeface="Arial" charset="0"/>
              </a:rPr>
              <a:t>Awesome and great is Your Name</a:t>
            </a:r>
            <a:br>
              <a:rPr lang="en-US" sz="3400" b="1" dirty="0">
                <a:solidFill>
                  <a:srgbClr val="000000"/>
                </a:solidFill>
                <a:sym typeface="Arial" charset="0"/>
              </a:rPr>
            </a:br>
            <a:r>
              <a:rPr lang="en-US" sz="3400" b="1" dirty="0">
                <a:solidFill>
                  <a:srgbClr val="000000"/>
                </a:solidFill>
                <a:sym typeface="Arial" charset="0"/>
              </a:rPr>
              <a:t>For You overcame</a:t>
            </a:r>
          </a:p>
        </p:txBody>
      </p:sp>
      <p:sp>
        <p:nvSpPr>
          <p:cNvPr id="81923" name="Rectangle 3"/>
          <p:cNvSpPr>
            <a:spLocks noChangeArrowheads="1"/>
          </p:cNvSpPr>
          <p:nvPr/>
        </p:nvSpPr>
        <p:spPr bwMode="auto">
          <a:xfrm>
            <a:off x="301626" y="4588152"/>
            <a:ext cx="8068469" cy="119173"/>
          </a:xfrm>
          <a:prstGeom prst="rect">
            <a:avLst/>
          </a:prstGeom>
          <a:noFill/>
          <a:ln w="9525">
            <a:noFill/>
            <a:miter lim="800000"/>
            <a:headEnd/>
            <a:tailEnd/>
          </a:ln>
          <a:effectLst/>
        </p:spPr>
        <p:txBody>
          <a:bodyPr wrap="none" lIns="79040" tIns="39521" rIns="79040" bIns="39521" anchor="ctr"/>
          <a:lstStyle/>
          <a:p>
            <a:pPr algn="ctr"/>
            <a:r>
              <a:rPr lang="en-US" sz="1700" dirty="0">
                <a:solidFill>
                  <a:schemeClr val="bg1"/>
                </a:solidFill>
                <a:sym typeface="Arial" charset="0"/>
              </a:rPr>
              <a:t>Jon Egan</a:t>
            </a:r>
          </a:p>
        </p:txBody>
      </p:sp>
      <p:sp>
        <p:nvSpPr>
          <p:cNvPr id="81924" name="Rectangle 4"/>
          <p:cNvSpPr>
            <a:spLocks noChangeArrowheads="1"/>
          </p:cNvSpPr>
          <p:nvPr/>
        </p:nvSpPr>
        <p:spPr bwMode="auto">
          <a:xfrm>
            <a:off x="301626" y="4766911"/>
            <a:ext cx="8068469" cy="119173"/>
          </a:xfrm>
          <a:prstGeom prst="rect">
            <a:avLst/>
          </a:prstGeom>
          <a:noFill/>
          <a:ln w="9525">
            <a:noFill/>
            <a:miter lim="800000"/>
            <a:headEnd/>
            <a:tailEnd/>
          </a:ln>
          <a:effectLst/>
        </p:spPr>
        <p:txBody>
          <a:bodyPr wrap="none" lIns="79040" tIns="39521" rIns="79040" bIns="39521" anchor="ctr"/>
          <a:lstStyle/>
          <a:p>
            <a:pPr algn="ctr"/>
            <a:r>
              <a:rPr lang="en-US" sz="1700" dirty="0">
                <a:solidFill>
                  <a:schemeClr val="bg1"/>
                </a:solidFill>
                <a:sym typeface="Arial" charset="0"/>
              </a:rPr>
              <a:t>2007 Vertical Worship Songs</a:t>
            </a:r>
          </a:p>
        </p:txBody>
      </p:sp>
      <p:sp>
        <p:nvSpPr>
          <p:cNvPr id="81925" name="Rectangle 5"/>
          <p:cNvSpPr>
            <a:spLocks noChangeArrowheads="1"/>
          </p:cNvSpPr>
          <p:nvPr/>
        </p:nvSpPr>
        <p:spPr bwMode="auto">
          <a:xfrm>
            <a:off x="301626" y="4945669"/>
            <a:ext cx="8068469" cy="119173"/>
          </a:xfrm>
          <a:prstGeom prst="rect">
            <a:avLst/>
          </a:prstGeom>
          <a:noFill/>
          <a:ln w="9525">
            <a:noFill/>
            <a:miter lim="800000"/>
            <a:headEnd/>
            <a:tailEnd/>
          </a:ln>
          <a:effectLst/>
        </p:spPr>
        <p:txBody>
          <a:bodyPr wrap="none" lIns="79040" tIns="39521" rIns="79040" bIns="39521" anchor="ctr"/>
          <a:lstStyle/>
          <a:p>
            <a:pPr algn="ctr"/>
            <a:r>
              <a:rPr lang="en-US" sz="1700" dirty="0">
                <a:solidFill>
                  <a:schemeClr val="bg1"/>
                </a:solidFill>
                <a:sym typeface="Arial" charset="0"/>
              </a:rPr>
              <a:t>CCLI 78316</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01626" y="73267"/>
            <a:ext cx="8068469" cy="595864"/>
          </a:xfrm>
          <a:prstGeom prst="rect">
            <a:avLst/>
          </a:prstGeom>
          <a:noFill/>
          <a:ln w="9525">
            <a:noFill/>
            <a:miter lim="800000"/>
            <a:headEnd/>
            <a:tailEnd/>
          </a:ln>
          <a:effectLst/>
        </p:spPr>
        <p:txBody>
          <a:bodyPr wrap="none" anchor="ctr"/>
          <a:lstStyle/>
          <a:p>
            <a:pPr algn="ctr"/>
            <a:r>
              <a:rPr lang="en-US" sz="3600" b="1" dirty="0">
                <a:solidFill>
                  <a:srgbClr val="000000"/>
                </a:solidFill>
                <a:sym typeface="Arial" charset="0"/>
              </a:rPr>
              <a:t>Jesus Paid It All</a:t>
            </a:r>
          </a:p>
        </p:txBody>
      </p:sp>
      <p:sp>
        <p:nvSpPr>
          <p:cNvPr id="79874" name="Rectangle 2"/>
          <p:cNvSpPr>
            <a:spLocks noChangeArrowheads="1"/>
          </p:cNvSpPr>
          <p:nvPr/>
        </p:nvSpPr>
        <p:spPr bwMode="auto">
          <a:xfrm>
            <a:off x="301626" y="669131"/>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And I hear the Savior say,</a:t>
            </a:r>
            <a:br>
              <a:rPr lang="en-US" sz="3400" b="1" dirty="0">
                <a:solidFill>
                  <a:srgbClr val="000000"/>
                </a:solidFill>
                <a:sym typeface="Arial" charset="0"/>
              </a:rPr>
            </a:br>
            <a:r>
              <a:rPr lang="en-US" sz="3400" b="1" dirty="0" smtClean="0">
                <a:solidFill>
                  <a:srgbClr val="000000"/>
                </a:solidFill>
                <a:sym typeface="Arial" charset="0"/>
              </a:rPr>
              <a:t>Thy </a:t>
            </a:r>
            <a:r>
              <a:rPr lang="en-US" sz="3400" b="1" dirty="0">
                <a:solidFill>
                  <a:srgbClr val="000000"/>
                </a:solidFill>
                <a:sym typeface="Arial" charset="0"/>
              </a:rPr>
              <a:t>strength indeed is </a:t>
            </a:r>
            <a:r>
              <a:rPr lang="en-US" sz="3400" b="1" dirty="0" smtClean="0">
                <a:solidFill>
                  <a:srgbClr val="000000"/>
                </a:solidFill>
                <a:sym typeface="Arial" charset="0"/>
              </a:rPr>
              <a:t>small</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Child of weakness, watch and pray,</a:t>
            </a:r>
            <a:br>
              <a:rPr lang="en-US" sz="3400" b="1" dirty="0">
                <a:solidFill>
                  <a:srgbClr val="000000"/>
                </a:solidFill>
                <a:sym typeface="Arial" charset="0"/>
              </a:rPr>
            </a:br>
            <a:r>
              <a:rPr lang="en-US" sz="3400" b="1" dirty="0">
                <a:solidFill>
                  <a:srgbClr val="000000"/>
                </a:solidFill>
                <a:sym typeface="Arial" charset="0"/>
              </a:rPr>
              <a:t>Find in Me </a:t>
            </a:r>
            <a:r>
              <a:rPr lang="en-US" sz="3400" b="1" dirty="0" err="1">
                <a:solidFill>
                  <a:srgbClr val="000000"/>
                </a:solidFill>
                <a:sym typeface="Arial" charset="0"/>
              </a:rPr>
              <a:t>thine</a:t>
            </a:r>
            <a:r>
              <a:rPr lang="en-US" sz="3400" b="1" dirty="0">
                <a:solidFill>
                  <a:srgbClr val="000000"/>
                </a:solidFill>
                <a:sym typeface="Arial" charset="0"/>
              </a:rPr>
              <a:t> all in </a:t>
            </a:r>
            <a:r>
              <a:rPr lang="en-US" sz="3400" b="1" dirty="0" smtClean="0">
                <a:solidFill>
                  <a:srgbClr val="000000"/>
                </a:solidFill>
                <a:sym typeface="Arial" charset="0"/>
              </a:rPr>
              <a:t>all</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01626" y="288131"/>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Jesus </a:t>
            </a:r>
            <a:r>
              <a:rPr lang="en-US" sz="3400" b="1" dirty="0">
                <a:solidFill>
                  <a:srgbClr val="000000"/>
                </a:solidFill>
                <a:sym typeface="Arial" charset="0"/>
              </a:rPr>
              <a:t>paid it all</a:t>
            </a:r>
            <a:br>
              <a:rPr lang="en-US" sz="3400" b="1" dirty="0">
                <a:solidFill>
                  <a:srgbClr val="000000"/>
                </a:solidFill>
                <a:sym typeface="Arial" charset="0"/>
              </a:rPr>
            </a:br>
            <a:r>
              <a:rPr lang="en-US" sz="3400" b="1" dirty="0">
                <a:solidFill>
                  <a:srgbClr val="000000"/>
                </a:solidFill>
                <a:sym typeface="Arial" charset="0"/>
              </a:rPr>
              <a:t>All to Him I </a:t>
            </a:r>
            <a:r>
              <a:rPr lang="en-US" sz="3400" b="1" dirty="0" smtClean="0">
                <a:solidFill>
                  <a:srgbClr val="000000"/>
                </a:solidFill>
                <a:sym typeface="Arial" charset="0"/>
              </a:rPr>
              <a:t>owe</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Sin had left a crimson </a:t>
            </a:r>
            <a:r>
              <a:rPr lang="en-US" sz="3400" b="1" dirty="0" smtClean="0">
                <a:solidFill>
                  <a:srgbClr val="000000"/>
                </a:solidFill>
                <a:sym typeface="Arial" charset="0"/>
              </a:rPr>
              <a:t>stain</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He washed it white as </a:t>
            </a:r>
            <a:r>
              <a:rPr lang="en-US" sz="3400" b="1" dirty="0" smtClean="0">
                <a:solidFill>
                  <a:srgbClr val="000000"/>
                </a:solidFill>
                <a:sym typeface="Arial" charset="0"/>
              </a:rPr>
              <a:t>snow</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301626" y="364331"/>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Lord, now indeed I find</a:t>
            </a:r>
            <a:br>
              <a:rPr lang="en-US" sz="3400" b="1" dirty="0">
                <a:solidFill>
                  <a:srgbClr val="000000"/>
                </a:solidFill>
                <a:sym typeface="Arial" charset="0"/>
              </a:rPr>
            </a:br>
            <a:r>
              <a:rPr lang="en-US" sz="3400" b="1" dirty="0">
                <a:solidFill>
                  <a:srgbClr val="000000"/>
                </a:solidFill>
                <a:sym typeface="Arial" charset="0"/>
              </a:rPr>
              <a:t>Thy </a:t>
            </a:r>
            <a:r>
              <a:rPr lang="en-US" sz="3400" b="1" dirty="0" smtClean="0">
                <a:solidFill>
                  <a:srgbClr val="000000"/>
                </a:solidFill>
                <a:sym typeface="Arial" charset="0"/>
              </a:rPr>
              <a:t>power </a:t>
            </a:r>
            <a:r>
              <a:rPr lang="en-US" sz="3400" b="1" dirty="0">
                <a:solidFill>
                  <a:srgbClr val="000000"/>
                </a:solidFill>
                <a:sym typeface="Arial" charset="0"/>
              </a:rPr>
              <a:t>and </a:t>
            </a:r>
            <a:r>
              <a:rPr lang="en-US" sz="3400" b="1" dirty="0" err="1">
                <a:solidFill>
                  <a:srgbClr val="000000"/>
                </a:solidFill>
                <a:sym typeface="Arial" charset="0"/>
              </a:rPr>
              <a:t>t</a:t>
            </a:r>
            <a:r>
              <a:rPr lang="en-US" sz="3400" b="1" dirty="0" err="1" smtClean="0">
                <a:solidFill>
                  <a:srgbClr val="000000"/>
                </a:solidFill>
                <a:sym typeface="Arial" charset="0"/>
              </a:rPr>
              <a:t>hine</a:t>
            </a:r>
            <a:r>
              <a:rPr lang="en-US" sz="3400" b="1" dirty="0" smtClean="0">
                <a:solidFill>
                  <a:srgbClr val="000000"/>
                </a:solidFill>
                <a:sym typeface="Arial" charset="0"/>
              </a:rPr>
              <a:t> alone</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Can change the leper's spots</a:t>
            </a:r>
            <a:br>
              <a:rPr lang="en-US" sz="3400" b="1" dirty="0">
                <a:solidFill>
                  <a:srgbClr val="000000"/>
                </a:solidFill>
                <a:sym typeface="Arial" charset="0"/>
              </a:rPr>
            </a:br>
            <a:r>
              <a:rPr lang="en-US" sz="3400" b="1" dirty="0">
                <a:solidFill>
                  <a:srgbClr val="000000"/>
                </a:solidFill>
                <a:sym typeface="Arial" charset="0"/>
              </a:rPr>
              <a:t>And melt the heart of </a:t>
            </a:r>
            <a:r>
              <a:rPr lang="en-US" sz="3400" b="1" dirty="0" smtClean="0">
                <a:solidFill>
                  <a:srgbClr val="000000"/>
                </a:solidFill>
                <a:sym typeface="Arial" charset="0"/>
              </a:rPr>
              <a:t>stone</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01626" y="266876"/>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Jesus </a:t>
            </a:r>
            <a:r>
              <a:rPr lang="en-US" sz="3400" b="1" dirty="0">
                <a:solidFill>
                  <a:srgbClr val="000000"/>
                </a:solidFill>
                <a:sym typeface="Arial" charset="0"/>
              </a:rPr>
              <a:t>paid it all</a:t>
            </a:r>
            <a:br>
              <a:rPr lang="en-US" sz="3400" b="1" dirty="0">
                <a:solidFill>
                  <a:srgbClr val="000000"/>
                </a:solidFill>
                <a:sym typeface="Arial" charset="0"/>
              </a:rPr>
            </a:br>
            <a:r>
              <a:rPr lang="en-US" sz="3400" b="1" dirty="0">
                <a:solidFill>
                  <a:srgbClr val="000000"/>
                </a:solidFill>
                <a:sym typeface="Arial" charset="0"/>
              </a:rPr>
              <a:t>All to Him I </a:t>
            </a:r>
            <a:r>
              <a:rPr lang="en-US" sz="3400" b="1" dirty="0" smtClean="0">
                <a:solidFill>
                  <a:srgbClr val="000000"/>
                </a:solidFill>
                <a:sym typeface="Arial" charset="0"/>
              </a:rPr>
              <a:t>owe</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Sin had left a crimson </a:t>
            </a:r>
            <a:r>
              <a:rPr lang="en-US" sz="3400" b="1" dirty="0" smtClean="0">
                <a:solidFill>
                  <a:srgbClr val="000000"/>
                </a:solidFill>
                <a:sym typeface="Arial" charset="0"/>
              </a:rPr>
              <a:t>stain</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He washed it white as </a:t>
            </a:r>
            <a:r>
              <a:rPr lang="en-US" sz="3400" b="1" dirty="0" smtClean="0">
                <a:solidFill>
                  <a:srgbClr val="000000"/>
                </a:solidFill>
                <a:sym typeface="Arial" charset="0"/>
              </a:rPr>
              <a:t>snow</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01626" y="364331"/>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Lord when </a:t>
            </a:r>
            <a:r>
              <a:rPr lang="en-US" sz="3400" b="1" dirty="0">
                <a:solidFill>
                  <a:srgbClr val="000000"/>
                </a:solidFill>
                <a:sym typeface="Arial" charset="0"/>
              </a:rPr>
              <a:t>before the throne</a:t>
            </a:r>
            <a:br>
              <a:rPr lang="en-US" sz="3400" b="1" dirty="0">
                <a:solidFill>
                  <a:srgbClr val="000000"/>
                </a:solidFill>
                <a:sym typeface="Arial" charset="0"/>
              </a:rPr>
            </a:br>
            <a:r>
              <a:rPr lang="en-US" sz="3400" b="1" dirty="0">
                <a:solidFill>
                  <a:srgbClr val="000000"/>
                </a:solidFill>
                <a:sym typeface="Arial" charset="0"/>
              </a:rPr>
              <a:t>I stand in Him complete,</a:t>
            </a:r>
            <a:br>
              <a:rPr lang="en-US" sz="3400" b="1" dirty="0">
                <a:solidFill>
                  <a:srgbClr val="000000"/>
                </a:solidFill>
                <a:sym typeface="Arial" charset="0"/>
              </a:rPr>
            </a:br>
            <a:r>
              <a:rPr lang="en-US" sz="3400" b="1" dirty="0">
                <a:solidFill>
                  <a:srgbClr val="000000"/>
                </a:solidFill>
                <a:sym typeface="Arial" charset="0"/>
              </a:rPr>
              <a:t>Jesus died my soul to save</a:t>
            </a:r>
            <a:br>
              <a:rPr lang="en-US" sz="3400" b="1" dirty="0">
                <a:solidFill>
                  <a:srgbClr val="000000"/>
                </a:solidFill>
                <a:sym typeface="Arial" charset="0"/>
              </a:rPr>
            </a:br>
            <a:r>
              <a:rPr lang="en-US" sz="3400" b="1" dirty="0">
                <a:solidFill>
                  <a:srgbClr val="000000"/>
                </a:solidFill>
                <a:sym typeface="Arial" charset="0"/>
              </a:rPr>
              <a:t>My lips shall still </a:t>
            </a:r>
            <a:r>
              <a:rPr lang="en-US" sz="3400" b="1" dirty="0" smtClean="0">
                <a:solidFill>
                  <a:srgbClr val="000000"/>
                </a:solidFill>
                <a:sym typeface="Arial" charset="0"/>
              </a:rPr>
              <a:t>repeat</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301626" y="135731"/>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Jesus paid it all</a:t>
            </a:r>
          </a:p>
          <a:p>
            <a:pPr algn="ctr"/>
            <a:r>
              <a:rPr lang="en-US" sz="3400" b="1" dirty="0" smtClean="0">
                <a:solidFill>
                  <a:srgbClr val="000000"/>
                </a:solidFill>
                <a:sym typeface="Arial" charset="0"/>
              </a:rPr>
              <a:t>All to Him I owe</a:t>
            </a:r>
          </a:p>
          <a:p>
            <a:pPr algn="ctr"/>
            <a:r>
              <a:rPr lang="en-US" sz="3400" b="1" dirty="0" smtClean="0">
                <a:solidFill>
                  <a:srgbClr val="000000"/>
                </a:solidFill>
                <a:sym typeface="Arial" charset="0"/>
              </a:rPr>
              <a:t>Sin had left a crimson stain</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He washed it white as </a:t>
            </a:r>
            <a:r>
              <a:rPr lang="en-US" sz="3400" b="1" dirty="0" smtClean="0">
                <a:solidFill>
                  <a:srgbClr val="000000"/>
                </a:solidFill>
                <a:sym typeface="Arial" charset="0"/>
              </a:rPr>
              <a:t>snow</a:t>
            </a:r>
          </a:p>
          <a:p>
            <a:pPr algn="ctr"/>
            <a:r>
              <a:rPr lang="en-US" sz="3400" b="1" dirty="0" smtClean="0">
                <a:solidFill>
                  <a:srgbClr val="000000"/>
                </a:solidFill>
                <a:sym typeface="Arial" charset="0"/>
              </a:rPr>
              <a:t>He washed it white as snow</a:t>
            </a:r>
          </a:p>
          <a:p>
            <a:pPr algn="ctr"/>
            <a:r>
              <a:rPr lang="en-US" sz="3400" b="1" dirty="0" smtClean="0">
                <a:solidFill>
                  <a:srgbClr val="000000"/>
                </a:solidFill>
                <a:sym typeface="Arial" charset="0"/>
              </a:rPr>
              <a:t>He washed it white as snow</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01626" y="364331"/>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Oh, praise the One who paid my debt,</a:t>
            </a:r>
            <a:br>
              <a:rPr lang="en-US" sz="3400" b="1" dirty="0">
                <a:solidFill>
                  <a:srgbClr val="000000"/>
                </a:solidFill>
                <a:sym typeface="Arial" charset="0"/>
              </a:rPr>
            </a:br>
            <a:r>
              <a:rPr lang="en-US" sz="3400" b="1" dirty="0">
                <a:solidFill>
                  <a:srgbClr val="000000"/>
                </a:solidFill>
                <a:sym typeface="Arial" charset="0"/>
              </a:rPr>
              <a:t>And raised this life up from the </a:t>
            </a:r>
            <a:r>
              <a:rPr lang="en-US" sz="3400" b="1" dirty="0" smtClean="0">
                <a:solidFill>
                  <a:srgbClr val="000000"/>
                </a:solidFill>
                <a:sym typeface="Arial" charset="0"/>
              </a:rPr>
              <a:t>dead</a:t>
            </a:r>
          </a:p>
          <a:p>
            <a:pPr algn="ctr"/>
            <a:r>
              <a:rPr lang="en-US" sz="2800" b="1" dirty="0" smtClean="0">
                <a:solidFill>
                  <a:srgbClr val="000000"/>
                </a:solidFill>
                <a:sym typeface="Arial" charset="0"/>
              </a:rPr>
              <a:t>(repeat)</a:t>
            </a:r>
            <a:endParaRPr lang="en-US" sz="28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01626" y="288131"/>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Oh, praise the One who paid my debt,</a:t>
            </a:r>
            <a:br>
              <a:rPr lang="en-US" sz="3400" b="1" dirty="0">
                <a:solidFill>
                  <a:srgbClr val="000000"/>
                </a:solidFill>
                <a:sym typeface="Arial" charset="0"/>
              </a:rPr>
            </a:br>
            <a:r>
              <a:rPr lang="en-US" sz="3400" b="1" dirty="0">
                <a:solidFill>
                  <a:srgbClr val="000000"/>
                </a:solidFill>
                <a:sym typeface="Arial" charset="0"/>
              </a:rPr>
              <a:t>And raised this life up from the </a:t>
            </a:r>
            <a:r>
              <a:rPr lang="en-US" sz="3400" b="1" dirty="0" smtClean="0">
                <a:solidFill>
                  <a:srgbClr val="000000"/>
                </a:solidFill>
                <a:sym typeface="Arial" charset="0"/>
              </a:rPr>
              <a:t>dead</a:t>
            </a:r>
          </a:p>
          <a:p>
            <a:pPr algn="ctr"/>
            <a:r>
              <a:rPr lang="en-US" sz="3400" b="1" dirty="0" smtClean="0">
                <a:solidFill>
                  <a:srgbClr val="000000"/>
                </a:solidFill>
                <a:sym typeface="Arial" charset="0"/>
              </a:rPr>
              <a:t>Jesus, Jesus</a:t>
            </a:r>
            <a:endParaRPr lang="en-US" sz="3400" b="1" dirty="0" smtClean="0">
              <a:solidFill>
                <a:srgbClr val="000000"/>
              </a:solidFill>
              <a:sym typeface="Arial" charset="0"/>
            </a:endParaRPr>
          </a:p>
          <a:p>
            <a:pPr algn="ctr"/>
            <a:r>
              <a:rPr lang="en-US" sz="3400" b="1" smtClean="0">
                <a:solidFill>
                  <a:srgbClr val="000000"/>
                </a:solidFill>
                <a:sym typeface="Arial" charset="0"/>
              </a:rPr>
              <a:t>Jesus, Jesus</a:t>
            </a:r>
            <a:endParaRPr lang="en-US" sz="3400" b="1" dirty="0">
              <a:solidFill>
                <a:srgbClr val="000000"/>
              </a:solidFill>
              <a:sym typeface="Arial" charset="0"/>
            </a:endParaRPr>
          </a:p>
        </p:txBody>
      </p:sp>
      <p:sp>
        <p:nvSpPr>
          <p:cNvPr id="92163" name="Rectangle 3"/>
          <p:cNvSpPr>
            <a:spLocks noChangeArrowheads="1"/>
          </p:cNvSpPr>
          <p:nvPr/>
        </p:nvSpPr>
        <p:spPr bwMode="auto">
          <a:xfrm>
            <a:off x="301626" y="4790798"/>
            <a:ext cx="8068469" cy="119173"/>
          </a:xfrm>
          <a:prstGeom prst="rect">
            <a:avLst/>
          </a:prstGeom>
          <a:noFill/>
          <a:ln w="9525">
            <a:noFill/>
            <a:miter lim="800000"/>
            <a:headEnd/>
            <a:tailEnd/>
          </a:ln>
          <a:effectLst/>
        </p:spPr>
        <p:txBody>
          <a:bodyPr wrap="none" anchor="ctr"/>
          <a:lstStyle/>
          <a:p>
            <a:pPr algn="ctr"/>
            <a:r>
              <a:rPr lang="en-US" sz="1200">
                <a:solidFill>
                  <a:schemeClr val="bg1"/>
                </a:solidFill>
                <a:sym typeface="Arial" charset="0"/>
              </a:rPr>
              <a:t>Elvina M. Hall, Alex Nifong</a:t>
            </a:r>
          </a:p>
        </p:txBody>
      </p:sp>
      <p:sp>
        <p:nvSpPr>
          <p:cNvPr id="92164" name="Rectangle 4"/>
          <p:cNvSpPr>
            <a:spLocks noChangeArrowheads="1"/>
          </p:cNvSpPr>
          <p:nvPr/>
        </p:nvSpPr>
        <p:spPr bwMode="auto">
          <a:xfrm>
            <a:off x="301626" y="4969558"/>
            <a:ext cx="8068469" cy="119173"/>
          </a:xfrm>
          <a:prstGeom prst="rect">
            <a:avLst/>
          </a:prstGeom>
          <a:noFill/>
          <a:ln w="9525">
            <a:noFill/>
            <a:miter lim="800000"/>
            <a:headEnd/>
            <a:tailEnd/>
          </a:ln>
          <a:effectLst/>
        </p:spPr>
        <p:txBody>
          <a:bodyPr wrap="none" anchor="ctr"/>
          <a:lstStyle/>
          <a:p>
            <a:pPr algn="ctr"/>
            <a:r>
              <a:rPr lang="en-US" sz="1200">
                <a:solidFill>
                  <a:schemeClr val="bg1"/>
                </a:solidFill>
                <a:sym typeface="Arial" charset="0"/>
              </a:rPr>
              <a:t>2006 Pay Me Please Publishing, worshiptogether.com songs, sixsteps Music</a:t>
            </a:r>
          </a:p>
        </p:txBody>
      </p:sp>
      <p:sp>
        <p:nvSpPr>
          <p:cNvPr id="92165" name="Rectangle 5"/>
          <p:cNvSpPr>
            <a:spLocks noChangeArrowheads="1"/>
          </p:cNvSpPr>
          <p:nvPr/>
        </p:nvSpPr>
        <p:spPr bwMode="auto">
          <a:xfrm>
            <a:off x="301626" y="4945670"/>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CCLI 78316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86155"/>
            <a:ext cx="8035290" cy="2135576"/>
          </a:xfrm>
        </p:spPr>
        <p:txBody>
          <a:bodyPr>
            <a:noAutofit/>
          </a:bodyPr>
          <a:lstStyle/>
          <a:p>
            <a:pPr>
              <a:spcBef>
                <a:spcPts val="0"/>
              </a:spcBef>
            </a:pPr>
            <a:r>
              <a:rPr lang="en-US" sz="3400" dirty="0" smtClean="0">
                <a:solidFill>
                  <a:schemeClr val="tx1"/>
                </a:solidFill>
              </a:rPr>
              <a:t>I'm reaching for You, I'm singing to You</a:t>
            </a:r>
            <a:br>
              <a:rPr lang="en-US" sz="3400" dirty="0" smtClean="0">
                <a:solidFill>
                  <a:schemeClr val="tx1"/>
                </a:solidFill>
              </a:rPr>
            </a:br>
            <a:r>
              <a:rPr lang="en-US" sz="3400" dirty="0" smtClean="0">
                <a:solidFill>
                  <a:schemeClr val="tx1"/>
                </a:solidFill>
              </a:rPr>
              <a:t>I'm lifting my hands to praise You </a:t>
            </a:r>
          </a:p>
          <a:p>
            <a:pPr>
              <a:spcBef>
                <a:spcPts val="0"/>
              </a:spcBef>
            </a:pPr>
            <a:r>
              <a:rPr lang="en-US" sz="3400" dirty="0" smtClean="0">
                <a:solidFill>
                  <a:schemeClr val="tx1"/>
                </a:solidFill>
              </a:rPr>
              <a:t>I'm lifting my voice to thank You</a:t>
            </a:r>
            <a:br>
              <a:rPr lang="en-US" sz="3400" dirty="0" smtClean="0">
                <a:solidFill>
                  <a:schemeClr val="tx1"/>
                </a:solidFill>
              </a:rPr>
            </a:br>
            <a:endParaRPr lang="en-US" sz="3400" dirty="0">
              <a:solidFill>
                <a:schemeClr val="tx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301626" y="59531"/>
            <a:ext cx="8068469" cy="595864"/>
          </a:xfrm>
          <a:prstGeom prst="rect">
            <a:avLst/>
          </a:prstGeom>
          <a:noFill/>
          <a:ln w="9525">
            <a:noFill/>
            <a:miter lim="800000"/>
            <a:headEnd/>
            <a:tailEnd/>
          </a:ln>
          <a:effectLst/>
        </p:spPr>
        <p:txBody>
          <a:bodyPr wrap="none" anchor="ctr"/>
          <a:lstStyle/>
          <a:p>
            <a:pPr algn="ctr"/>
            <a:r>
              <a:rPr lang="en-US" sz="3600" b="1" dirty="0">
                <a:solidFill>
                  <a:srgbClr val="000000"/>
                </a:solidFill>
                <a:sym typeface="Arial" charset="0"/>
              </a:rPr>
              <a:t>Stronger</a:t>
            </a:r>
          </a:p>
        </p:txBody>
      </p:sp>
      <p:sp>
        <p:nvSpPr>
          <p:cNvPr id="75778" name="Rectangle 2"/>
          <p:cNvSpPr>
            <a:spLocks noChangeArrowheads="1"/>
          </p:cNvSpPr>
          <p:nvPr/>
        </p:nvSpPr>
        <p:spPr bwMode="auto">
          <a:xfrm>
            <a:off x="301626" y="745331"/>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There is love that came for us</a:t>
            </a:r>
            <a:br>
              <a:rPr lang="en-US" sz="3400" b="1" dirty="0">
                <a:solidFill>
                  <a:srgbClr val="000000"/>
                </a:solidFill>
                <a:sym typeface="Arial" charset="0"/>
              </a:rPr>
            </a:br>
            <a:r>
              <a:rPr lang="en-US" sz="3400" b="1" dirty="0">
                <a:solidFill>
                  <a:srgbClr val="000000"/>
                </a:solidFill>
                <a:sym typeface="Arial" charset="0"/>
              </a:rPr>
              <a:t>Humbled to a sinner's cross</a:t>
            </a:r>
            <a:br>
              <a:rPr lang="en-US" sz="3400" b="1" dirty="0">
                <a:solidFill>
                  <a:srgbClr val="000000"/>
                </a:solidFill>
                <a:sym typeface="Arial" charset="0"/>
              </a:rPr>
            </a:br>
            <a:r>
              <a:rPr lang="en-US" sz="3400" b="1" dirty="0">
                <a:solidFill>
                  <a:srgbClr val="000000"/>
                </a:solidFill>
                <a:sym typeface="Arial" charset="0"/>
              </a:rPr>
              <a:t>You broke my shame and sinfulness</a:t>
            </a:r>
            <a:br>
              <a:rPr lang="en-US" sz="3400" b="1" dirty="0">
                <a:solidFill>
                  <a:srgbClr val="000000"/>
                </a:solidFill>
                <a:sym typeface="Arial" charset="0"/>
              </a:rPr>
            </a:br>
            <a:r>
              <a:rPr lang="en-US" sz="3400" b="1" dirty="0">
                <a:solidFill>
                  <a:srgbClr val="000000"/>
                </a:solidFill>
                <a:sym typeface="Arial" charset="0"/>
              </a:rPr>
              <a:t>You rose again, victorious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01626" y="288131"/>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Faithfulness none can deny</a:t>
            </a:r>
            <a:br>
              <a:rPr lang="en-US" sz="3400" b="1" dirty="0">
                <a:solidFill>
                  <a:srgbClr val="000000"/>
                </a:solidFill>
                <a:sym typeface="Arial" charset="0"/>
              </a:rPr>
            </a:br>
            <a:r>
              <a:rPr lang="en-US" sz="3400" b="1" dirty="0">
                <a:solidFill>
                  <a:srgbClr val="000000"/>
                </a:solidFill>
                <a:sym typeface="Arial" charset="0"/>
              </a:rPr>
              <a:t>Through the storm and through the fire</a:t>
            </a:r>
            <a:br>
              <a:rPr lang="en-US" sz="3400" b="1" dirty="0">
                <a:solidFill>
                  <a:srgbClr val="000000"/>
                </a:solidFill>
                <a:sym typeface="Arial" charset="0"/>
              </a:rPr>
            </a:br>
            <a:r>
              <a:rPr lang="en-US" sz="3400" b="1" dirty="0">
                <a:solidFill>
                  <a:srgbClr val="000000"/>
                </a:solidFill>
                <a:sym typeface="Arial" charset="0"/>
              </a:rPr>
              <a:t>There is truth that sets me free</a:t>
            </a:r>
            <a:br>
              <a:rPr lang="en-US" sz="3400" b="1" dirty="0">
                <a:solidFill>
                  <a:srgbClr val="000000"/>
                </a:solidFill>
                <a:sym typeface="Arial" charset="0"/>
              </a:rPr>
            </a:br>
            <a:r>
              <a:rPr lang="en-US" sz="3400" b="1" dirty="0">
                <a:solidFill>
                  <a:srgbClr val="000000"/>
                </a:solidFill>
                <a:sym typeface="Arial" charset="0"/>
              </a:rPr>
              <a:t>Jesus Christ Who lives in me</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289560" y="211931"/>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stronger, You are stronger</a:t>
            </a:r>
            <a:br>
              <a:rPr lang="en-US" sz="3400" b="1" dirty="0">
                <a:solidFill>
                  <a:srgbClr val="000000"/>
                </a:solidFill>
                <a:sym typeface="Arial" charset="0"/>
              </a:rPr>
            </a:br>
            <a:r>
              <a:rPr lang="en-US" sz="3400" b="1" dirty="0">
                <a:solidFill>
                  <a:srgbClr val="000000"/>
                </a:solidFill>
                <a:sym typeface="Arial" charset="0"/>
              </a:rPr>
              <a:t>Sin is </a:t>
            </a:r>
            <a:r>
              <a:rPr lang="en-US" sz="3400" b="1" dirty="0" smtClean="0">
                <a:solidFill>
                  <a:srgbClr val="000000"/>
                </a:solidFill>
                <a:sym typeface="Arial" charset="0"/>
              </a:rPr>
              <a:t>broken </a:t>
            </a:r>
            <a:r>
              <a:rPr lang="en-US" sz="3400" b="1" dirty="0">
                <a:solidFill>
                  <a:srgbClr val="000000"/>
                </a:solidFill>
                <a:sym typeface="Arial" charset="0"/>
              </a:rPr>
              <a:t>You have saved me</a:t>
            </a:r>
            <a:br>
              <a:rPr lang="en-US" sz="3400" b="1" dirty="0">
                <a:solidFill>
                  <a:srgbClr val="000000"/>
                </a:solidFill>
                <a:sym typeface="Arial" charset="0"/>
              </a:rPr>
            </a:br>
            <a:r>
              <a:rPr lang="en-US" sz="3400" b="1" dirty="0">
                <a:solidFill>
                  <a:srgbClr val="000000"/>
                </a:solidFill>
                <a:sym typeface="Arial" charset="0"/>
              </a:rPr>
              <a:t>It is </a:t>
            </a:r>
            <a:r>
              <a:rPr lang="en-US" sz="3400" b="1" dirty="0" smtClean="0">
                <a:solidFill>
                  <a:srgbClr val="000000"/>
                </a:solidFill>
                <a:sym typeface="Arial" charset="0"/>
              </a:rPr>
              <a:t>written </a:t>
            </a:r>
            <a:r>
              <a:rPr lang="en-US" sz="3400" b="1" dirty="0">
                <a:solidFill>
                  <a:srgbClr val="000000"/>
                </a:solidFill>
                <a:sym typeface="Arial" charset="0"/>
              </a:rPr>
              <a:t>Christ is risen</a:t>
            </a:r>
            <a:br>
              <a:rPr lang="en-US" sz="3400" b="1" dirty="0">
                <a:solidFill>
                  <a:srgbClr val="000000"/>
                </a:solidFill>
                <a:sym typeface="Arial" charset="0"/>
              </a:rPr>
            </a:br>
            <a:r>
              <a:rPr lang="en-US" sz="3400" b="1" dirty="0">
                <a:solidFill>
                  <a:srgbClr val="000000"/>
                </a:solidFill>
                <a:sym typeface="Arial" charset="0"/>
              </a:rPr>
              <a:t>Jesus You are Lord of all</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289560" y="211931"/>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No beginning and no end</a:t>
            </a:r>
            <a:br>
              <a:rPr lang="en-US" sz="3400" b="1" dirty="0">
                <a:solidFill>
                  <a:srgbClr val="000000"/>
                </a:solidFill>
                <a:sym typeface="Arial" charset="0"/>
              </a:rPr>
            </a:br>
            <a:r>
              <a:rPr lang="en-US" sz="3400" b="1" dirty="0">
                <a:solidFill>
                  <a:srgbClr val="000000"/>
                </a:solidFill>
                <a:sym typeface="Arial" charset="0"/>
              </a:rPr>
              <a:t>You're my hope and my </a:t>
            </a:r>
            <a:r>
              <a:rPr lang="en-US" sz="3400" b="1" dirty="0" smtClean="0">
                <a:solidFill>
                  <a:srgbClr val="000000"/>
                </a:solidFill>
                <a:sym typeface="Arial" charset="0"/>
              </a:rPr>
              <a:t>defense</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You came to seek and save the lost</a:t>
            </a:r>
            <a:br>
              <a:rPr lang="en-US" sz="3400" b="1" dirty="0">
                <a:solidFill>
                  <a:srgbClr val="000000"/>
                </a:solidFill>
                <a:sym typeface="Arial" charset="0"/>
              </a:rPr>
            </a:br>
            <a:r>
              <a:rPr lang="en-US" sz="3400" b="1" dirty="0">
                <a:solidFill>
                  <a:srgbClr val="000000"/>
                </a:solidFill>
                <a:sym typeface="Arial" charset="0"/>
              </a:rPr>
              <a:t>You paid it all upon the cross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289560" y="211931"/>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stronger, You are stronger</a:t>
            </a:r>
            <a:br>
              <a:rPr lang="en-US" sz="3400" b="1" dirty="0">
                <a:solidFill>
                  <a:srgbClr val="000000"/>
                </a:solidFill>
                <a:sym typeface="Arial" charset="0"/>
              </a:rPr>
            </a:br>
            <a:r>
              <a:rPr lang="en-US" sz="3400" b="1" dirty="0">
                <a:solidFill>
                  <a:srgbClr val="000000"/>
                </a:solidFill>
                <a:sym typeface="Arial" charset="0"/>
              </a:rPr>
              <a:t>Sin is </a:t>
            </a:r>
            <a:r>
              <a:rPr lang="en-US" sz="3400" b="1" dirty="0" smtClean="0">
                <a:solidFill>
                  <a:srgbClr val="000000"/>
                </a:solidFill>
                <a:sym typeface="Arial" charset="0"/>
              </a:rPr>
              <a:t>broken </a:t>
            </a:r>
            <a:r>
              <a:rPr lang="en-US" sz="3400" b="1" dirty="0">
                <a:solidFill>
                  <a:srgbClr val="000000"/>
                </a:solidFill>
                <a:sym typeface="Arial" charset="0"/>
              </a:rPr>
              <a:t>You have saved me</a:t>
            </a:r>
            <a:br>
              <a:rPr lang="en-US" sz="3400" b="1" dirty="0">
                <a:solidFill>
                  <a:srgbClr val="000000"/>
                </a:solidFill>
                <a:sym typeface="Arial" charset="0"/>
              </a:rPr>
            </a:br>
            <a:r>
              <a:rPr lang="en-US" sz="3400" b="1" dirty="0">
                <a:solidFill>
                  <a:srgbClr val="000000"/>
                </a:solidFill>
                <a:sym typeface="Arial" charset="0"/>
              </a:rPr>
              <a:t>It is </a:t>
            </a:r>
            <a:r>
              <a:rPr lang="en-US" sz="3400" b="1" dirty="0" smtClean="0">
                <a:solidFill>
                  <a:srgbClr val="000000"/>
                </a:solidFill>
                <a:sym typeface="Arial" charset="0"/>
              </a:rPr>
              <a:t>written </a:t>
            </a:r>
            <a:r>
              <a:rPr lang="en-US" sz="3400" b="1" dirty="0">
                <a:solidFill>
                  <a:srgbClr val="000000"/>
                </a:solidFill>
                <a:sym typeface="Arial" charset="0"/>
              </a:rPr>
              <a:t>Christ is risen</a:t>
            </a:r>
            <a:br>
              <a:rPr lang="en-US" sz="3400" b="1" dirty="0">
                <a:solidFill>
                  <a:srgbClr val="000000"/>
                </a:solidFill>
                <a:sym typeface="Arial" charset="0"/>
              </a:rPr>
            </a:br>
            <a:r>
              <a:rPr lang="en-US" sz="3400" b="1" dirty="0">
                <a:solidFill>
                  <a:srgbClr val="000000"/>
                </a:solidFill>
                <a:sym typeface="Arial" charset="0"/>
              </a:rPr>
              <a:t>Jesus You are Lord of all</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289560" y="364331"/>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So let Your name be lifted higher</a:t>
            </a:r>
            <a:br>
              <a:rPr lang="en-US" sz="3400" b="1" dirty="0">
                <a:solidFill>
                  <a:srgbClr val="000000"/>
                </a:solidFill>
                <a:sym typeface="Arial" charset="0"/>
              </a:rPr>
            </a:br>
            <a:r>
              <a:rPr lang="en-US" sz="3400" b="1" dirty="0">
                <a:solidFill>
                  <a:srgbClr val="000000"/>
                </a:solidFill>
                <a:sym typeface="Arial" charset="0"/>
              </a:rPr>
              <a:t>Be lifted higher, be lifted </a:t>
            </a:r>
            <a:r>
              <a:rPr lang="en-US" sz="3400" b="1" dirty="0" smtClean="0">
                <a:solidFill>
                  <a:srgbClr val="000000"/>
                </a:solidFill>
                <a:sym typeface="Arial" charset="0"/>
              </a:rPr>
              <a:t>higher</a:t>
            </a:r>
          </a:p>
          <a:p>
            <a:pPr algn="ctr"/>
            <a:r>
              <a:rPr lang="en-US" sz="2800" b="1" dirty="0" smtClean="0">
                <a:solidFill>
                  <a:srgbClr val="000000"/>
                </a:solidFill>
                <a:sym typeface="Arial" charset="0"/>
              </a:rPr>
              <a:t>(repeat)</a:t>
            </a:r>
            <a:endParaRPr lang="en-US" sz="28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289560" y="211931"/>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stronger, You are stronger</a:t>
            </a:r>
            <a:br>
              <a:rPr lang="en-US" sz="3400" b="1" dirty="0">
                <a:solidFill>
                  <a:srgbClr val="000000"/>
                </a:solidFill>
                <a:sym typeface="Arial" charset="0"/>
              </a:rPr>
            </a:br>
            <a:r>
              <a:rPr lang="en-US" sz="3400" b="1" dirty="0">
                <a:solidFill>
                  <a:srgbClr val="000000"/>
                </a:solidFill>
                <a:sym typeface="Arial" charset="0"/>
              </a:rPr>
              <a:t>Sin is </a:t>
            </a:r>
            <a:r>
              <a:rPr lang="en-US" sz="3400" b="1" dirty="0" smtClean="0">
                <a:solidFill>
                  <a:srgbClr val="000000"/>
                </a:solidFill>
                <a:sym typeface="Arial" charset="0"/>
              </a:rPr>
              <a:t>broken </a:t>
            </a:r>
            <a:r>
              <a:rPr lang="en-US" sz="3400" b="1" dirty="0">
                <a:solidFill>
                  <a:srgbClr val="000000"/>
                </a:solidFill>
                <a:sym typeface="Arial" charset="0"/>
              </a:rPr>
              <a:t>You have saved me</a:t>
            </a:r>
            <a:br>
              <a:rPr lang="en-US" sz="3400" b="1" dirty="0">
                <a:solidFill>
                  <a:srgbClr val="000000"/>
                </a:solidFill>
                <a:sym typeface="Arial" charset="0"/>
              </a:rPr>
            </a:br>
            <a:r>
              <a:rPr lang="en-US" sz="3400" b="1" dirty="0">
                <a:solidFill>
                  <a:srgbClr val="000000"/>
                </a:solidFill>
                <a:sym typeface="Arial" charset="0"/>
              </a:rPr>
              <a:t>It is </a:t>
            </a:r>
            <a:r>
              <a:rPr lang="en-US" sz="3400" b="1" dirty="0" smtClean="0">
                <a:solidFill>
                  <a:srgbClr val="000000"/>
                </a:solidFill>
                <a:sym typeface="Arial" charset="0"/>
              </a:rPr>
              <a:t>written </a:t>
            </a:r>
            <a:r>
              <a:rPr lang="en-US" sz="3400" b="1" dirty="0">
                <a:solidFill>
                  <a:srgbClr val="000000"/>
                </a:solidFill>
                <a:sym typeface="Arial" charset="0"/>
              </a:rPr>
              <a:t>Christ is risen</a:t>
            </a:r>
            <a:br>
              <a:rPr lang="en-US" sz="3400" b="1" dirty="0">
                <a:solidFill>
                  <a:srgbClr val="000000"/>
                </a:solidFill>
                <a:sym typeface="Arial" charset="0"/>
              </a:rPr>
            </a:br>
            <a:r>
              <a:rPr lang="en-US" sz="3400" b="1" dirty="0">
                <a:solidFill>
                  <a:srgbClr val="000000"/>
                </a:solidFill>
                <a:sym typeface="Arial" charset="0"/>
              </a:rPr>
              <a:t>Jesus You are Lord of all</a:t>
            </a:r>
          </a:p>
        </p:txBody>
      </p:sp>
      <p:sp>
        <p:nvSpPr>
          <p:cNvPr id="3" name="Rectangle 3"/>
          <p:cNvSpPr>
            <a:spLocks noChangeArrowheads="1"/>
          </p:cNvSpPr>
          <p:nvPr/>
        </p:nvSpPr>
        <p:spPr bwMode="auto">
          <a:xfrm>
            <a:off x="301626" y="4588151"/>
            <a:ext cx="8068469" cy="119173"/>
          </a:xfrm>
          <a:prstGeom prst="rect">
            <a:avLst/>
          </a:prstGeom>
          <a:noFill/>
          <a:ln w="9525">
            <a:noFill/>
            <a:miter lim="800000"/>
            <a:headEnd/>
            <a:tailEnd/>
          </a:ln>
          <a:effectLst/>
        </p:spPr>
        <p:txBody>
          <a:bodyPr wrap="none" anchor="ctr"/>
          <a:lstStyle/>
          <a:p>
            <a:pPr algn="ctr"/>
            <a:r>
              <a:rPr lang="en-US" sz="1200">
                <a:solidFill>
                  <a:schemeClr val="bg1"/>
                </a:solidFill>
                <a:sym typeface="Arial" charset="0"/>
              </a:rPr>
              <a:t>Ben Fielding, Reuben Morgan</a:t>
            </a:r>
          </a:p>
        </p:txBody>
      </p:sp>
      <p:sp>
        <p:nvSpPr>
          <p:cNvPr id="4" name="Rectangle 4"/>
          <p:cNvSpPr>
            <a:spLocks noChangeArrowheads="1"/>
          </p:cNvSpPr>
          <p:nvPr/>
        </p:nvSpPr>
        <p:spPr bwMode="auto">
          <a:xfrm>
            <a:off x="301626" y="4766911"/>
            <a:ext cx="8068469" cy="119173"/>
          </a:xfrm>
          <a:prstGeom prst="rect">
            <a:avLst/>
          </a:prstGeom>
          <a:noFill/>
          <a:ln w="9525">
            <a:noFill/>
            <a:miter lim="800000"/>
            <a:headEnd/>
            <a:tailEnd/>
          </a:ln>
          <a:effectLst/>
        </p:spPr>
        <p:txBody>
          <a:bodyPr wrap="none" anchor="ctr"/>
          <a:lstStyle/>
          <a:p>
            <a:pPr algn="ctr"/>
            <a:r>
              <a:rPr lang="en-US" sz="1200">
                <a:solidFill>
                  <a:schemeClr val="bg1"/>
                </a:solidFill>
                <a:sym typeface="Arial" charset="0"/>
              </a:rPr>
              <a:t>2007 Hillsong Publishing</a:t>
            </a:r>
          </a:p>
        </p:txBody>
      </p:sp>
      <p:sp>
        <p:nvSpPr>
          <p:cNvPr id="5" name="Rectangle 5"/>
          <p:cNvSpPr>
            <a:spLocks noChangeArrowheads="1"/>
          </p:cNvSpPr>
          <p:nvPr/>
        </p:nvSpPr>
        <p:spPr bwMode="auto">
          <a:xfrm>
            <a:off x="301626" y="4945670"/>
            <a:ext cx="8068469" cy="119173"/>
          </a:xfrm>
          <a:prstGeom prst="rect">
            <a:avLst/>
          </a:prstGeom>
          <a:noFill/>
          <a:ln w="9525">
            <a:noFill/>
            <a:miter lim="800000"/>
            <a:headEnd/>
            <a:tailEnd/>
          </a:ln>
          <a:effectLst/>
        </p:spPr>
        <p:txBody>
          <a:bodyPr wrap="none" anchor="ctr"/>
          <a:lstStyle/>
          <a:p>
            <a:pPr algn="ctr"/>
            <a:r>
              <a:rPr lang="en-US" sz="1200">
                <a:solidFill>
                  <a:schemeClr val="bg1"/>
                </a:solidFill>
                <a:sym typeface="Arial" charset="0"/>
              </a:rPr>
              <a:t>CCLI 78316</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85732"/>
            <a:ext cx="7719060" cy="2593199"/>
          </a:xfrm>
        </p:spPr>
        <p:txBody>
          <a:bodyPr>
            <a:normAutofit/>
          </a:bodyPr>
          <a:lstStyle/>
          <a:p>
            <a:pPr>
              <a:spcBef>
                <a:spcPts val="0"/>
              </a:spcBef>
            </a:pPr>
            <a:r>
              <a:rPr lang="en-US" sz="3400" dirty="0" smtClean="0">
                <a:solidFill>
                  <a:schemeClr val="tx1"/>
                </a:solidFill>
              </a:rPr>
              <a:t>I'm reaching for You, Jesus I need You</a:t>
            </a:r>
            <a:br>
              <a:rPr lang="en-US" sz="3400" dirty="0" smtClean="0">
                <a:solidFill>
                  <a:schemeClr val="tx1"/>
                </a:solidFill>
              </a:rPr>
            </a:br>
            <a:r>
              <a:rPr lang="en-US" sz="3400" dirty="0" smtClean="0">
                <a:solidFill>
                  <a:schemeClr val="tx1"/>
                </a:solidFill>
              </a:rPr>
              <a:t>I'm giving my heart to know You,</a:t>
            </a:r>
          </a:p>
          <a:p>
            <a:pPr>
              <a:spcBef>
                <a:spcPts val="0"/>
              </a:spcBef>
            </a:pPr>
            <a:r>
              <a:rPr lang="en-US" sz="3400" dirty="0" smtClean="0">
                <a:solidFill>
                  <a:schemeClr val="tx1"/>
                </a:solidFill>
              </a:rPr>
              <a:t> I'm living my life to serve You</a:t>
            </a:r>
            <a:br>
              <a:rPr lang="en-US" sz="3400" dirty="0" smtClean="0">
                <a:solidFill>
                  <a:schemeClr val="tx1"/>
                </a:solidFill>
              </a:rPr>
            </a:br>
            <a:r>
              <a:rPr lang="en-US" sz="3400" dirty="0" smtClean="0">
                <a:solidFill>
                  <a:schemeClr val="tx1"/>
                </a:solidFill>
              </a:rPr>
              <a:t>I'm reaching for You</a:t>
            </a:r>
            <a:endParaRPr lang="en-US" sz="34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ide screen worship u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ppt4BEC.tmp</Template>
  <TotalTime>546</TotalTime>
  <Words>889</Words>
  <Application>Microsoft Office PowerPoint</Application>
  <PresentationFormat>Custom</PresentationFormat>
  <Paragraphs>273</Paragraphs>
  <Slides>86</Slides>
  <Notes>41</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wide screen worship use</vt:lpstr>
      <vt:lpstr>Slide 1</vt:lpstr>
      <vt:lpstr>Reaching For You</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sarahw</dc:creator>
  <cp:lastModifiedBy>TBC Media</cp:lastModifiedBy>
  <cp:revision>62</cp:revision>
  <dcterms:created xsi:type="dcterms:W3CDTF">2012-06-01T15:42:29Z</dcterms:created>
  <dcterms:modified xsi:type="dcterms:W3CDTF">2012-06-04T16:10:06Z</dcterms:modified>
</cp:coreProperties>
</file>