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7"/>
  </p:handoutMasterIdLst>
  <p:sldIdLst>
    <p:sldId id="258" r:id="rId2"/>
    <p:sldId id="259" r:id="rId3"/>
    <p:sldId id="260" r:id="rId4"/>
    <p:sldId id="263" r:id="rId5"/>
    <p:sldId id="281" r:id="rId6"/>
    <p:sldId id="282" r:id="rId7"/>
    <p:sldId id="283" r:id="rId8"/>
    <p:sldId id="284" r:id="rId9"/>
    <p:sldId id="285" r:id="rId10"/>
    <p:sldId id="286" r:id="rId11"/>
    <p:sldId id="287" r:id="rId12"/>
    <p:sldId id="288" r:id="rId13"/>
    <p:sldId id="289" r:id="rId14"/>
    <p:sldId id="290" r:id="rId15"/>
    <p:sldId id="291" r:id="rId16"/>
    <p:sldId id="293" r:id="rId17"/>
    <p:sldId id="292" r:id="rId18"/>
    <p:sldId id="32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9" r:id="rId36"/>
    <p:sldId id="311" r:id="rId37"/>
    <p:sldId id="313" r:id="rId38"/>
    <p:sldId id="312" r:id="rId39"/>
    <p:sldId id="275" r:id="rId40"/>
    <p:sldId id="276" r:id="rId41"/>
    <p:sldId id="277" r:id="rId42"/>
    <p:sldId id="278" r:id="rId43"/>
    <p:sldId id="266" r:id="rId44"/>
    <p:sldId id="314" r:id="rId45"/>
    <p:sldId id="267" r:id="rId46"/>
    <p:sldId id="268" r:id="rId47"/>
    <p:sldId id="269" r:id="rId48"/>
    <p:sldId id="270" r:id="rId49"/>
    <p:sldId id="271" r:id="rId50"/>
    <p:sldId id="272" r:id="rId51"/>
    <p:sldId id="274" r:id="rId52"/>
    <p:sldId id="315" r:id="rId53"/>
    <p:sldId id="316" r:id="rId54"/>
    <p:sldId id="279" r:id="rId55"/>
    <p:sldId id="318" r:id="rId56"/>
  </p:sldIdLst>
  <p:sldSz cx="8686800" cy="5148263"/>
  <p:notesSz cx="7010400" cy="9296400"/>
  <p:defaultText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06" autoAdjust="0"/>
  </p:normalViewPr>
  <p:slideViewPr>
    <p:cSldViewPr>
      <p:cViewPr varScale="1">
        <p:scale>
          <a:sx n="126" d="100"/>
          <a:sy n="126" d="100"/>
        </p:scale>
        <p:origin x="-210" y="-102"/>
      </p:cViewPr>
      <p:guideLst>
        <p:guide orient="horz" pos="1622"/>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CD067F2-D2CF-4B45-8E43-7F423DF5BEC5}" type="datetimeFigureOut">
              <a:rPr lang="en-US" smtClean="0"/>
              <a:pPr/>
              <a:t>5/29/2012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437215F-710F-432B-8068-DC9FDC4402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5B077B-23C5-4CE4-B044-D2AE82E7825B}"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DA55A-8650-4462-9B58-C0545A240F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B077B-23C5-4CE4-B044-D2AE82E7825B}"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DA55A-8650-4462-9B58-C0545A240F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3" y="154925"/>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5"/>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B077B-23C5-4CE4-B044-D2AE82E7825B}"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DA55A-8650-4462-9B58-C0545A240F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B077B-23C5-4CE4-B044-D2AE82E7825B}"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DA55A-8650-4462-9B58-C0545A240F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B077B-23C5-4CE4-B044-D2AE82E7825B}"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DA55A-8650-4462-9B58-C0545A240F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7"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5B077B-23C5-4CE4-B044-D2AE82E7825B}"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DA55A-8650-4462-9B58-C0545A240F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5B077B-23C5-4CE4-B044-D2AE82E7825B}" type="datetimeFigureOut">
              <a:rPr lang="en-US" smtClean="0"/>
              <a:pPr/>
              <a:t>5/29/2012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DA55A-8650-4462-9B58-C0545A240F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5B077B-23C5-4CE4-B044-D2AE82E7825B}" type="datetimeFigureOut">
              <a:rPr lang="en-US" smtClean="0"/>
              <a:pPr/>
              <a:t>5/29/2012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DA55A-8650-4462-9B58-C0545A240F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B077B-23C5-4CE4-B044-D2AE82E7825B}" type="datetimeFigureOut">
              <a:rPr lang="en-US" smtClean="0"/>
              <a:pPr/>
              <a:t>5/29/2012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DA55A-8650-4462-9B58-C0545A240F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204977"/>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7"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1" y="1077322"/>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B077B-23C5-4CE4-B044-D2AE82E7825B}"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DA55A-8650-4462-9B58-C0545A240F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1"/>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B077B-23C5-4CE4-B044-D2AE82E7825B}"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DA55A-8650-4462-9B58-C0545A240F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78"/>
            <a:ext cx="2026920" cy="274097"/>
          </a:xfrm>
          <a:prstGeom prst="rect">
            <a:avLst/>
          </a:prstGeom>
        </p:spPr>
        <p:txBody>
          <a:bodyPr vert="horz" lIns="79050" tIns="39525" rIns="79050" bIns="39525" rtlCol="0" anchor="ctr"/>
          <a:lstStyle>
            <a:lvl1pPr algn="l">
              <a:defRPr sz="1000">
                <a:solidFill>
                  <a:schemeClr val="tx1">
                    <a:tint val="75000"/>
                  </a:schemeClr>
                </a:solidFill>
              </a:defRPr>
            </a:lvl1pPr>
          </a:lstStyle>
          <a:p>
            <a:fld id="{C55B077B-23C5-4CE4-B044-D2AE82E7825B}" type="datetimeFigureOut">
              <a:rPr lang="en-US" smtClean="0"/>
              <a:pPr/>
              <a:t>5/29/2012</a:t>
            </a:fld>
            <a:endParaRPr lang="en-US"/>
          </a:p>
        </p:txBody>
      </p:sp>
      <p:sp>
        <p:nvSpPr>
          <p:cNvPr id="5" name="Footer Placeholder 4"/>
          <p:cNvSpPr>
            <a:spLocks noGrp="1"/>
          </p:cNvSpPr>
          <p:nvPr>
            <p:ph type="ftr" sz="quarter" idx="3"/>
          </p:nvPr>
        </p:nvSpPr>
        <p:spPr>
          <a:xfrm>
            <a:off x="2967990" y="4771678"/>
            <a:ext cx="2750820" cy="274097"/>
          </a:xfrm>
          <a:prstGeom prst="rect">
            <a:avLst/>
          </a:prstGeom>
        </p:spPr>
        <p:txBody>
          <a:bodyPr vert="horz" lIns="79050" tIns="39525" rIns="79050" bIns="39525"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25540" y="4771678"/>
            <a:ext cx="2026920" cy="274097"/>
          </a:xfrm>
          <a:prstGeom prst="rect">
            <a:avLst/>
          </a:prstGeom>
        </p:spPr>
        <p:txBody>
          <a:bodyPr vert="horz" lIns="79050" tIns="39525" rIns="79050" bIns="39525" rtlCol="0" anchor="ctr"/>
          <a:lstStyle>
            <a:lvl1pPr algn="r">
              <a:defRPr sz="1000">
                <a:solidFill>
                  <a:schemeClr val="tx1">
                    <a:tint val="75000"/>
                  </a:schemeClr>
                </a:solidFill>
              </a:defRPr>
            </a:lvl1pPr>
          </a:lstStyle>
          <a:p>
            <a:fld id="{91ADA55A-8650-4462-9B58-C0545A240F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81000" y="2881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You are the hope to the hopeless</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And broken</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You are the only truth and the way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228600" y="2119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
            </a:r>
            <a:br>
              <a:rPr lang="en-US" sz="3400" b="1" dirty="0">
                <a:solidFill>
                  <a:schemeClr val="bg1"/>
                </a:solidFill>
                <a:latin typeface="Calibri" pitchFamily="34" charset="0"/>
                <a:sym typeface="Arial" charset="0"/>
              </a:rPr>
            </a:br>
            <a:r>
              <a:rPr lang="en-US" sz="3400" b="1" dirty="0" smtClean="0">
                <a:solidFill>
                  <a:schemeClr val="bg1"/>
                </a:solidFill>
                <a:latin typeface="Calibri" pitchFamily="34" charset="0"/>
                <a:sym typeface="Arial" charset="0"/>
              </a:rPr>
              <a:t>Jesus </a:t>
            </a:r>
            <a:r>
              <a:rPr lang="en-US" sz="3400" b="1" dirty="0" err="1" smtClean="0">
                <a:solidFill>
                  <a:schemeClr val="bg1"/>
                </a:solidFill>
                <a:latin typeface="Calibri" pitchFamily="34" charset="0"/>
                <a:sym typeface="Arial" charset="0"/>
              </a:rPr>
              <a:t>Jesus</a:t>
            </a:r>
            <a:r>
              <a:rPr lang="en-US" sz="3400" b="1" dirty="0">
                <a:solidFill>
                  <a:schemeClr val="bg1"/>
                </a:solidFill>
                <a:latin typeface="Calibri" pitchFamily="34" charset="0"/>
                <a:sym typeface="Arial" charset="0"/>
              </a:rPr>
              <a:t/>
            </a:r>
            <a:br>
              <a:rPr lang="en-US" sz="3400" b="1" dirty="0">
                <a:solidFill>
                  <a:schemeClr val="bg1"/>
                </a:solidFill>
                <a:latin typeface="Calibri" pitchFamily="34" charset="0"/>
                <a:sym typeface="Arial" charset="0"/>
              </a:rPr>
            </a:br>
            <a:r>
              <a:rPr lang="en-US" sz="3400" b="1" dirty="0" err="1" smtClean="0">
                <a:solidFill>
                  <a:schemeClr val="bg1"/>
                </a:solidFill>
                <a:latin typeface="Calibri" pitchFamily="34" charset="0"/>
                <a:sym typeface="Arial" charset="0"/>
              </a:rPr>
              <a:t>Jesus</a:t>
            </a:r>
            <a:r>
              <a:rPr lang="en-US" sz="3400" b="1" dirty="0" smtClean="0">
                <a:solidFill>
                  <a:schemeClr val="bg1"/>
                </a:solidFill>
                <a:latin typeface="Calibri" pitchFamily="34" charset="0"/>
                <a:sym typeface="Arial" charset="0"/>
              </a:rPr>
              <a:t> </a:t>
            </a:r>
            <a:r>
              <a:rPr lang="en-US" sz="3400" b="1" dirty="0" err="1" smtClean="0">
                <a:solidFill>
                  <a:schemeClr val="bg1"/>
                </a:solidFill>
                <a:latin typeface="Calibri" pitchFamily="34" charset="0"/>
                <a:sym typeface="Arial" charset="0"/>
              </a:rPr>
              <a:t>Jesus</a:t>
            </a:r>
            <a:r>
              <a:rPr lang="en-US" sz="3400" b="1" dirty="0">
                <a:solidFill>
                  <a:schemeClr val="bg1"/>
                </a:solidFill>
                <a:latin typeface="Calibri" pitchFamily="34" charset="0"/>
                <a:sym typeface="Arial" charset="0"/>
              </a:rPr>
              <a:t/>
            </a:r>
            <a:br>
              <a:rPr lang="en-US" sz="3400" b="1" dirty="0">
                <a:solidFill>
                  <a:schemeClr val="bg1"/>
                </a:solidFill>
                <a:latin typeface="Calibri" pitchFamily="34" charset="0"/>
                <a:sym typeface="Arial" charset="0"/>
              </a:rPr>
            </a:br>
            <a:endParaRPr lang="en-US" sz="3400" b="1" dirty="0">
              <a:solidFill>
                <a:schemeClr val="bg1"/>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04800" y="2881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You are the life to my </a:t>
            </a:r>
            <a:r>
              <a:rPr lang="en-US" sz="3400" b="1" dirty="0" smtClean="0">
                <a:solidFill>
                  <a:schemeClr val="bg1"/>
                </a:solidFill>
                <a:latin typeface="Calibri" pitchFamily="34" charset="0"/>
                <a:sym typeface="Arial" charset="0"/>
              </a:rPr>
              <a:t>heart</a:t>
            </a:r>
            <a:r>
              <a:rPr lang="en-US" sz="3400" b="1" dirty="0">
                <a:solidFill>
                  <a:schemeClr val="bg1"/>
                </a:solidFill>
                <a:latin typeface="Calibri" pitchFamily="34" charset="0"/>
                <a:sym typeface="Arial" charset="0"/>
              </a:rPr>
              <a:t> </a:t>
            </a:r>
            <a:r>
              <a:rPr lang="en-US" sz="3400" b="1" dirty="0" smtClean="0">
                <a:solidFill>
                  <a:schemeClr val="bg1"/>
                </a:solidFill>
                <a:latin typeface="Calibri" pitchFamily="34" charset="0"/>
                <a:sym typeface="Arial" charset="0"/>
              </a:rPr>
              <a:t>and </a:t>
            </a:r>
            <a:r>
              <a:rPr lang="en-US" sz="3400" b="1" dirty="0">
                <a:solidFill>
                  <a:schemeClr val="bg1"/>
                </a:solidFill>
                <a:latin typeface="Calibri" pitchFamily="34" charset="0"/>
                <a:sym typeface="Arial" charset="0"/>
              </a:rPr>
              <a:t>my soul</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You are the light to the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Darkness around 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304800" y="2119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You are the hope to the hopeless</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And broken</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You are the only truth and the way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04800" y="2881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You are the life to my </a:t>
            </a:r>
            <a:r>
              <a:rPr lang="en-US" sz="3400" b="1" dirty="0" smtClean="0">
                <a:solidFill>
                  <a:schemeClr val="bg1"/>
                </a:solidFill>
                <a:latin typeface="Calibri" pitchFamily="34" charset="0"/>
                <a:sym typeface="Arial" charset="0"/>
              </a:rPr>
              <a:t>heart</a:t>
            </a:r>
            <a:r>
              <a:rPr lang="en-US" sz="3400" b="1" dirty="0">
                <a:solidFill>
                  <a:schemeClr val="bg1"/>
                </a:solidFill>
                <a:latin typeface="Calibri" pitchFamily="34" charset="0"/>
                <a:sym typeface="Arial" charset="0"/>
              </a:rPr>
              <a:t> </a:t>
            </a:r>
            <a:r>
              <a:rPr lang="en-US" sz="3400" b="1" dirty="0" smtClean="0">
                <a:solidFill>
                  <a:schemeClr val="bg1"/>
                </a:solidFill>
                <a:latin typeface="Calibri" pitchFamily="34" charset="0"/>
                <a:sym typeface="Arial" charset="0"/>
              </a:rPr>
              <a:t>and </a:t>
            </a:r>
            <a:r>
              <a:rPr lang="en-US" sz="3400" b="1" dirty="0">
                <a:solidFill>
                  <a:schemeClr val="bg1"/>
                </a:solidFill>
                <a:latin typeface="Calibri" pitchFamily="34" charset="0"/>
                <a:sym typeface="Arial" charset="0"/>
              </a:rPr>
              <a:t>my soul</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You are the light to the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Darkness around 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228600" y="2881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You are the hope to the hopeless</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And broken</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You are the only truth and the way</a:t>
            </a:r>
          </a:p>
        </p:txBody>
      </p:sp>
      <p:sp>
        <p:nvSpPr>
          <p:cNvPr id="124931" name="Rectangle 3"/>
          <p:cNvSpPr>
            <a:spLocks noChangeArrowheads="1"/>
          </p:cNvSpPr>
          <p:nvPr/>
        </p:nvSpPr>
        <p:spPr bwMode="auto">
          <a:xfrm>
            <a:off x="301627" y="4588152"/>
            <a:ext cx="8068469" cy="119173"/>
          </a:xfrm>
          <a:prstGeom prst="rect">
            <a:avLst/>
          </a:prstGeom>
          <a:noFill/>
          <a:ln w="9525">
            <a:noFill/>
            <a:miter lim="800000"/>
            <a:headEnd/>
            <a:tailEnd/>
          </a:ln>
          <a:effectLst/>
        </p:spPr>
        <p:txBody>
          <a:bodyPr wrap="none" anchor="ctr"/>
          <a:lstStyle/>
          <a:p>
            <a:pPr algn="ctr"/>
            <a:r>
              <a:rPr lang="en-US" sz="1200" dirty="0">
                <a:solidFill>
                  <a:schemeClr val="bg1"/>
                </a:solidFill>
                <a:latin typeface="Calibri" pitchFamily="34" charset="0"/>
                <a:sym typeface="Arial" charset="0"/>
              </a:rPr>
              <a:t>Kari </a:t>
            </a:r>
            <a:r>
              <a:rPr lang="en-US" sz="1200" dirty="0" err="1">
                <a:solidFill>
                  <a:schemeClr val="bg1"/>
                </a:solidFill>
                <a:latin typeface="Calibri" pitchFamily="34" charset="0"/>
                <a:sym typeface="Arial" charset="0"/>
              </a:rPr>
              <a:t>Jobe</a:t>
            </a:r>
            <a:endParaRPr lang="en-US" sz="1200" dirty="0">
              <a:solidFill>
                <a:schemeClr val="bg1"/>
              </a:solidFill>
              <a:latin typeface="Calibri" pitchFamily="34" charset="0"/>
              <a:sym typeface="Arial" charset="0"/>
            </a:endParaRPr>
          </a:p>
        </p:txBody>
      </p:sp>
      <p:sp>
        <p:nvSpPr>
          <p:cNvPr id="124932" name="Rectangle 4"/>
          <p:cNvSpPr>
            <a:spLocks noChangeArrowheads="1"/>
          </p:cNvSpPr>
          <p:nvPr/>
        </p:nvSpPr>
        <p:spPr bwMode="auto">
          <a:xfrm>
            <a:off x="301627" y="4766912"/>
            <a:ext cx="8068469" cy="119173"/>
          </a:xfrm>
          <a:prstGeom prst="rect">
            <a:avLst/>
          </a:prstGeom>
          <a:noFill/>
          <a:ln w="9525">
            <a:noFill/>
            <a:miter lim="800000"/>
            <a:headEnd/>
            <a:tailEnd/>
          </a:ln>
          <a:effectLst/>
        </p:spPr>
        <p:txBody>
          <a:bodyPr wrap="none" anchor="ctr"/>
          <a:lstStyle/>
          <a:p>
            <a:pPr algn="ctr"/>
            <a:r>
              <a:rPr lang="en-US" sz="1200" dirty="0">
                <a:solidFill>
                  <a:schemeClr val="bg1"/>
                </a:solidFill>
                <a:latin typeface="Calibri" pitchFamily="34" charset="0"/>
                <a:sym typeface="Arial" charset="0"/>
              </a:rPr>
              <a:t>2004 Gateway Create Publishing</a:t>
            </a:r>
          </a:p>
        </p:txBody>
      </p:sp>
      <p:sp>
        <p:nvSpPr>
          <p:cNvPr id="124933" name="Rectangle 5"/>
          <p:cNvSpPr>
            <a:spLocks noChangeArrowheads="1"/>
          </p:cNvSpPr>
          <p:nvPr/>
        </p:nvSpPr>
        <p:spPr bwMode="auto">
          <a:xfrm>
            <a:off x="301627" y="4945671"/>
            <a:ext cx="8068469" cy="119173"/>
          </a:xfrm>
          <a:prstGeom prst="rect">
            <a:avLst/>
          </a:prstGeom>
          <a:noFill/>
          <a:ln w="9525">
            <a:noFill/>
            <a:miter lim="800000"/>
            <a:headEnd/>
            <a:tailEnd/>
          </a:ln>
          <a:effectLst/>
        </p:spPr>
        <p:txBody>
          <a:bodyPr wrap="none" anchor="ctr"/>
          <a:lstStyle/>
          <a:p>
            <a:pPr algn="ctr"/>
            <a:r>
              <a:rPr lang="en-US" sz="1200" dirty="0">
                <a:solidFill>
                  <a:schemeClr val="bg1"/>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8131"/>
            <a:ext cx="8686800" cy="2917722"/>
          </a:xfrm>
          <a:prstGeom prst="rect">
            <a:avLst/>
          </a:prstGeom>
        </p:spPr>
        <p:txBody>
          <a:bodyPr wrap="square">
            <a:spAutoFit/>
          </a:bodyPr>
          <a:lstStyle/>
          <a:p>
            <a:pPr marL="296437" indent="-296437" algn="ctr">
              <a:lnSpc>
                <a:spcPct val="90000"/>
              </a:lnSpc>
              <a:spcBef>
                <a:spcPts val="0"/>
              </a:spcBef>
            </a:pPr>
            <a:r>
              <a:rPr lang="en-US" sz="3400" b="1" dirty="0" smtClean="0">
                <a:ln w="18415" cmpd="sng">
                  <a:noFill/>
                  <a:prstDash val="solid"/>
                </a:ln>
                <a:solidFill>
                  <a:schemeClr val="bg1"/>
                </a:solidFill>
                <a:latin typeface="Calibri" pitchFamily="34" charset="0"/>
              </a:rPr>
              <a:t>Grace Greater Than Our Sin</a:t>
            </a:r>
            <a:r>
              <a:rPr lang="en-US" sz="3400" b="1" dirty="0">
                <a:ln w="18415" cmpd="sng">
                  <a:noFill/>
                  <a:prstDash val="solid"/>
                </a:ln>
                <a:solidFill>
                  <a:schemeClr val="bg1"/>
                </a:solidFill>
                <a:latin typeface="Calibri" pitchFamily="34" charset="0"/>
              </a:rPr>
              <a:t>	</a:t>
            </a:r>
            <a:endParaRPr lang="en-US" sz="3400" b="1" dirty="0" smtClean="0">
              <a:ln w="18415" cmpd="sng">
                <a:noFill/>
                <a:prstDash val="solid"/>
              </a:ln>
              <a:solidFill>
                <a:schemeClr val="bg1"/>
              </a:solidFill>
              <a:latin typeface="Calibri" pitchFamily="34" charset="0"/>
            </a:endParaRPr>
          </a:p>
          <a:p>
            <a:pPr marL="296437" indent="-296437" algn="ctr">
              <a:lnSpc>
                <a:spcPct val="90000"/>
              </a:lnSpc>
              <a:spcBef>
                <a:spcPts val="0"/>
              </a:spcBef>
            </a:pPr>
            <a:endParaRPr lang="en-US" sz="3400" b="1" dirty="0" smtClean="0">
              <a:ln w="18415" cmpd="sng">
                <a:noFill/>
                <a:prstDash val="solid"/>
              </a:ln>
              <a:solidFill>
                <a:schemeClr val="bg1"/>
              </a:solidFill>
              <a:latin typeface="Calibri" pitchFamily="34" charset="0"/>
            </a:endParaRPr>
          </a:p>
          <a:p>
            <a:pPr marL="296437" indent="-296437" algn="ctr">
              <a:lnSpc>
                <a:spcPct val="90000"/>
              </a:lnSpc>
              <a:spcBef>
                <a:spcPts val="0"/>
              </a:spcBef>
            </a:pPr>
            <a:r>
              <a:rPr lang="en-US" sz="3400" b="1" dirty="0" smtClean="0">
                <a:ln w="18415" cmpd="sng">
                  <a:noFill/>
                  <a:prstDash val="solid"/>
                </a:ln>
                <a:solidFill>
                  <a:schemeClr val="bg1"/>
                </a:solidFill>
                <a:latin typeface="Calibri" pitchFamily="34" charset="0"/>
              </a:rPr>
              <a:t>Grace</a:t>
            </a:r>
            <a:r>
              <a:rPr lang="en-US" sz="3400" b="1" dirty="0">
                <a:ln w="18415" cmpd="sng">
                  <a:noFill/>
                  <a:prstDash val="solid"/>
                </a:ln>
                <a:solidFill>
                  <a:schemeClr val="bg1"/>
                </a:solidFill>
                <a:latin typeface="Calibri" pitchFamily="34" charset="0"/>
              </a:rPr>
              <a:t>, Grace, God's grace</a:t>
            </a:r>
          </a:p>
          <a:p>
            <a:pPr marL="296437" indent="-296437" algn="ctr">
              <a:lnSpc>
                <a:spcPct val="90000"/>
              </a:lnSpc>
              <a:spcBef>
                <a:spcPts val="0"/>
              </a:spcBef>
            </a:pPr>
            <a:r>
              <a:rPr lang="en-US" sz="3400" b="1" dirty="0" smtClean="0">
                <a:ln w="18415" cmpd="sng">
                  <a:noFill/>
                  <a:prstDash val="solid"/>
                </a:ln>
                <a:solidFill>
                  <a:schemeClr val="bg1"/>
                </a:solidFill>
                <a:latin typeface="Calibri" pitchFamily="34" charset="0"/>
              </a:rPr>
              <a:t>Grace </a:t>
            </a:r>
            <a:r>
              <a:rPr lang="en-US" sz="3400" b="1" dirty="0">
                <a:ln w="18415" cmpd="sng">
                  <a:noFill/>
                  <a:prstDash val="solid"/>
                </a:ln>
                <a:solidFill>
                  <a:schemeClr val="bg1"/>
                </a:solidFill>
                <a:latin typeface="Calibri" pitchFamily="34" charset="0"/>
              </a:rPr>
              <a:t>that will pardon and cleanse within</a:t>
            </a:r>
          </a:p>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	Grace, Grace, God's grace</a:t>
            </a:r>
          </a:p>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Grace that is greater than all our sin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64331"/>
            <a:ext cx="8229600" cy="2667000"/>
          </a:xfrm>
        </p:spPr>
        <p:txBody>
          <a:bodyPr/>
          <a:lstStyle/>
          <a:p>
            <a:pPr algn="ctr">
              <a:lnSpc>
                <a:spcPct val="90000"/>
              </a:lnSpc>
              <a:spcBef>
                <a:spcPts val="0"/>
              </a:spcBef>
              <a:buNone/>
            </a:pPr>
            <a:r>
              <a:rPr lang="en-US" sz="3400" b="1" dirty="0" smtClean="0">
                <a:ln w="18415" cmpd="sng">
                  <a:noFill/>
                  <a:prstDash val="solid"/>
                </a:ln>
                <a:solidFill>
                  <a:schemeClr val="bg1"/>
                </a:solidFill>
              </a:rPr>
              <a:t>Marvelous grace of our loving Lord</a:t>
            </a:r>
          </a:p>
          <a:p>
            <a:pPr algn="ctr">
              <a:lnSpc>
                <a:spcPct val="90000"/>
              </a:lnSpc>
              <a:spcBef>
                <a:spcPts val="0"/>
              </a:spcBef>
              <a:buNone/>
            </a:pPr>
            <a:r>
              <a:rPr lang="en-US" sz="3400" b="1" dirty="0" smtClean="0">
                <a:ln w="18415" cmpd="sng">
                  <a:noFill/>
                  <a:prstDash val="solid"/>
                </a:ln>
                <a:solidFill>
                  <a:schemeClr val="bg1"/>
                </a:solidFill>
              </a:rPr>
              <a:t>Grace that exceeds our sin and our guilt</a:t>
            </a:r>
          </a:p>
          <a:p>
            <a:pPr algn="ctr">
              <a:lnSpc>
                <a:spcPct val="90000"/>
              </a:lnSpc>
              <a:spcBef>
                <a:spcPts val="0"/>
              </a:spcBef>
              <a:buNone/>
            </a:pPr>
            <a:r>
              <a:rPr lang="en-US" sz="3400" b="1" dirty="0" smtClean="0">
                <a:ln w="18415" cmpd="sng">
                  <a:noFill/>
                  <a:prstDash val="solid"/>
                </a:ln>
                <a:solidFill>
                  <a:schemeClr val="bg1"/>
                </a:solidFill>
              </a:rPr>
              <a:t>Yonder on Calvary's mount outpoured</a:t>
            </a:r>
          </a:p>
          <a:p>
            <a:pPr algn="ctr">
              <a:lnSpc>
                <a:spcPct val="90000"/>
              </a:lnSpc>
              <a:spcBef>
                <a:spcPts val="0"/>
              </a:spcBef>
              <a:buNone/>
            </a:pPr>
            <a:r>
              <a:rPr lang="en-US" sz="3400" b="1" dirty="0" smtClean="0">
                <a:ln w="18415" cmpd="sng">
                  <a:noFill/>
                  <a:prstDash val="solid"/>
                </a:ln>
                <a:solidFill>
                  <a:schemeClr val="bg1"/>
                </a:solidFill>
              </a:rPr>
              <a:t>There where the blood of the</a:t>
            </a:r>
          </a:p>
          <a:p>
            <a:pPr algn="ctr">
              <a:lnSpc>
                <a:spcPct val="90000"/>
              </a:lnSpc>
              <a:spcBef>
                <a:spcPts val="0"/>
              </a:spcBef>
              <a:buNone/>
            </a:pPr>
            <a:r>
              <a:rPr lang="en-US" sz="3400" b="1" dirty="0" smtClean="0">
                <a:ln w="18415" cmpd="sng">
                  <a:noFill/>
                  <a:prstDash val="solid"/>
                </a:ln>
                <a:solidFill>
                  <a:schemeClr val="bg1"/>
                </a:solidFill>
              </a:rPr>
              <a:t> Lamb was spilt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8131"/>
            <a:ext cx="8686800" cy="1975926"/>
          </a:xfrm>
          <a:prstGeom prst="rect">
            <a:avLst/>
          </a:prstGeom>
        </p:spPr>
        <p:txBody>
          <a:bodyPr wrap="square">
            <a:spAutoFit/>
          </a:bodyPr>
          <a:lstStyle/>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	Grace, Grace, God's grace</a:t>
            </a:r>
          </a:p>
          <a:p>
            <a:pPr marL="296437" indent="-296437" algn="ctr">
              <a:lnSpc>
                <a:spcPct val="90000"/>
              </a:lnSpc>
              <a:spcBef>
                <a:spcPts val="0"/>
              </a:spcBef>
            </a:pPr>
            <a:r>
              <a:rPr lang="en-US" sz="3400" b="1" dirty="0" smtClean="0">
                <a:ln w="18415" cmpd="sng">
                  <a:noFill/>
                  <a:prstDash val="solid"/>
                </a:ln>
                <a:solidFill>
                  <a:schemeClr val="bg1"/>
                </a:solidFill>
                <a:latin typeface="Calibri" pitchFamily="34" charset="0"/>
              </a:rPr>
              <a:t>Grace </a:t>
            </a:r>
            <a:r>
              <a:rPr lang="en-US" sz="3400" b="1" dirty="0">
                <a:ln w="18415" cmpd="sng">
                  <a:noFill/>
                  <a:prstDash val="solid"/>
                </a:ln>
                <a:solidFill>
                  <a:schemeClr val="bg1"/>
                </a:solidFill>
                <a:latin typeface="Calibri" pitchFamily="34" charset="0"/>
              </a:rPr>
              <a:t>that will pardon and cleanse within</a:t>
            </a:r>
          </a:p>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	Grace, Grace, God's grace</a:t>
            </a:r>
          </a:p>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Grace that is greater than all our sin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64331"/>
            <a:ext cx="8686800" cy="1975926"/>
          </a:xfrm>
          <a:prstGeom prst="rect">
            <a:avLst/>
          </a:prstGeom>
        </p:spPr>
        <p:txBody>
          <a:bodyPr wrap="square">
            <a:spAutoFit/>
          </a:bodyPr>
          <a:lstStyle/>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Dark is the stain that we cannot hide</a:t>
            </a:r>
          </a:p>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What can avail to wash it away?</a:t>
            </a:r>
          </a:p>
          <a:p>
            <a:pPr marL="296437" indent="-296437" algn="ctr">
              <a:lnSpc>
                <a:spcPct val="90000"/>
              </a:lnSpc>
              <a:spcBef>
                <a:spcPts val="0"/>
              </a:spcBef>
            </a:pPr>
            <a:r>
              <a:rPr lang="en-US" sz="3400" b="1" dirty="0" smtClean="0">
                <a:ln w="18415" cmpd="sng">
                  <a:noFill/>
                  <a:prstDash val="solid"/>
                </a:ln>
                <a:solidFill>
                  <a:schemeClr val="bg1"/>
                </a:solidFill>
                <a:latin typeface="Calibri" pitchFamily="34" charset="0"/>
              </a:rPr>
              <a:t>Look, </a:t>
            </a:r>
            <a:r>
              <a:rPr lang="en-US" sz="3400" b="1" dirty="0">
                <a:ln w="18415" cmpd="sng">
                  <a:noFill/>
                  <a:prstDash val="solid"/>
                </a:ln>
                <a:solidFill>
                  <a:schemeClr val="bg1"/>
                </a:solidFill>
                <a:latin typeface="Calibri" pitchFamily="34" charset="0"/>
              </a:rPr>
              <a:t>there is flowing a crimson tide</a:t>
            </a:r>
          </a:p>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Whiter than snow you may be today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DSCN0264.JPG"/>
          <p:cNvPicPr>
            <a:picLocks noChangeAspect="1"/>
          </p:cNvPicPr>
          <p:nvPr/>
        </p:nvPicPr>
        <p:blipFill>
          <a:blip r:embed="rId2" cstate="print"/>
          <a:stretch>
            <a:fillRect/>
          </a:stretch>
        </p:blipFill>
        <p:spPr>
          <a:xfrm>
            <a:off x="0" y="0"/>
            <a:ext cx="8686800" cy="6515100"/>
          </a:xfrm>
          <a:prstGeom prst="rect">
            <a:avLst/>
          </a:prstGeom>
        </p:spPr>
      </p:pic>
      <p:sp>
        <p:nvSpPr>
          <p:cNvPr id="3" name="Rectangle 2"/>
          <p:cNvSpPr/>
          <p:nvPr/>
        </p:nvSpPr>
        <p:spPr>
          <a:xfrm>
            <a:off x="33848" y="0"/>
            <a:ext cx="4385752" cy="923330"/>
          </a:xfrm>
          <a:prstGeom prst="rect">
            <a:avLst/>
          </a:prstGeom>
          <a:solidFill>
            <a:schemeClr val="accent4">
              <a:lumMod val="75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57150"/>
                <a:solidFill>
                  <a:srgbClr val="00B050"/>
                </a:solidFill>
                <a:effectLst>
                  <a:reflection blurRad="12700" stA="50000" endPos="50000" dist="5000" dir="5400000" sy="-100000" rotWithShape="0"/>
                </a:effectLst>
              </a:rPr>
              <a:t>Zambia Team</a:t>
            </a:r>
            <a:endParaRPr lang="en-US" sz="5400" b="1" cap="all" dirty="0">
              <a:ln w="57150"/>
              <a:solidFill>
                <a:srgbClr val="00B050"/>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64331"/>
            <a:ext cx="8686800" cy="1975926"/>
          </a:xfrm>
          <a:prstGeom prst="rect">
            <a:avLst/>
          </a:prstGeom>
        </p:spPr>
        <p:txBody>
          <a:bodyPr wrap="square">
            <a:spAutoFit/>
          </a:bodyPr>
          <a:lstStyle/>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Grace, grace, God's </a:t>
            </a:r>
            <a:r>
              <a:rPr lang="en-US" sz="3400" b="1" dirty="0" smtClean="0">
                <a:ln w="18415" cmpd="sng">
                  <a:noFill/>
                  <a:prstDash val="solid"/>
                </a:ln>
                <a:solidFill>
                  <a:schemeClr val="bg1"/>
                </a:solidFill>
                <a:latin typeface="Calibri" pitchFamily="34" charset="0"/>
              </a:rPr>
              <a:t>grace</a:t>
            </a:r>
            <a:endParaRPr lang="en-US" sz="3400" b="1" dirty="0">
              <a:ln w="18415" cmpd="sng">
                <a:noFill/>
                <a:prstDash val="solid"/>
              </a:ln>
              <a:solidFill>
                <a:schemeClr val="bg1"/>
              </a:solidFill>
              <a:latin typeface="Calibri" pitchFamily="34" charset="0"/>
            </a:endParaRPr>
          </a:p>
          <a:p>
            <a:pPr marL="296437" indent="-296437" algn="ctr">
              <a:lnSpc>
                <a:spcPct val="90000"/>
              </a:lnSpc>
              <a:spcBef>
                <a:spcPts val="0"/>
              </a:spcBef>
            </a:pPr>
            <a:r>
              <a:rPr lang="en-US" sz="3400" b="1" dirty="0" smtClean="0">
                <a:ln w="18415" cmpd="sng">
                  <a:noFill/>
                  <a:prstDash val="solid"/>
                </a:ln>
                <a:solidFill>
                  <a:schemeClr val="bg1"/>
                </a:solidFill>
                <a:latin typeface="Calibri" pitchFamily="34" charset="0"/>
              </a:rPr>
              <a:t>Grace </a:t>
            </a:r>
            <a:r>
              <a:rPr lang="en-US" sz="3400" b="1" dirty="0">
                <a:ln w="18415" cmpd="sng">
                  <a:noFill/>
                  <a:prstDash val="solid"/>
                </a:ln>
                <a:solidFill>
                  <a:schemeClr val="bg1"/>
                </a:solidFill>
                <a:latin typeface="Calibri" pitchFamily="34" charset="0"/>
              </a:rPr>
              <a:t>that will pardon and cleanse within</a:t>
            </a:r>
          </a:p>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	Grace, grace, God's </a:t>
            </a:r>
            <a:r>
              <a:rPr lang="en-US" sz="3400" b="1" dirty="0" smtClean="0">
                <a:ln w="18415" cmpd="sng">
                  <a:noFill/>
                  <a:prstDash val="solid"/>
                </a:ln>
                <a:solidFill>
                  <a:schemeClr val="bg1"/>
                </a:solidFill>
                <a:latin typeface="Calibri" pitchFamily="34" charset="0"/>
              </a:rPr>
              <a:t>grace</a:t>
            </a:r>
            <a:endParaRPr lang="en-US" sz="3400" b="1" dirty="0">
              <a:ln w="18415" cmpd="sng">
                <a:noFill/>
                <a:prstDash val="solid"/>
              </a:ln>
              <a:solidFill>
                <a:schemeClr val="bg1"/>
              </a:solidFill>
              <a:latin typeface="Calibri" pitchFamily="34" charset="0"/>
            </a:endParaRPr>
          </a:p>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Grace that is greater than all our </a:t>
            </a:r>
            <a:r>
              <a:rPr lang="en-US" sz="3400" b="1" dirty="0" smtClean="0">
                <a:ln w="18415" cmpd="sng">
                  <a:noFill/>
                  <a:prstDash val="solid"/>
                </a:ln>
                <a:solidFill>
                  <a:schemeClr val="bg1"/>
                </a:solidFill>
                <a:latin typeface="Calibri" pitchFamily="34" charset="0"/>
              </a:rPr>
              <a:t>sin</a:t>
            </a:r>
            <a:endParaRPr lang="en-US" sz="3400" b="1" dirty="0">
              <a:ln w="18415" cmpd="sng">
                <a:noFill/>
                <a:prstDash val="solid"/>
              </a:ln>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40531"/>
            <a:ext cx="8686800" cy="1975926"/>
          </a:xfrm>
          <a:prstGeom prst="rect">
            <a:avLst/>
          </a:prstGeom>
        </p:spPr>
        <p:txBody>
          <a:bodyPr wrap="square">
            <a:spAutoFit/>
          </a:bodyPr>
          <a:lstStyle/>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Marvelous, infinite, matchless </a:t>
            </a:r>
            <a:r>
              <a:rPr lang="en-US" sz="3400" b="1" dirty="0" smtClean="0">
                <a:ln w="18415" cmpd="sng">
                  <a:noFill/>
                  <a:prstDash val="solid"/>
                </a:ln>
                <a:solidFill>
                  <a:schemeClr val="bg1"/>
                </a:solidFill>
                <a:latin typeface="Calibri" pitchFamily="34" charset="0"/>
              </a:rPr>
              <a:t>grace</a:t>
            </a:r>
            <a:endParaRPr lang="en-US" sz="3400" b="1" dirty="0">
              <a:ln w="18415" cmpd="sng">
                <a:noFill/>
                <a:prstDash val="solid"/>
              </a:ln>
              <a:solidFill>
                <a:schemeClr val="bg1"/>
              </a:solidFill>
              <a:latin typeface="Calibri" pitchFamily="34" charset="0"/>
            </a:endParaRPr>
          </a:p>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Freely bestowed on all who </a:t>
            </a:r>
            <a:r>
              <a:rPr lang="en-US" sz="3400" b="1" dirty="0" smtClean="0">
                <a:ln w="18415" cmpd="sng">
                  <a:noFill/>
                  <a:prstDash val="solid"/>
                </a:ln>
                <a:solidFill>
                  <a:schemeClr val="bg1"/>
                </a:solidFill>
                <a:latin typeface="Calibri" pitchFamily="34" charset="0"/>
              </a:rPr>
              <a:t>believe</a:t>
            </a:r>
            <a:endParaRPr lang="en-US" sz="3400" b="1" dirty="0">
              <a:ln w="18415" cmpd="sng">
                <a:noFill/>
                <a:prstDash val="solid"/>
              </a:ln>
              <a:solidFill>
                <a:schemeClr val="bg1"/>
              </a:solidFill>
              <a:latin typeface="Calibri" pitchFamily="34" charset="0"/>
            </a:endParaRPr>
          </a:p>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You that are longing to see His face</a:t>
            </a:r>
          </a:p>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Will you this moment His grace </a:t>
            </a:r>
            <a:r>
              <a:rPr lang="en-US" sz="3400" b="1" dirty="0" smtClean="0">
                <a:ln w="18415" cmpd="sng">
                  <a:noFill/>
                  <a:prstDash val="solid"/>
                </a:ln>
                <a:solidFill>
                  <a:schemeClr val="bg1"/>
                </a:solidFill>
                <a:latin typeface="Calibri" pitchFamily="34" charset="0"/>
              </a:rPr>
              <a:t>receive</a:t>
            </a:r>
            <a:endParaRPr lang="en-US" sz="3400" b="1" dirty="0">
              <a:ln w="18415" cmpd="sng">
                <a:noFill/>
                <a:prstDash val="solid"/>
              </a:ln>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8131"/>
            <a:ext cx="8686800" cy="1975926"/>
          </a:xfrm>
          <a:prstGeom prst="rect">
            <a:avLst/>
          </a:prstGeom>
        </p:spPr>
        <p:txBody>
          <a:bodyPr wrap="square">
            <a:spAutoFit/>
          </a:bodyPr>
          <a:lstStyle/>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	Grace, grace, God's </a:t>
            </a:r>
            <a:r>
              <a:rPr lang="en-US" sz="3400" b="1" dirty="0" smtClean="0">
                <a:ln w="18415" cmpd="sng">
                  <a:noFill/>
                  <a:prstDash val="solid"/>
                </a:ln>
                <a:solidFill>
                  <a:schemeClr val="bg1"/>
                </a:solidFill>
                <a:latin typeface="Calibri" pitchFamily="34" charset="0"/>
              </a:rPr>
              <a:t>grace</a:t>
            </a:r>
            <a:endParaRPr lang="en-US" sz="3400" b="1" dirty="0">
              <a:ln w="18415" cmpd="sng">
                <a:noFill/>
                <a:prstDash val="solid"/>
              </a:ln>
              <a:solidFill>
                <a:schemeClr val="bg1"/>
              </a:solidFill>
              <a:latin typeface="Calibri" pitchFamily="34" charset="0"/>
            </a:endParaRPr>
          </a:p>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grace that will pardon and cleanse within</a:t>
            </a:r>
          </a:p>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	Grace, grace, God's </a:t>
            </a:r>
            <a:r>
              <a:rPr lang="en-US" sz="3400" b="1" dirty="0" smtClean="0">
                <a:ln w="18415" cmpd="sng">
                  <a:noFill/>
                  <a:prstDash val="solid"/>
                </a:ln>
                <a:solidFill>
                  <a:schemeClr val="bg1"/>
                </a:solidFill>
                <a:latin typeface="Calibri" pitchFamily="34" charset="0"/>
              </a:rPr>
              <a:t>grace</a:t>
            </a:r>
            <a:endParaRPr lang="en-US" sz="3400" b="1" dirty="0">
              <a:ln w="18415" cmpd="sng">
                <a:noFill/>
                <a:prstDash val="solid"/>
              </a:ln>
              <a:solidFill>
                <a:schemeClr val="bg1"/>
              </a:solidFill>
              <a:latin typeface="Calibri" pitchFamily="34" charset="0"/>
            </a:endParaRPr>
          </a:p>
          <a:p>
            <a:pPr marL="296437" indent="-296437" algn="ctr">
              <a:lnSpc>
                <a:spcPct val="90000"/>
              </a:lnSpc>
              <a:spcBef>
                <a:spcPts val="0"/>
              </a:spcBef>
            </a:pPr>
            <a:r>
              <a:rPr lang="en-US" sz="3400" b="1" dirty="0">
                <a:ln w="18415" cmpd="sng">
                  <a:noFill/>
                  <a:prstDash val="solid"/>
                </a:ln>
                <a:solidFill>
                  <a:schemeClr val="bg1"/>
                </a:solidFill>
                <a:latin typeface="Calibri" pitchFamily="34" charset="0"/>
              </a:rPr>
              <a:t>Grace that is greater than all our </a:t>
            </a:r>
            <a:r>
              <a:rPr lang="en-US" sz="3400" b="1" dirty="0" smtClean="0">
                <a:ln w="18415" cmpd="sng">
                  <a:noFill/>
                  <a:prstDash val="solid"/>
                </a:ln>
                <a:solidFill>
                  <a:schemeClr val="bg1"/>
                </a:solidFill>
                <a:latin typeface="Calibri" pitchFamily="34" charset="0"/>
              </a:rPr>
              <a:t>sin</a:t>
            </a:r>
          </a:p>
        </p:txBody>
      </p:sp>
      <p:sp>
        <p:nvSpPr>
          <p:cNvPr id="3" name="Rectangle 2"/>
          <p:cNvSpPr/>
          <p:nvPr/>
        </p:nvSpPr>
        <p:spPr>
          <a:xfrm>
            <a:off x="1371600" y="4497800"/>
            <a:ext cx="6400800" cy="535531"/>
          </a:xfrm>
          <a:prstGeom prst="rect">
            <a:avLst/>
          </a:prstGeom>
        </p:spPr>
        <p:txBody>
          <a:bodyPr wrap="square">
            <a:spAutoFit/>
          </a:bodyPr>
          <a:lstStyle/>
          <a:p>
            <a:pPr marL="296437" indent="-296437" algn="ctr">
              <a:lnSpc>
                <a:spcPct val="90000"/>
              </a:lnSpc>
              <a:spcBef>
                <a:spcPts val="0"/>
              </a:spcBef>
            </a:pPr>
            <a:r>
              <a:rPr lang="en-US" dirty="0" smtClean="0">
                <a:ln w="18415" cmpd="sng">
                  <a:noFill/>
                  <a:prstDash val="solid"/>
                </a:ln>
                <a:solidFill>
                  <a:schemeClr val="bg1"/>
                </a:solidFill>
                <a:latin typeface="Calibri" pitchFamily="34" charset="0"/>
              </a:rPr>
              <a:t>Words:  Julia Johnston     Music:  Daniel Towner</a:t>
            </a:r>
          </a:p>
          <a:p>
            <a:pPr marL="296437" indent="-296437" algn="ctr">
              <a:lnSpc>
                <a:spcPct val="90000"/>
              </a:lnSpc>
              <a:spcBef>
                <a:spcPts val="0"/>
              </a:spcBef>
            </a:pPr>
            <a:r>
              <a:rPr lang="en-US" dirty="0" smtClean="0">
                <a:ln w="18415" cmpd="sng">
                  <a:noFill/>
                  <a:prstDash val="solid"/>
                </a:ln>
                <a:solidFill>
                  <a:schemeClr val="bg1"/>
                </a:solidFill>
                <a:latin typeface="Calibri" pitchFamily="34" charset="0"/>
              </a:rPr>
              <a:t>TEMPLE BIBLE CHURCH USED BY PERMISSION CCLI #78316</a:t>
            </a:r>
            <a:endParaRPr lang="en-US" dirty="0">
              <a:ln w="18415" cmpd="sng">
                <a:noFill/>
                <a:prstDash val="solid"/>
              </a:ln>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301630" y="135731"/>
            <a:ext cx="8068469" cy="595864"/>
          </a:xfrm>
          <a:prstGeom prst="rect">
            <a:avLst/>
          </a:prstGeom>
          <a:noFill/>
          <a:ln w="9525">
            <a:noFill/>
            <a:miter lim="800000"/>
            <a:headEnd/>
            <a:tailEnd/>
          </a:ln>
          <a:effectLst/>
        </p:spPr>
        <p:txBody>
          <a:bodyPr wrap="none" anchor="ctr"/>
          <a:lstStyle/>
          <a:p>
            <a:pPr algn="ctr"/>
            <a:r>
              <a:rPr lang="en-US" sz="3600" b="1" dirty="0">
                <a:solidFill>
                  <a:schemeClr val="bg1"/>
                </a:solidFill>
                <a:latin typeface="Calibri" pitchFamily="34" charset="0"/>
                <a:sym typeface="Arial" charset="0"/>
              </a:rPr>
              <a:t>Here I Am To Worship</a:t>
            </a:r>
          </a:p>
        </p:txBody>
      </p:sp>
      <p:sp>
        <p:nvSpPr>
          <p:cNvPr id="77826" name="Rectangle 2"/>
          <p:cNvSpPr>
            <a:spLocks noChangeArrowheads="1"/>
          </p:cNvSpPr>
          <p:nvPr/>
        </p:nvSpPr>
        <p:spPr bwMode="auto">
          <a:xfrm>
            <a:off x="301630" y="7453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Light of the world</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You stepped down into darkness</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Opened my eyes let me see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Beauty that made this heart adore You</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Hope of a life spent with You</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1630" y="2119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Here I am to worship</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Here I am to bow down</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Here I am to say that You're my God</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You're altogether lovely</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Altogether worthy</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Altogether wonderful to </a:t>
            </a:r>
            <a:r>
              <a:rPr lang="en-US" sz="3400" b="1" dirty="0" smtClean="0">
                <a:solidFill>
                  <a:schemeClr val="bg1"/>
                </a:solidFill>
                <a:latin typeface="Calibri" pitchFamily="34" charset="0"/>
                <a:sym typeface="Arial" charset="0"/>
              </a:rPr>
              <a:t>me</a:t>
            </a:r>
            <a:endParaRPr lang="en-US" sz="3400" b="1" dirty="0">
              <a:solidFill>
                <a:schemeClr val="bg1"/>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01630" y="3643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King of all days oh so highly exalted</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Glorious in Heaven above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Humbly You came </a:t>
            </a:r>
            <a:r>
              <a:rPr lang="en-US" sz="3400" b="1" dirty="0" smtClean="0">
                <a:solidFill>
                  <a:schemeClr val="bg1"/>
                </a:solidFill>
                <a:latin typeface="Calibri" pitchFamily="34" charset="0"/>
                <a:sym typeface="Arial" charset="0"/>
              </a:rPr>
              <a:t/>
            </a:r>
            <a:br>
              <a:rPr lang="en-US" sz="3400" b="1" dirty="0" smtClean="0">
                <a:solidFill>
                  <a:schemeClr val="bg1"/>
                </a:solidFill>
                <a:latin typeface="Calibri" pitchFamily="34" charset="0"/>
                <a:sym typeface="Arial" charset="0"/>
              </a:rPr>
            </a:br>
            <a:r>
              <a:rPr lang="en-US" sz="3400" b="1" dirty="0" smtClean="0">
                <a:solidFill>
                  <a:schemeClr val="bg1"/>
                </a:solidFill>
                <a:latin typeface="Calibri" pitchFamily="34" charset="0"/>
                <a:sym typeface="Arial" charset="0"/>
              </a:rPr>
              <a:t>To </a:t>
            </a:r>
            <a:r>
              <a:rPr lang="en-US" sz="3400" b="1" dirty="0">
                <a:solidFill>
                  <a:schemeClr val="bg1"/>
                </a:solidFill>
                <a:latin typeface="Calibri" pitchFamily="34" charset="0"/>
                <a:sym typeface="Arial" charset="0"/>
              </a:rPr>
              <a:t>the </a:t>
            </a:r>
            <a:r>
              <a:rPr lang="en-US" sz="3400" b="1" dirty="0" smtClean="0">
                <a:solidFill>
                  <a:schemeClr val="bg1"/>
                </a:solidFill>
                <a:latin typeface="Calibri" pitchFamily="34" charset="0"/>
                <a:sym typeface="Arial" charset="0"/>
              </a:rPr>
              <a:t>earth You </a:t>
            </a:r>
            <a:r>
              <a:rPr lang="en-US" sz="3400" b="1" dirty="0">
                <a:solidFill>
                  <a:schemeClr val="bg1"/>
                </a:solidFill>
                <a:latin typeface="Calibri" pitchFamily="34" charset="0"/>
                <a:sym typeface="Arial" charset="0"/>
              </a:rPr>
              <a:t>created</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All for love's sake became poor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61952" y="1357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Here I am to worship</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Here I am to bow down</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Here I am to say that You're my God</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You're altogether </a:t>
            </a:r>
            <a:r>
              <a:rPr lang="en-US" sz="3400" b="1" dirty="0" smtClean="0">
                <a:solidFill>
                  <a:schemeClr val="bg1"/>
                </a:solidFill>
                <a:latin typeface="Calibri" pitchFamily="34" charset="0"/>
                <a:sym typeface="Arial" charset="0"/>
              </a:rPr>
              <a:t>lovely </a:t>
            </a:r>
            <a:br>
              <a:rPr lang="en-US" sz="3400" b="1" dirty="0" smtClean="0">
                <a:solidFill>
                  <a:schemeClr val="bg1"/>
                </a:solidFill>
                <a:latin typeface="Calibri" pitchFamily="34" charset="0"/>
                <a:sym typeface="Arial" charset="0"/>
              </a:rPr>
            </a:br>
            <a:r>
              <a:rPr lang="en-US" sz="3400" b="1" dirty="0" smtClean="0">
                <a:solidFill>
                  <a:schemeClr val="bg1"/>
                </a:solidFill>
                <a:latin typeface="Calibri" pitchFamily="34" charset="0"/>
                <a:sym typeface="Arial" charset="0"/>
              </a:rPr>
              <a:t>Altogether worthy </a:t>
            </a:r>
          </a:p>
          <a:p>
            <a:pPr algn="ctr"/>
            <a:r>
              <a:rPr lang="en-US" sz="3400" b="1" dirty="0" smtClean="0">
                <a:solidFill>
                  <a:schemeClr val="bg1"/>
                </a:solidFill>
                <a:latin typeface="Calibri" pitchFamily="34" charset="0"/>
                <a:sym typeface="Arial" charset="0"/>
              </a:rPr>
              <a:t>Altogether </a:t>
            </a:r>
            <a:r>
              <a:rPr lang="en-US" sz="3400" b="1" dirty="0">
                <a:solidFill>
                  <a:schemeClr val="bg1"/>
                </a:solidFill>
                <a:latin typeface="Calibri" pitchFamily="34" charset="0"/>
                <a:sym typeface="Arial" charset="0"/>
              </a:rPr>
              <a:t>wonderful to </a:t>
            </a:r>
            <a:r>
              <a:rPr lang="en-US" sz="3400" b="1" dirty="0" smtClean="0">
                <a:solidFill>
                  <a:schemeClr val="bg1"/>
                </a:solidFill>
                <a:latin typeface="Calibri" pitchFamily="34" charset="0"/>
                <a:sym typeface="Arial" charset="0"/>
              </a:rPr>
              <a:t>me</a:t>
            </a:r>
            <a:endParaRPr lang="en-US" sz="3400" b="1" dirty="0">
              <a:solidFill>
                <a:schemeClr val="bg1"/>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04800" y="1050131"/>
            <a:ext cx="8068469" cy="2383455"/>
          </a:xfrm>
          <a:prstGeom prst="rect">
            <a:avLst/>
          </a:prstGeom>
          <a:noFill/>
          <a:ln w="9525">
            <a:noFill/>
            <a:miter lim="800000"/>
            <a:headEnd/>
            <a:tailEnd/>
          </a:ln>
          <a:effectLst/>
        </p:spPr>
        <p:txBody>
          <a:bodyPr wrap="none"/>
          <a:lstStyle/>
          <a:p>
            <a:pPr algn="ctr"/>
            <a:r>
              <a:rPr lang="en-US" sz="3400" b="1" dirty="0" smtClean="0">
                <a:solidFill>
                  <a:schemeClr val="bg1"/>
                </a:solidFill>
                <a:latin typeface="Calibri" pitchFamily="34" charset="0"/>
                <a:sym typeface="Arial" charset="0"/>
              </a:rPr>
              <a:t>I’ll never know</a:t>
            </a:r>
          </a:p>
          <a:p>
            <a:pPr algn="ctr"/>
            <a:r>
              <a:rPr lang="en-US" sz="3400" b="1" dirty="0" smtClean="0">
                <a:solidFill>
                  <a:schemeClr val="bg1"/>
                </a:solidFill>
                <a:latin typeface="Calibri" pitchFamily="34" charset="0"/>
                <a:sym typeface="Arial" charset="0"/>
              </a:rPr>
              <a:t>How much it cost</a:t>
            </a:r>
          </a:p>
          <a:p>
            <a:pPr algn="ctr"/>
            <a:r>
              <a:rPr lang="en-US" sz="3400" b="1" dirty="0" smtClean="0">
                <a:solidFill>
                  <a:schemeClr val="bg1"/>
                </a:solidFill>
                <a:latin typeface="Calibri" pitchFamily="34" charset="0"/>
                <a:sym typeface="Arial" charset="0"/>
              </a:rPr>
              <a:t>To see my sin</a:t>
            </a:r>
          </a:p>
          <a:p>
            <a:pPr algn="ctr"/>
            <a:r>
              <a:rPr lang="en-US" sz="3400" b="1" dirty="0" smtClean="0">
                <a:solidFill>
                  <a:schemeClr val="bg1"/>
                </a:solidFill>
                <a:latin typeface="Calibri" pitchFamily="34" charset="0"/>
                <a:sym typeface="Arial" charset="0"/>
              </a:rPr>
              <a:t>Upon that cross</a:t>
            </a:r>
          </a:p>
          <a:p>
            <a:pPr algn="ctr"/>
            <a:r>
              <a:rPr lang="en-US" sz="3400" b="1" dirty="0" smtClean="0">
                <a:solidFill>
                  <a:schemeClr val="bg1"/>
                </a:solidFill>
                <a:latin typeface="Calibri" pitchFamily="34" charset="0"/>
                <a:sym typeface="Arial" charset="0"/>
              </a:rPr>
              <a:t>(repeat)</a:t>
            </a:r>
            <a:endParaRPr lang="en-US" sz="3400" b="1" dirty="0">
              <a:solidFill>
                <a:schemeClr val="bg1"/>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289562" y="2119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Here I am to worship</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Here I am to bow down</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Here I am to say that You're my God</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You're altogether </a:t>
            </a:r>
            <a:r>
              <a:rPr lang="en-US" sz="3400" b="1" dirty="0" smtClean="0">
                <a:solidFill>
                  <a:schemeClr val="bg1"/>
                </a:solidFill>
                <a:latin typeface="Calibri" pitchFamily="34" charset="0"/>
                <a:sym typeface="Arial" charset="0"/>
              </a:rPr>
              <a:t>lovely </a:t>
            </a:r>
            <a:br>
              <a:rPr lang="en-US" sz="3400" b="1" dirty="0" smtClean="0">
                <a:solidFill>
                  <a:schemeClr val="bg1"/>
                </a:solidFill>
                <a:latin typeface="Calibri" pitchFamily="34" charset="0"/>
                <a:sym typeface="Arial" charset="0"/>
              </a:rPr>
            </a:br>
            <a:r>
              <a:rPr lang="en-US" sz="3400" b="1" dirty="0" smtClean="0">
                <a:solidFill>
                  <a:schemeClr val="bg1"/>
                </a:solidFill>
                <a:latin typeface="Calibri" pitchFamily="34" charset="0"/>
                <a:sym typeface="Arial" charset="0"/>
              </a:rPr>
              <a:t>Altogether </a:t>
            </a:r>
            <a:r>
              <a:rPr lang="en-US" sz="3400" b="1" dirty="0">
                <a:solidFill>
                  <a:schemeClr val="bg1"/>
                </a:solidFill>
                <a:latin typeface="Calibri" pitchFamily="34" charset="0"/>
                <a:sym typeface="Arial" charset="0"/>
              </a:rPr>
              <a:t>worthy</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Altogether wonderful to </a:t>
            </a:r>
            <a:r>
              <a:rPr lang="en-US" sz="3400" b="1" dirty="0" smtClean="0">
                <a:solidFill>
                  <a:schemeClr val="bg1"/>
                </a:solidFill>
                <a:latin typeface="Calibri" pitchFamily="34" charset="0"/>
                <a:sym typeface="Arial" charset="0"/>
              </a:rPr>
              <a:t>me</a:t>
            </a:r>
            <a:endParaRPr lang="en-US" sz="3400" b="1" dirty="0">
              <a:solidFill>
                <a:schemeClr val="bg1"/>
              </a:solidFill>
              <a:latin typeface="Calibri" pitchFamily="34" charset="0"/>
              <a:sym typeface="Arial" charset="0"/>
            </a:endParaRPr>
          </a:p>
        </p:txBody>
      </p:sp>
      <p:sp>
        <p:nvSpPr>
          <p:cNvPr id="90115" name="Rectangle 3"/>
          <p:cNvSpPr>
            <a:spLocks noChangeArrowheads="1"/>
          </p:cNvSpPr>
          <p:nvPr/>
        </p:nvSpPr>
        <p:spPr bwMode="auto">
          <a:xfrm>
            <a:off x="301630" y="4588153"/>
            <a:ext cx="8068469" cy="119173"/>
          </a:xfrm>
          <a:prstGeom prst="rect">
            <a:avLst/>
          </a:prstGeom>
          <a:noFill/>
          <a:ln w="9525">
            <a:noFill/>
            <a:miter lim="800000"/>
            <a:headEnd/>
            <a:tailEnd/>
          </a:ln>
          <a:effectLst/>
        </p:spPr>
        <p:txBody>
          <a:bodyPr wrap="none" anchor="ctr"/>
          <a:lstStyle/>
          <a:p>
            <a:pPr algn="ctr"/>
            <a:r>
              <a:rPr lang="en-US" sz="1200" dirty="0">
                <a:solidFill>
                  <a:schemeClr val="bg1"/>
                </a:solidFill>
                <a:latin typeface="Calibri" pitchFamily="34" charset="0"/>
                <a:sym typeface="Arial" charset="0"/>
              </a:rPr>
              <a:t>Tim Hughes</a:t>
            </a:r>
          </a:p>
        </p:txBody>
      </p:sp>
      <p:sp>
        <p:nvSpPr>
          <p:cNvPr id="90116" name="Rectangle 4"/>
          <p:cNvSpPr>
            <a:spLocks noChangeArrowheads="1"/>
          </p:cNvSpPr>
          <p:nvPr/>
        </p:nvSpPr>
        <p:spPr bwMode="auto">
          <a:xfrm>
            <a:off x="301630" y="4766913"/>
            <a:ext cx="8068469" cy="119173"/>
          </a:xfrm>
          <a:prstGeom prst="rect">
            <a:avLst/>
          </a:prstGeom>
          <a:noFill/>
          <a:ln w="9525">
            <a:noFill/>
            <a:miter lim="800000"/>
            <a:headEnd/>
            <a:tailEnd/>
          </a:ln>
          <a:effectLst/>
        </p:spPr>
        <p:txBody>
          <a:bodyPr wrap="none" anchor="ctr"/>
          <a:lstStyle/>
          <a:p>
            <a:pPr algn="ctr"/>
            <a:r>
              <a:rPr lang="en-US" sz="1200" dirty="0">
                <a:solidFill>
                  <a:schemeClr val="bg1"/>
                </a:solidFill>
                <a:latin typeface="Calibri" pitchFamily="34" charset="0"/>
                <a:sym typeface="Arial" charset="0"/>
              </a:rPr>
              <a:t>2000 </a:t>
            </a:r>
            <a:r>
              <a:rPr lang="en-US" sz="1200" dirty="0" err="1">
                <a:solidFill>
                  <a:schemeClr val="bg1"/>
                </a:solidFill>
                <a:latin typeface="Calibri" pitchFamily="34" charset="0"/>
                <a:sym typeface="Arial" charset="0"/>
              </a:rPr>
              <a:t>Thankyou</a:t>
            </a:r>
            <a:r>
              <a:rPr lang="en-US" sz="1200" dirty="0">
                <a:solidFill>
                  <a:schemeClr val="bg1"/>
                </a:solidFill>
                <a:latin typeface="Calibri" pitchFamily="34" charset="0"/>
                <a:sym typeface="Arial" charset="0"/>
              </a:rPr>
              <a:t> Music</a:t>
            </a:r>
          </a:p>
        </p:txBody>
      </p:sp>
      <p:sp>
        <p:nvSpPr>
          <p:cNvPr id="90117" name="Rectangle 5"/>
          <p:cNvSpPr>
            <a:spLocks noChangeArrowheads="1"/>
          </p:cNvSpPr>
          <p:nvPr/>
        </p:nvSpPr>
        <p:spPr bwMode="auto">
          <a:xfrm>
            <a:off x="301630" y="4945672"/>
            <a:ext cx="8068469" cy="119173"/>
          </a:xfrm>
          <a:prstGeom prst="rect">
            <a:avLst/>
          </a:prstGeom>
          <a:noFill/>
          <a:ln w="9525">
            <a:noFill/>
            <a:miter lim="800000"/>
            <a:headEnd/>
            <a:tailEnd/>
          </a:ln>
          <a:effectLst/>
        </p:spPr>
        <p:txBody>
          <a:bodyPr wrap="none" anchor="ctr"/>
          <a:lstStyle/>
          <a:p>
            <a:pPr algn="ctr"/>
            <a:r>
              <a:rPr lang="en-US" sz="1200" dirty="0">
                <a:solidFill>
                  <a:schemeClr val="bg1"/>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01625" y="135731"/>
            <a:ext cx="8068469" cy="595864"/>
          </a:xfrm>
          <a:prstGeom prst="rect">
            <a:avLst/>
          </a:prstGeom>
          <a:noFill/>
          <a:ln w="9525">
            <a:noFill/>
            <a:miter lim="800000"/>
            <a:headEnd/>
            <a:tailEnd/>
          </a:ln>
          <a:effectLst/>
        </p:spPr>
        <p:txBody>
          <a:bodyPr wrap="none" lIns="79050" tIns="39525" rIns="79050" bIns="39525" anchor="ctr"/>
          <a:lstStyle/>
          <a:p>
            <a:pPr algn="ctr"/>
            <a:r>
              <a:rPr lang="en-US" sz="3600" b="1" dirty="0">
                <a:solidFill>
                  <a:schemeClr val="bg1"/>
                </a:solidFill>
                <a:latin typeface="Calibri" pitchFamily="34" charset="0"/>
                <a:sym typeface="Arial" charset="0"/>
              </a:rPr>
              <a:t>You Are My King</a:t>
            </a:r>
          </a:p>
        </p:txBody>
      </p:sp>
      <p:sp>
        <p:nvSpPr>
          <p:cNvPr id="47106" name="Rectangle 2"/>
          <p:cNvSpPr>
            <a:spLocks noChangeArrowheads="1"/>
          </p:cNvSpPr>
          <p:nvPr/>
        </p:nvSpPr>
        <p:spPr bwMode="auto">
          <a:xfrm>
            <a:off x="301625" y="6691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chemeClr val="bg1"/>
                </a:solidFill>
                <a:latin typeface="Calibri" pitchFamily="34" charset="0"/>
                <a:sym typeface="Arial" charset="0"/>
              </a:rPr>
              <a:t>I'm forgiven because You were forsaken</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I'm </a:t>
            </a:r>
            <a:r>
              <a:rPr lang="en-US" sz="3400" b="1" dirty="0" smtClean="0">
                <a:solidFill>
                  <a:schemeClr val="bg1"/>
                </a:solidFill>
                <a:latin typeface="Calibri" pitchFamily="34" charset="0"/>
                <a:sym typeface="Arial" charset="0"/>
              </a:rPr>
              <a:t>accepted, </a:t>
            </a:r>
            <a:r>
              <a:rPr lang="en-US" sz="3400" b="1" dirty="0">
                <a:solidFill>
                  <a:schemeClr val="bg1"/>
                </a:solidFill>
                <a:latin typeface="Calibri" pitchFamily="34" charset="0"/>
                <a:sym typeface="Arial" charset="0"/>
              </a:rPr>
              <a:t>You were condemned</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I'm alive and </a:t>
            </a:r>
            <a:r>
              <a:rPr lang="en-US" sz="3400" b="1" dirty="0" smtClean="0">
                <a:solidFill>
                  <a:schemeClr val="bg1"/>
                </a:solidFill>
                <a:latin typeface="Calibri" pitchFamily="34" charset="0"/>
                <a:sym typeface="Arial" charset="0"/>
              </a:rPr>
              <a:t>well</a:t>
            </a:r>
          </a:p>
          <a:p>
            <a:pPr algn="ctr"/>
            <a:r>
              <a:rPr lang="en-US" sz="3400" b="1" dirty="0" smtClean="0">
                <a:solidFill>
                  <a:schemeClr val="bg1"/>
                </a:solidFill>
                <a:latin typeface="Calibri" pitchFamily="34" charset="0"/>
                <a:sym typeface="Arial" charset="0"/>
              </a:rPr>
              <a:t>Your </a:t>
            </a:r>
            <a:r>
              <a:rPr lang="en-US" sz="3400" b="1" dirty="0">
                <a:solidFill>
                  <a:schemeClr val="bg1"/>
                </a:solidFill>
                <a:latin typeface="Calibri" pitchFamily="34" charset="0"/>
                <a:sym typeface="Arial" charset="0"/>
              </a:rPr>
              <a:t>Spirit is within me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Because You died and rose again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IMG_2186.JPG"/>
          <p:cNvPicPr>
            <a:picLocks noChangeAspect="1"/>
          </p:cNvPicPr>
          <p:nvPr/>
        </p:nvPicPr>
        <p:blipFill>
          <a:blip r:embed="rId2" cstate="print"/>
          <a:stretch>
            <a:fillRect/>
          </a:stretch>
        </p:blipFill>
        <p:spPr>
          <a:xfrm>
            <a:off x="0" y="457199"/>
            <a:ext cx="5260976" cy="3945732"/>
          </a:xfrm>
          <a:prstGeom prst="rect">
            <a:avLst/>
          </a:prstGeom>
        </p:spPr>
      </p:pic>
      <p:pic>
        <p:nvPicPr>
          <p:cNvPr id="2" name="Picture 1" descr="IMG_1792.jpg"/>
          <p:cNvPicPr>
            <a:picLocks noChangeAspect="1"/>
          </p:cNvPicPr>
          <p:nvPr/>
        </p:nvPicPr>
        <p:blipFill>
          <a:blip r:embed="rId3" cstate="print"/>
          <a:stretch>
            <a:fillRect/>
          </a:stretch>
        </p:blipFill>
        <p:spPr>
          <a:xfrm>
            <a:off x="4841492" y="0"/>
            <a:ext cx="3845308" cy="514826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01625" y="2881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chemeClr val="bg1"/>
                </a:solidFill>
                <a:latin typeface="Calibri" pitchFamily="34" charset="0"/>
                <a:sym typeface="Arial" charset="0"/>
              </a:rPr>
              <a:t>Amazing love, how can it be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That You, my King, would die for me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Amazing love, I know it's true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It's joy to honor </a:t>
            </a:r>
            <a:r>
              <a:rPr lang="en-US" sz="3400" b="1" dirty="0" smtClean="0">
                <a:solidFill>
                  <a:schemeClr val="bg1"/>
                </a:solidFill>
                <a:latin typeface="Calibri" pitchFamily="34" charset="0"/>
                <a:sym typeface="Arial" charset="0"/>
              </a:rPr>
              <a:t>You</a:t>
            </a:r>
            <a:r>
              <a:rPr lang="en-US" sz="3400" b="1" dirty="0">
                <a:solidFill>
                  <a:schemeClr val="bg1"/>
                </a:solidFill>
                <a:latin typeface="Calibri" pitchFamily="34" charset="0"/>
                <a:sym typeface="Arial" charset="0"/>
              </a:rPr>
              <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In all I do I honor You</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01625" y="2881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chemeClr val="bg1"/>
                </a:solidFill>
                <a:latin typeface="Calibri" pitchFamily="34" charset="0"/>
                <a:sym typeface="Arial" charset="0"/>
              </a:rPr>
              <a:t>I'm forgiven because You were forsaken</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I'm </a:t>
            </a:r>
            <a:r>
              <a:rPr lang="en-US" sz="3400" b="1" dirty="0" smtClean="0">
                <a:solidFill>
                  <a:schemeClr val="bg1"/>
                </a:solidFill>
                <a:latin typeface="Calibri" pitchFamily="34" charset="0"/>
                <a:sym typeface="Arial" charset="0"/>
              </a:rPr>
              <a:t>accepted, </a:t>
            </a:r>
            <a:r>
              <a:rPr lang="en-US" sz="3400" b="1" dirty="0">
                <a:solidFill>
                  <a:schemeClr val="bg1"/>
                </a:solidFill>
                <a:latin typeface="Calibri" pitchFamily="34" charset="0"/>
                <a:sym typeface="Arial" charset="0"/>
              </a:rPr>
              <a:t>You were condemned</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I'm alive and well</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Your Spirit is within me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Because You died and rose again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01625" y="2881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chemeClr val="bg1"/>
                </a:solidFill>
                <a:latin typeface="Calibri" pitchFamily="34" charset="0"/>
                <a:sym typeface="Arial" charset="0"/>
              </a:rPr>
              <a:t>Amazing love, how can it be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That You, my King, would die for me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Amazing love, I know it's true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It's joy to honor </a:t>
            </a:r>
            <a:r>
              <a:rPr lang="en-US" sz="3400" b="1" dirty="0" smtClean="0">
                <a:solidFill>
                  <a:schemeClr val="bg1"/>
                </a:solidFill>
                <a:latin typeface="Calibri" pitchFamily="34" charset="0"/>
                <a:sym typeface="Arial" charset="0"/>
              </a:rPr>
              <a:t>You</a:t>
            </a:r>
            <a:r>
              <a:rPr lang="en-US" sz="3400" b="1" dirty="0">
                <a:solidFill>
                  <a:schemeClr val="bg1"/>
                </a:solidFill>
                <a:latin typeface="Calibri" pitchFamily="34" charset="0"/>
                <a:sym typeface="Arial" charset="0"/>
              </a:rPr>
              <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In all I do I honor You</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01625" y="2119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chemeClr val="bg1"/>
                </a:solidFill>
                <a:latin typeface="Calibri" pitchFamily="34" charset="0"/>
                <a:sym typeface="Arial" charset="0"/>
              </a:rPr>
              <a:t>You are my King</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You are my King</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Jesus, You are my King</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Jesus, You are my King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01625" y="2881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chemeClr val="bg1"/>
                </a:solidFill>
                <a:latin typeface="Calibri" pitchFamily="34" charset="0"/>
                <a:sym typeface="Arial" charset="0"/>
              </a:rPr>
              <a:t>Amazing love, how can it be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That You, my King, would die for me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Amazing love, I know it's true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It's joy to honor </a:t>
            </a:r>
            <a:r>
              <a:rPr lang="en-US" sz="3400" b="1" dirty="0" smtClean="0">
                <a:solidFill>
                  <a:schemeClr val="bg1"/>
                </a:solidFill>
                <a:latin typeface="Calibri" pitchFamily="34" charset="0"/>
                <a:sym typeface="Arial" charset="0"/>
              </a:rPr>
              <a:t>You</a:t>
            </a:r>
            <a:r>
              <a:rPr lang="en-US" sz="3400" b="1" dirty="0">
                <a:solidFill>
                  <a:schemeClr val="bg1"/>
                </a:solidFill>
                <a:latin typeface="Calibri" pitchFamily="34" charset="0"/>
                <a:sym typeface="Arial" charset="0"/>
              </a:rPr>
              <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In all I do I honor You</a:t>
            </a:r>
          </a:p>
        </p:txBody>
      </p:sp>
      <p:sp>
        <p:nvSpPr>
          <p:cNvPr id="57347" name="Rectangle 3"/>
          <p:cNvSpPr>
            <a:spLocks noChangeArrowheads="1"/>
          </p:cNvSpPr>
          <p:nvPr/>
        </p:nvSpPr>
        <p:spPr bwMode="auto">
          <a:xfrm>
            <a:off x="301625" y="4588151"/>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chemeClr val="bg1"/>
                </a:solidFill>
                <a:latin typeface="Calibri" pitchFamily="34" charset="0"/>
                <a:sym typeface="Arial" charset="0"/>
              </a:rPr>
              <a:t>Billy Foote</a:t>
            </a:r>
          </a:p>
        </p:txBody>
      </p:sp>
      <p:sp>
        <p:nvSpPr>
          <p:cNvPr id="57348"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chemeClr val="bg1"/>
                </a:solidFill>
                <a:latin typeface="Calibri" pitchFamily="34" charset="0"/>
                <a:sym typeface="Arial" charset="0"/>
              </a:rPr>
              <a:t>1996 worshiptogether.com songs</a:t>
            </a:r>
          </a:p>
        </p:txBody>
      </p:sp>
      <p:sp>
        <p:nvSpPr>
          <p:cNvPr id="57349"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chemeClr val="bg1"/>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19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 descr="Impact Letterhead Logo"/>
          <p:cNvPicPr>
            <a:picLocks noChangeAspect="1" noChangeArrowheads="1"/>
          </p:cNvPicPr>
          <p:nvPr/>
        </p:nvPicPr>
        <p:blipFill>
          <a:blip r:embed="rId2" cstate="print">
            <a:clrChange>
              <a:clrFrom>
                <a:srgbClr val="FFFFFF"/>
              </a:clrFrom>
              <a:clrTo>
                <a:srgbClr val="FFFFFF">
                  <a:alpha val="0"/>
                </a:srgbClr>
              </a:clrTo>
            </a:clrChange>
          </a:blip>
          <a:srcRect l="9091" t="22058" r="9091" b="20589"/>
          <a:stretch>
            <a:fillRect/>
          </a:stretch>
        </p:blipFill>
        <p:spPr bwMode="auto">
          <a:xfrm>
            <a:off x="0" y="821531"/>
            <a:ext cx="8686800" cy="2193132"/>
          </a:xfrm>
          <a:prstGeom prst="rect">
            <a:avLst/>
          </a:prstGeom>
          <a:noFill/>
          <a:ln w="9525" algn="in">
            <a:noFill/>
            <a:miter lim="800000"/>
            <a:headEnd/>
            <a:tailEnd/>
          </a:ln>
          <a:effectLst/>
        </p:spPr>
      </p:pic>
      <p:sp>
        <p:nvSpPr>
          <p:cNvPr id="5" name="TextBox 4"/>
          <p:cNvSpPr txBox="1"/>
          <p:nvPr/>
        </p:nvSpPr>
        <p:spPr>
          <a:xfrm>
            <a:off x="1143000" y="3031331"/>
            <a:ext cx="6858000" cy="1938992"/>
          </a:xfrm>
          <a:prstGeom prst="rect">
            <a:avLst/>
          </a:prstGeom>
          <a:noFill/>
        </p:spPr>
        <p:txBody>
          <a:bodyPr wrap="square" rtlCol="0">
            <a:spAutoFit/>
          </a:bodyPr>
          <a:lstStyle/>
          <a:p>
            <a:pPr algn="ctr"/>
            <a:r>
              <a:rPr lang="en-US" sz="4000" b="1" dirty="0" smtClean="0">
                <a:solidFill>
                  <a:schemeClr val="bg1"/>
                </a:solidFill>
              </a:rPr>
              <a:t>1 Morning Host Needed</a:t>
            </a:r>
          </a:p>
          <a:p>
            <a:pPr algn="ctr"/>
            <a:r>
              <a:rPr lang="en-US" sz="4000" b="1" dirty="0" smtClean="0">
                <a:solidFill>
                  <a:schemeClr val="bg1"/>
                </a:solidFill>
              </a:rPr>
              <a:t>2 Park Host Needed</a:t>
            </a:r>
          </a:p>
          <a:p>
            <a:pPr algn="ctr"/>
            <a:r>
              <a:rPr lang="en-US" sz="4000" b="1" dirty="0" smtClean="0">
                <a:solidFill>
                  <a:schemeClr val="bg1"/>
                </a:solidFill>
              </a:rPr>
              <a:t>TONS of Food Donations</a:t>
            </a:r>
            <a:endParaRPr lang="en-US" sz="4000" b="1" dirty="0">
              <a:solidFill>
                <a:schemeClr val="bg1"/>
              </a:solidFill>
            </a:endParaRPr>
          </a:p>
        </p:txBody>
      </p:sp>
      <p:sp>
        <p:nvSpPr>
          <p:cNvPr id="6" name="TextBox 5"/>
          <p:cNvSpPr txBox="1"/>
          <p:nvPr/>
        </p:nvSpPr>
        <p:spPr>
          <a:xfrm>
            <a:off x="0" y="0"/>
            <a:ext cx="8686800" cy="1477328"/>
          </a:xfrm>
          <a:prstGeom prst="rect">
            <a:avLst/>
          </a:prstGeom>
          <a:noFill/>
        </p:spPr>
        <p:txBody>
          <a:bodyPr wrap="square" rtlCol="0">
            <a:spAutoFit/>
          </a:bodyPr>
          <a:lstStyle/>
          <a:p>
            <a:pPr algn="r"/>
            <a:r>
              <a:rPr lang="en-US" sz="3000" b="1" dirty="0" smtClean="0">
                <a:solidFill>
                  <a:schemeClr val="bg1"/>
                </a:solidFill>
              </a:rPr>
              <a:t>Where are the clubs going to be? </a:t>
            </a:r>
          </a:p>
          <a:p>
            <a:pPr algn="r"/>
            <a:r>
              <a:rPr lang="en-US" sz="3000" b="1" dirty="0" smtClean="0">
                <a:solidFill>
                  <a:schemeClr val="bg1"/>
                </a:solidFill>
              </a:rPr>
              <a:t>Pick up a club location sheet on the Impact table </a:t>
            </a:r>
          </a:p>
          <a:p>
            <a:pPr algn="r"/>
            <a:r>
              <a:rPr lang="en-US" sz="3000" b="1" dirty="0" smtClean="0">
                <a:solidFill>
                  <a:schemeClr val="bg1"/>
                </a:solidFill>
              </a:rPr>
              <a:t>or in the children’s wing.</a:t>
            </a:r>
            <a:endParaRPr lang="en-US" sz="3000" b="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drowning.jpg"/>
          <p:cNvPicPr>
            <a:picLocks noChangeAspect="1"/>
          </p:cNvPicPr>
          <p:nvPr/>
        </p:nvPicPr>
        <p:blipFill>
          <a:blip r:embed="rId2" cstate="print"/>
          <a:srcRect r="885" b="8223"/>
          <a:stretch>
            <a:fillRect/>
          </a:stretch>
        </p:blipFill>
        <p:spPr>
          <a:xfrm>
            <a:off x="0" y="0"/>
            <a:ext cx="2819400" cy="5148263"/>
          </a:xfrm>
          <a:prstGeom prst="rect">
            <a:avLst/>
          </a:prstGeom>
          <a:ln>
            <a:noFill/>
          </a:ln>
          <a:effectLst>
            <a:softEdge rad="112500"/>
          </a:effectLst>
        </p:spPr>
      </p:pic>
      <p:sp>
        <p:nvSpPr>
          <p:cNvPr id="3" name="Rectangle 2"/>
          <p:cNvSpPr/>
          <p:nvPr/>
        </p:nvSpPr>
        <p:spPr>
          <a:xfrm>
            <a:off x="2438400" y="973931"/>
            <a:ext cx="5943600" cy="2400657"/>
          </a:xfrm>
          <a:prstGeom prst="rect">
            <a:avLst/>
          </a:prstGeom>
          <a:noFill/>
        </p:spPr>
        <p:txBody>
          <a:bodyPr wrap="square" lIns="91440" tIns="45720" rIns="91440" bIns="45720">
            <a:spAutoFit/>
          </a:bodyPr>
          <a:lstStyle/>
          <a:p>
            <a:pPr algn="ctr"/>
            <a:r>
              <a:rPr lang="en-US" sz="15000" cap="none" spc="0" dirty="0" smtClean="0">
                <a:ln w="17780" cmpd="sng">
                  <a:solidFill>
                    <a:schemeClr val="bg1"/>
                  </a:solidFill>
                  <a:prstDash val="solid"/>
                  <a:miter lim="800000"/>
                </a:ln>
                <a:solidFill>
                  <a:schemeClr val="bg1"/>
                </a:solidFill>
                <a:latin typeface="28 Days Later" pitchFamily="34" charset="0"/>
              </a:rPr>
              <a:t>SUNK</a:t>
            </a:r>
            <a:endParaRPr lang="en-US" sz="15000" cap="none" spc="0" dirty="0">
              <a:ln w="17780" cmpd="sng">
                <a:solidFill>
                  <a:schemeClr val="bg1"/>
                </a:solidFill>
                <a:prstDash val="solid"/>
                <a:miter lim="800000"/>
              </a:ln>
              <a:solidFill>
                <a:schemeClr val="bg1"/>
              </a:solidFill>
              <a:latin typeface="28 Days Later"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andrea-gail.jpg"/>
          <p:cNvPicPr>
            <a:picLocks noChangeAspect="1"/>
          </p:cNvPicPr>
          <p:nvPr/>
        </p:nvPicPr>
        <p:blipFill>
          <a:blip r:embed="rId2" cstate="print"/>
          <a:stretch>
            <a:fillRect/>
          </a:stretch>
        </p:blipFill>
        <p:spPr>
          <a:xfrm>
            <a:off x="762000" y="29622"/>
            <a:ext cx="7239000" cy="4297109"/>
          </a:xfrm>
          <a:prstGeom prst="rect">
            <a:avLst/>
          </a:prstGeom>
          <a:ln>
            <a:noFill/>
          </a:ln>
          <a:effectLst>
            <a:softEdge rad="112500"/>
          </a:effectLst>
        </p:spPr>
      </p:pic>
      <p:sp>
        <p:nvSpPr>
          <p:cNvPr id="4" name="TextBox 3"/>
          <p:cNvSpPr txBox="1"/>
          <p:nvPr/>
        </p:nvSpPr>
        <p:spPr>
          <a:xfrm>
            <a:off x="228600" y="4250531"/>
            <a:ext cx="4267200" cy="861774"/>
          </a:xfrm>
          <a:prstGeom prst="rect">
            <a:avLst/>
          </a:prstGeom>
          <a:noFill/>
        </p:spPr>
        <p:txBody>
          <a:bodyPr wrap="square" rtlCol="0">
            <a:spAutoFit/>
          </a:bodyPr>
          <a:lstStyle/>
          <a:p>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Andrea Gail</a:t>
            </a:r>
            <a:endParaRPr lang="en-US" sz="5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IMG_9319.JPG"/>
          <p:cNvPicPr>
            <a:picLocks noChangeAspect="1"/>
          </p:cNvPicPr>
          <p:nvPr/>
        </p:nvPicPr>
        <p:blipFill>
          <a:blip r:embed="rId2" cstate="print"/>
          <a:stretch>
            <a:fillRect/>
          </a:stretch>
        </p:blipFill>
        <p:spPr>
          <a:xfrm>
            <a:off x="3810000" y="821531"/>
            <a:ext cx="4876800" cy="3564732"/>
          </a:xfrm>
          <a:prstGeom prst="rect">
            <a:avLst/>
          </a:prstGeom>
        </p:spPr>
      </p:pic>
      <p:pic>
        <p:nvPicPr>
          <p:cNvPr id="2" name="Picture 1" descr="IMG_2029.jpg"/>
          <p:cNvPicPr>
            <a:picLocks noChangeAspect="1"/>
          </p:cNvPicPr>
          <p:nvPr/>
        </p:nvPicPr>
        <p:blipFill>
          <a:blip r:embed="rId3" cstate="print"/>
          <a:stretch>
            <a:fillRect/>
          </a:stretch>
        </p:blipFill>
        <p:spPr>
          <a:xfrm>
            <a:off x="0" y="0"/>
            <a:ext cx="3845308" cy="5148263"/>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228600" y="4250531"/>
            <a:ext cx="4267200" cy="861774"/>
          </a:xfrm>
          <a:prstGeom prst="rect">
            <a:avLst/>
          </a:prstGeom>
          <a:noFill/>
        </p:spPr>
        <p:txBody>
          <a:bodyPr wrap="square" rtlCol="0">
            <a:spAutoFit/>
          </a:bodyPr>
          <a:lstStyle/>
          <a:p>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USS Arizona</a:t>
            </a:r>
            <a:endParaRPr lang="en-US" sz="5000" dirty="0"/>
          </a:p>
        </p:txBody>
      </p:sp>
      <p:pic>
        <p:nvPicPr>
          <p:cNvPr id="5" name="Picture 4" descr="uss arizona.jpg"/>
          <p:cNvPicPr>
            <a:picLocks noChangeAspect="1"/>
          </p:cNvPicPr>
          <p:nvPr/>
        </p:nvPicPr>
        <p:blipFill>
          <a:blip r:embed="rId2" cstate="print"/>
          <a:stretch>
            <a:fillRect/>
          </a:stretch>
        </p:blipFill>
        <p:spPr>
          <a:xfrm>
            <a:off x="228600" y="897731"/>
            <a:ext cx="7843981" cy="27247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228600" y="4250531"/>
            <a:ext cx="4267200" cy="861774"/>
          </a:xfrm>
          <a:prstGeom prst="rect">
            <a:avLst/>
          </a:prstGeom>
          <a:noFill/>
        </p:spPr>
        <p:txBody>
          <a:bodyPr wrap="square" rtlCol="0">
            <a:spAutoFit/>
          </a:bodyPr>
          <a:lstStyle/>
          <a:p>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Endurance</a:t>
            </a:r>
            <a:endParaRPr lang="en-US" sz="5000" dirty="0"/>
          </a:p>
        </p:txBody>
      </p:sp>
      <p:pic>
        <p:nvPicPr>
          <p:cNvPr id="6" name="Picture 5" descr="endurance_stuck_in_the_ice.jpg"/>
          <p:cNvPicPr>
            <a:picLocks noChangeAspect="1"/>
          </p:cNvPicPr>
          <p:nvPr/>
        </p:nvPicPr>
        <p:blipFill>
          <a:blip r:embed="rId2" cstate="print"/>
          <a:srcRect b="15158"/>
          <a:stretch>
            <a:fillRect/>
          </a:stretch>
        </p:blipFill>
        <p:spPr>
          <a:xfrm>
            <a:off x="2209800" y="0"/>
            <a:ext cx="6477001" cy="40814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228600" y="4250531"/>
            <a:ext cx="5257800" cy="861774"/>
          </a:xfrm>
          <a:prstGeom prst="rect">
            <a:avLst/>
          </a:prstGeom>
          <a:noFill/>
        </p:spPr>
        <p:txBody>
          <a:bodyPr wrap="square" rtlCol="0">
            <a:spAutoFit/>
          </a:bodyPr>
          <a:lstStyle/>
          <a:p>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USS Indianapolis</a:t>
            </a:r>
            <a:endParaRPr lang="en-US" sz="5000" dirty="0"/>
          </a:p>
        </p:txBody>
      </p:sp>
      <p:pic>
        <p:nvPicPr>
          <p:cNvPr id="8" name="Picture 7" descr="uss indianapolis.jpg"/>
          <p:cNvPicPr>
            <a:picLocks noChangeAspect="1"/>
          </p:cNvPicPr>
          <p:nvPr/>
        </p:nvPicPr>
        <p:blipFill>
          <a:blip r:embed="rId2" cstate="print"/>
          <a:stretch>
            <a:fillRect/>
          </a:stretch>
        </p:blipFill>
        <p:spPr>
          <a:xfrm>
            <a:off x="2971799" y="0"/>
            <a:ext cx="5715001" cy="42306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drowning.jpg"/>
          <p:cNvPicPr>
            <a:picLocks noChangeAspect="1"/>
          </p:cNvPicPr>
          <p:nvPr/>
        </p:nvPicPr>
        <p:blipFill>
          <a:blip r:embed="rId2" cstate="print"/>
          <a:srcRect r="885" b="8223"/>
          <a:stretch>
            <a:fillRect/>
          </a:stretch>
        </p:blipFill>
        <p:spPr>
          <a:xfrm>
            <a:off x="0" y="0"/>
            <a:ext cx="3810000" cy="5148263"/>
          </a:xfrm>
          <a:prstGeom prst="rect">
            <a:avLst/>
          </a:prstGeom>
          <a:ln>
            <a:noFill/>
          </a:ln>
          <a:effectLst>
            <a:softEdge rad="112500"/>
          </a:effectLst>
        </p:spPr>
      </p:pic>
      <p:sp>
        <p:nvSpPr>
          <p:cNvPr id="4" name="Rounded Rectangle 3"/>
          <p:cNvSpPr/>
          <p:nvPr/>
        </p:nvSpPr>
        <p:spPr>
          <a:xfrm>
            <a:off x="3886200" y="1278731"/>
            <a:ext cx="4572000" cy="2145268"/>
          </a:xfrm>
          <a:prstGeom prst="roundRect">
            <a:avLst/>
          </a:prstGeom>
          <a:ln w="76200">
            <a:solidFill>
              <a:schemeClr val="accent5">
                <a:lumMod val="75000"/>
              </a:schemeClr>
            </a:solidFill>
          </a:ln>
        </p:spPr>
        <p:txBody>
          <a:bodyPr wrap="square">
            <a:spAutoFit/>
          </a:bodyPr>
          <a:lstStyle/>
          <a:p>
            <a:pPr algn="ctr"/>
            <a:r>
              <a:rPr lang="en-US" sz="4000" b="1" dirty="0" smtClean="0">
                <a:solidFill>
                  <a:schemeClr val="bg1"/>
                </a:solidFill>
                <a:latin typeface="Baskerville Old Face" pitchFamily="18" charset="0"/>
              </a:rPr>
              <a:t>THE BIRTH </a:t>
            </a:r>
          </a:p>
          <a:p>
            <a:pPr algn="ctr"/>
            <a:r>
              <a:rPr lang="en-US" sz="4000" b="1" dirty="0" smtClean="0">
                <a:solidFill>
                  <a:schemeClr val="bg1"/>
                </a:solidFill>
                <a:latin typeface="Baskerville Old Face" pitchFamily="18" charset="0"/>
              </a:rPr>
              <a:t>OF </a:t>
            </a:r>
          </a:p>
          <a:p>
            <a:pPr algn="ctr"/>
            <a:r>
              <a:rPr lang="en-US" sz="4000" b="1" u="sng" dirty="0" smtClean="0">
                <a:solidFill>
                  <a:schemeClr val="bg1"/>
                </a:solidFill>
                <a:latin typeface="Baskerville Old Face" pitchFamily="18" charset="0"/>
              </a:rPr>
              <a:t>DEATH</a:t>
            </a:r>
            <a:endParaRPr lang="en-US" sz="4000" b="1" u="sng"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drowning.jpg"/>
          <p:cNvPicPr>
            <a:picLocks noChangeAspect="1"/>
          </p:cNvPicPr>
          <p:nvPr/>
        </p:nvPicPr>
        <p:blipFill>
          <a:blip r:embed="rId2" cstate="print"/>
          <a:srcRect r="885" b="8223"/>
          <a:stretch>
            <a:fillRect/>
          </a:stretch>
        </p:blipFill>
        <p:spPr>
          <a:xfrm>
            <a:off x="0" y="0"/>
            <a:ext cx="3810000" cy="5148263"/>
          </a:xfrm>
          <a:prstGeom prst="rect">
            <a:avLst/>
          </a:prstGeom>
          <a:ln>
            <a:noFill/>
          </a:ln>
          <a:effectLst>
            <a:softEdge rad="112500"/>
          </a:effectLst>
        </p:spPr>
      </p:pic>
      <p:sp>
        <p:nvSpPr>
          <p:cNvPr id="4" name="Rectangle 3"/>
          <p:cNvSpPr/>
          <p:nvPr/>
        </p:nvSpPr>
        <p:spPr>
          <a:xfrm>
            <a:off x="3962400" y="135731"/>
            <a:ext cx="4572000" cy="4801314"/>
          </a:xfrm>
          <a:prstGeom prst="rect">
            <a:avLst/>
          </a:prstGeom>
        </p:spPr>
        <p:txBody>
          <a:bodyPr wrap="square">
            <a:spAutoFit/>
          </a:bodyPr>
          <a:lstStyle/>
          <a:p>
            <a:r>
              <a:rPr lang="en-US" sz="3400" b="1" dirty="0" smtClean="0">
                <a:solidFill>
                  <a:schemeClr val="bg1"/>
                </a:solidFill>
                <a:latin typeface="Baskerville Old Face" pitchFamily="18" charset="0"/>
              </a:rPr>
              <a:t>Therefore, just as through one man sin entered into the world, and death through sin, and so death spread to all men, because all sinned…</a:t>
            </a:r>
          </a:p>
          <a:p>
            <a:endParaRPr lang="en-US" sz="3400" b="1" dirty="0" smtClean="0">
              <a:solidFill>
                <a:schemeClr val="bg1"/>
              </a:solidFill>
              <a:latin typeface="Baskerville Old Face" pitchFamily="18" charset="0"/>
            </a:endParaRPr>
          </a:p>
          <a:p>
            <a:endParaRPr lang="en-US" sz="3400" b="1" dirty="0" smtClean="0">
              <a:solidFill>
                <a:schemeClr val="bg1"/>
              </a:solidFill>
              <a:latin typeface="Baskerville Old Face" pitchFamily="18" charset="0"/>
            </a:endParaRPr>
          </a:p>
          <a:p>
            <a:r>
              <a:rPr lang="en-US" sz="3000" b="1" dirty="0" smtClean="0">
                <a:solidFill>
                  <a:schemeClr val="bg1"/>
                </a:solidFill>
                <a:latin typeface="Baskerville Old Face" pitchFamily="18" charset="0"/>
              </a:rPr>
              <a:t>Romans 5:12</a:t>
            </a:r>
            <a:endParaRPr lang="en-US" sz="3000" b="1"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drowning.jpg"/>
          <p:cNvPicPr>
            <a:picLocks noChangeAspect="1"/>
          </p:cNvPicPr>
          <p:nvPr/>
        </p:nvPicPr>
        <p:blipFill>
          <a:blip r:embed="rId2" cstate="print"/>
          <a:srcRect r="885" b="8223"/>
          <a:stretch>
            <a:fillRect/>
          </a:stretch>
        </p:blipFill>
        <p:spPr>
          <a:xfrm>
            <a:off x="4876800" y="0"/>
            <a:ext cx="3810000" cy="5148263"/>
          </a:xfrm>
          <a:prstGeom prst="rect">
            <a:avLst/>
          </a:prstGeom>
          <a:ln>
            <a:noFill/>
          </a:ln>
          <a:effectLst>
            <a:softEdge rad="112500"/>
          </a:effectLst>
        </p:spPr>
      </p:pic>
      <p:sp>
        <p:nvSpPr>
          <p:cNvPr id="4" name="Rectangle 3"/>
          <p:cNvSpPr/>
          <p:nvPr/>
        </p:nvSpPr>
        <p:spPr>
          <a:xfrm>
            <a:off x="381000" y="724257"/>
            <a:ext cx="4191000" cy="3754874"/>
          </a:xfrm>
          <a:prstGeom prst="rect">
            <a:avLst/>
          </a:prstGeom>
        </p:spPr>
        <p:txBody>
          <a:bodyPr wrap="square">
            <a:spAutoFit/>
          </a:bodyPr>
          <a:lstStyle/>
          <a:p>
            <a:r>
              <a:rPr lang="en-US" sz="3400" b="1" dirty="0" smtClean="0">
                <a:solidFill>
                  <a:schemeClr val="bg1"/>
                </a:solidFill>
                <a:latin typeface="Baskerville Old Face" pitchFamily="18" charset="0"/>
              </a:rPr>
              <a:t>…for all have sinned </a:t>
            </a:r>
            <a:br>
              <a:rPr lang="en-US" sz="3400" b="1" dirty="0" smtClean="0">
                <a:solidFill>
                  <a:schemeClr val="bg1"/>
                </a:solidFill>
                <a:latin typeface="Baskerville Old Face" pitchFamily="18" charset="0"/>
              </a:rPr>
            </a:br>
            <a:r>
              <a:rPr lang="en-US" sz="3400" b="1" dirty="0" smtClean="0">
                <a:solidFill>
                  <a:schemeClr val="bg1"/>
                </a:solidFill>
                <a:latin typeface="Baskerville Old Face" pitchFamily="18" charset="0"/>
              </a:rPr>
              <a:t>and fall short of the </a:t>
            </a:r>
            <a:br>
              <a:rPr lang="en-US" sz="3400" b="1" dirty="0" smtClean="0">
                <a:solidFill>
                  <a:schemeClr val="bg1"/>
                </a:solidFill>
                <a:latin typeface="Baskerville Old Face" pitchFamily="18" charset="0"/>
              </a:rPr>
            </a:br>
            <a:r>
              <a:rPr lang="en-US" sz="3400" b="1" dirty="0" smtClean="0">
                <a:solidFill>
                  <a:schemeClr val="bg1"/>
                </a:solidFill>
                <a:latin typeface="Baskerville Old Face" pitchFamily="18" charset="0"/>
              </a:rPr>
              <a:t>glory of God.</a:t>
            </a:r>
          </a:p>
          <a:p>
            <a:endParaRPr lang="en-US" sz="3400" b="1" dirty="0" smtClean="0">
              <a:solidFill>
                <a:schemeClr val="bg1"/>
              </a:solidFill>
              <a:latin typeface="Baskerville Old Face" pitchFamily="18" charset="0"/>
            </a:endParaRPr>
          </a:p>
          <a:p>
            <a:endParaRPr lang="en-US" sz="3400" b="1" dirty="0" smtClean="0">
              <a:solidFill>
                <a:schemeClr val="bg1"/>
              </a:solidFill>
              <a:latin typeface="Baskerville Old Face" pitchFamily="18" charset="0"/>
            </a:endParaRPr>
          </a:p>
          <a:p>
            <a:endParaRPr lang="en-US" sz="3400" b="1" dirty="0" smtClean="0">
              <a:solidFill>
                <a:schemeClr val="bg1"/>
              </a:solidFill>
              <a:latin typeface="Baskerville Old Face" pitchFamily="18" charset="0"/>
            </a:endParaRPr>
          </a:p>
          <a:p>
            <a:r>
              <a:rPr lang="en-US" sz="3000" b="1" dirty="0" smtClean="0">
                <a:solidFill>
                  <a:schemeClr val="bg1"/>
                </a:solidFill>
                <a:latin typeface="Baskerville Old Face" pitchFamily="18" charset="0"/>
              </a:rPr>
              <a:t>Romans 3:23</a:t>
            </a:r>
            <a:endParaRPr lang="en-US" sz="3000" b="1"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drowning.jpg"/>
          <p:cNvPicPr>
            <a:picLocks noChangeAspect="1"/>
          </p:cNvPicPr>
          <p:nvPr/>
        </p:nvPicPr>
        <p:blipFill>
          <a:blip r:embed="rId2" cstate="print"/>
          <a:srcRect r="885" b="8223"/>
          <a:stretch>
            <a:fillRect/>
          </a:stretch>
        </p:blipFill>
        <p:spPr>
          <a:xfrm>
            <a:off x="-76200" y="0"/>
            <a:ext cx="3048000" cy="5148263"/>
          </a:xfrm>
          <a:prstGeom prst="rect">
            <a:avLst/>
          </a:prstGeom>
          <a:ln>
            <a:noFill/>
          </a:ln>
          <a:effectLst>
            <a:softEdge rad="112500"/>
          </a:effectLst>
        </p:spPr>
      </p:pic>
      <p:sp>
        <p:nvSpPr>
          <p:cNvPr id="4" name="Rectangle 3"/>
          <p:cNvSpPr/>
          <p:nvPr/>
        </p:nvSpPr>
        <p:spPr>
          <a:xfrm>
            <a:off x="2971800" y="-1"/>
            <a:ext cx="5715000" cy="5153977"/>
          </a:xfrm>
          <a:prstGeom prst="rect">
            <a:avLst/>
          </a:prstGeom>
        </p:spPr>
        <p:txBody>
          <a:bodyPr wrap="square">
            <a:spAutoFit/>
          </a:bodyPr>
          <a:lstStyle/>
          <a:p>
            <a:pPr algn="ctr"/>
            <a:r>
              <a:rPr lang="en-US" sz="3300" b="1" dirty="0" smtClean="0">
                <a:solidFill>
                  <a:schemeClr val="bg1"/>
                </a:solidFill>
                <a:latin typeface="Baskerville Old Face" pitchFamily="18" charset="0"/>
              </a:rPr>
              <a:t>“ There is none righteous, </a:t>
            </a:r>
          </a:p>
          <a:p>
            <a:pPr algn="ctr"/>
            <a:r>
              <a:rPr lang="en-US" sz="3300" b="1" dirty="0" smtClean="0">
                <a:solidFill>
                  <a:schemeClr val="bg1"/>
                </a:solidFill>
                <a:latin typeface="Baskerville Old Face" pitchFamily="18" charset="0"/>
              </a:rPr>
              <a:t>not even one;</a:t>
            </a:r>
          </a:p>
          <a:p>
            <a:pPr algn="ctr"/>
            <a:r>
              <a:rPr lang="en-US" sz="3300" b="1" dirty="0" smtClean="0">
                <a:solidFill>
                  <a:schemeClr val="bg1"/>
                </a:solidFill>
                <a:latin typeface="Baskerville Old Face" pitchFamily="18" charset="0"/>
              </a:rPr>
              <a:t>There is none who understands,</a:t>
            </a:r>
          </a:p>
          <a:p>
            <a:pPr algn="ctr"/>
            <a:r>
              <a:rPr lang="en-US" sz="3300" b="1" dirty="0" smtClean="0">
                <a:solidFill>
                  <a:schemeClr val="bg1"/>
                </a:solidFill>
                <a:latin typeface="Baskerville Old Face" pitchFamily="18" charset="0"/>
              </a:rPr>
              <a:t>There is none who </a:t>
            </a:r>
            <a:br>
              <a:rPr lang="en-US" sz="3300" b="1" dirty="0" smtClean="0">
                <a:solidFill>
                  <a:schemeClr val="bg1"/>
                </a:solidFill>
                <a:latin typeface="Baskerville Old Face" pitchFamily="18" charset="0"/>
              </a:rPr>
            </a:br>
            <a:r>
              <a:rPr lang="en-US" sz="3300" b="1" dirty="0" smtClean="0">
                <a:solidFill>
                  <a:schemeClr val="bg1"/>
                </a:solidFill>
                <a:latin typeface="Baskerville Old Face" pitchFamily="18" charset="0"/>
              </a:rPr>
              <a:t>seeks for God; </a:t>
            </a:r>
          </a:p>
          <a:p>
            <a:pPr algn="ctr"/>
            <a:r>
              <a:rPr lang="en-US" sz="3300" b="1" dirty="0" smtClean="0">
                <a:solidFill>
                  <a:schemeClr val="bg1"/>
                </a:solidFill>
                <a:latin typeface="Baskerville Old Face" pitchFamily="18" charset="0"/>
              </a:rPr>
              <a:t>All have turned aside, together they have become useless; </a:t>
            </a:r>
          </a:p>
          <a:p>
            <a:pPr algn="ctr"/>
            <a:r>
              <a:rPr lang="en-US" sz="3300" b="1" dirty="0" smtClean="0">
                <a:solidFill>
                  <a:schemeClr val="bg1"/>
                </a:solidFill>
                <a:latin typeface="Baskerville Old Face" pitchFamily="18" charset="0"/>
              </a:rPr>
              <a:t>There is none who does good, There is not even one.”</a:t>
            </a:r>
          </a:p>
          <a:p>
            <a:pPr algn="ctr"/>
            <a:r>
              <a:rPr lang="en-US" sz="3000" b="1" dirty="0" smtClean="0">
                <a:solidFill>
                  <a:schemeClr val="bg1"/>
                </a:solidFill>
                <a:latin typeface="Baskerville Old Face" pitchFamily="18" charset="0"/>
              </a:rPr>
              <a:t>Romans 3:10-12</a:t>
            </a:r>
            <a:endParaRPr lang="en-US" sz="3000" b="1"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drowning.jpg"/>
          <p:cNvPicPr>
            <a:picLocks noChangeAspect="1"/>
          </p:cNvPicPr>
          <p:nvPr/>
        </p:nvPicPr>
        <p:blipFill>
          <a:blip r:embed="rId2" cstate="print"/>
          <a:srcRect r="885" b="8223"/>
          <a:stretch>
            <a:fillRect/>
          </a:stretch>
        </p:blipFill>
        <p:spPr>
          <a:xfrm>
            <a:off x="4876800" y="0"/>
            <a:ext cx="3810000" cy="5148263"/>
          </a:xfrm>
          <a:prstGeom prst="rect">
            <a:avLst/>
          </a:prstGeom>
          <a:ln>
            <a:noFill/>
          </a:ln>
          <a:effectLst>
            <a:softEdge rad="112500"/>
          </a:effectLst>
        </p:spPr>
      </p:pic>
      <p:sp>
        <p:nvSpPr>
          <p:cNvPr id="4" name="Rectangle 3"/>
          <p:cNvSpPr/>
          <p:nvPr/>
        </p:nvSpPr>
        <p:spPr>
          <a:xfrm>
            <a:off x="381000" y="914876"/>
            <a:ext cx="4191000" cy="2646878"/>
          </a:xfrm>
          <a:prstGeom prst="rect">
            <a:avLst/>
          </a:prstGeom>
        </p:spPr>
        <p:txBody>
          <a:bodyPr wrap="square">
            <a:spAutoFit/>
          </a:bodyPr>
          <a:lstStyle/>
          <a:p>
            <a:pPr algn="ctr"/>
            <a:r>
              <a:rPr lang="en-US" sz="3400" b="1" dirty="0" smtClean="0">
                <a:solidFill>
                  <a:schemeClr val="bg1"/>
                </a:solidFill>
                <a:latin typeface="Baskerville Old Face" pitchFamily="18" charset="0"/>
              </a:rPr>
              <a:t>“When I’m alone,</a:t>
            </a:r>
          </a:p>
          <a:p>
            <a:pPr algn="ctr"/>
            <a:r>
              <a:rPr lang="en-US" sz="3400" b="1" dirty="0" smtClean="0">
                <a:solidFill>
                  <a:schemeClr val="bg1"/>
                </a:solidFill>
                <a:latin typeface="Baskerville Old Face" pitchFamily="18" charset="0"/>
              </a:rPr>
              <a:t>I’m in bad company.”</a:t>
            </a:r>
          </a:p>
          <a:p>
            <a:pPr algn="ctr"/>
            <a:endParaRPr lang="en-US" sz="3400" b="1" dirty="0" smtClean="0">
              <a:solidFill>
                <a:schemeClr val="bg1"/>
              </a:solidFill>
              <a:latin typeface="Baskerville Old Face" pitchFamily="18" charset="0"/>
            </a:endParaRPr>
          </a:p>
          <a:p>
            <a:pPr algn="ctr"/>
            <a:endParaRPr lang="en-US" sz="3400" b="1" dirty="0" smtClean="0">
              <a:solidFill>
                <a:schemeClr val="bg1"/>
              </a:solidFill>
              <a:latin typeface="Baskerville Old Face" pitchFamily="18" charset="0"/>
            </a:endParaRPr>
          </a:p>
          <a:p>
            <a:pPr algn="ctr"/>
            <a:r>
              <a:rPr lang="en-US" sz="3000" b="1" dirty="0" smtClean="0">
                <a:solidFill>
                  <a:schemeClr val="bg1"/>
                </a:solidFill>
                <a:latin typeface="Baskerville Old Face" pitchFamily="18" charset="0"/>
              </a:rPr>
              <a:t>-Country Western Lyrics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drowning.jpg"/>
          <p:cNvPicPr>
            <a:picLocks noChangeAspect="1"/>
          </p:cNvPicPr>
          <p:nvPr/>
        </p:nvPicPr>
        <p:blipFill>
          <a:blip r:embed="rId2" cstate="print"/>
          <a:srcRect r="885" b="8223"/>
          <a:stretch>
            <a:fillRect/>
          </a:stretch>
        </p:blipFill>
        <p:spPr>
          <a:xfrm>
            <a:off x="0" y="0"/>
            <a:ext cx="3810000" cy="5148263"/>
          </a:xfrm>
          <a:prstGeom prst="rect">
            <a:avLst/>
          </a:prstGeom>
          <a:ln>
            <a:noFill/>
          </a:ln>
          <a:effectLst>
            <a:softEdge rad="112500"/>
          </a:effectLst>
        </p:spPr>
      </p:pic>
      <p:sp>
        <p:nvSpPr>
          <p:cNvPr id="4" name="Rectangle 3"/>
          <p:cNvSpPr/>
          <p:nvPr/>
        </p:nvSpPr>
        <p:spPr>
          <a:xfrm>
            <a:off x="3962400" y="495657"/>
            <a:ext cx="4572000" cy="3754874"/>
          </a:xfrm>
          <a:prstGeom prst="rect">
            <a:avLst/>
          </a:prstGeom>
        </p:spPr>
        <p:txBody>
          <a:bodyPr wrap="square">
            <a:spAutoFit/>
          </a:bodyPr>
          <a:lstStyle/>
          <a:p>
            <a:r>
              <a:rPr lang="en-US" sz="3400" b="1" dirty="0" smtClean="0">
                <a:solidFill>
                  <a:schemeClr val="bg1"/>
                </a:solidFill>
                <a:latin typeface="Baskerville Old Face" pitchFamily="18" charset="0"/>
              </a:rPr>
              <a:t>“Man was created a little lower than the angels, and he has been a getting a little lower ever since.”</a:t>
            </a:r>
          </a:p>
          <a:p>
            <a:endParaRPr lang="en-US" sz="3400" b="1" dirty="0" smtClean="0">
              <a:solidFill>
                <a:schemeClr val="bg1"/>
              </a:solidFill>
              <a:latin typeface="Baskerville Old Face" pitchFamily="18" charset="0"/>
            </a:endParaRPr>
          </a:p>
          <a:p>
            <a:endParaRPr lang="en-US" sz="3400" b="1" dirty="0" smtClean="0">
              <a:solidFill>
                <a:schemeClr val="bg1"/>
              </a:solidFill>
              <a:latin typeface="Baskerville Old Face" pitchFamily="18" charset="0"/>
            </a:endParaRPr>
          </a:p>
          <a:p>
            <a:r>
              <a:rPr lang="en-US" sz="3400" b="1" dirty="0" smtClean="0">
                <a:solidFill>
                  <a:schemeClr val="bg1"/>
                </a:solidFill>
                <a:latin typeface="Baskerville Old Face" pitchFamily="18" charset="0"/>
              </a:rPr>
              <a:t>Mark Twain</a:t>
            </a:r>
            <a:endParaRPr lang="en-US" sz="3000" b="1"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drowning.jpg"/>
          <p:cNvPicPr>
            <a:picLocks noChangeAspect="1"/>
          </p:cNvPicPr>
          <p:nvPr/>
        </p:nvPicPr>
        <p:blipFill>
          <a:blip r:embed="rId2" cstate="print"/>
          <a:srcRect r="885" b="8223"/>
          <a:stretch>
            <a:fillRect/>
          </a:stretch>
        </p:blipFill>
        <p:spPr>
          <a:xfrm>
            <a:off x="4876800" y="0"/>
            <a:ext cx="3810000" cy="5148263"/>
          </a:xfrm>
          <a:prstGeom prst="rect">
            <a:avLst/>
          </a:prstGeom>
          <a:ln>
            <a:noFill/>
          </a:ln>
          <a:effectLst>
            <a:softEdge rad="112500"/>
          </a:effectLst>
        </p:spPr>
      </p:pic>
      <p:sp>
        <p:nvSpPr>
          <p:cNvPr id="4" name="Rectangle 3"/>
          <p:cNvSpPr/>
          <p:nvPr/>
        </p:nvSpPr>
        <p:spPr>
          <a:xfrm>
            <a:off x="381000" y="288131"/>
            <a:ext cx="4191000" cy="4278094"/>
          </a:xfrm>
          <a:prstGeom prst="rect">
            <a:avLst/>
          </a:prstGeom>
        </p:spPr>
        <p:txBody>
          <a:bodyPr wrap="square">
            <a:spAutoFit/>
          </a:bodyPr>
          <a:lstStyle/>
          <a:p>
            <a:pPr algn="ctr"/>
            <a:r>
              <a:rPr lang="en-US" sz="3400" b="1" dirty="0" smtClean="0">
                <a:solidFill>
                  <a:schemeClr val="bg1"/>
                </a:solidFill>
                <a:latin typeface="Baskerville Old Face" pitchFamily="18" charset="0"/>
              </a:rPr>
              <a:t>What terrifies us is not the explosive force of the atomic bomb, but the power of the wickedness of the human heart.</a:t>
            </a:r>
          </a:p>
          <a:p>
            <a:pPr algn="ctr"/>
            <a:endParaRPr lang="en-US" sz="3400" b="1" dirty="0" smtClean="0">
              <a:solidFill>
                <a:schemeClr val="bg1"/>
              </a:solidFill>
              <a:latin typeface="Baskerville Old Face" pitchFamily="18" charset="0"/>
            </a:endParaRPr>
          </a:p>
          <a:p>
            <a:pPr algn="ctr"/>
            <a:r>
              <a:rPr lang="en-US" sz="3400" b="1" dirty="0" smtClean="0">
                <a:solidFill>
                  <a:schemeClr val="bg1"/>
                </a:solidFill>
                <a:latin typeface="Baskerville Old Face" pitchFamily="18" charset="0"/>
              </a:rPr>
              <a:t>Albert Einstein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301627" y="238347"/>
            <a:ext cx="8068469" cy="595864"/>
          </a:xfrm>
          <a:prstGeom prst="rect">
            <a:avLst/>
          </a:prstGeom>
          <a:noFill/>
          <a:ln w="9525">
            <a:noFill/>
            <a:miter lim="800000"/>
            <a:headEnd/>
            <a:tailEnd/>
          </a:ln>
          <a:effectLst/>
        </p:spPr>
        <p:txBody>
          <a:bodyPr wrap="none" anchor="ctr"/>
          <a:lstStyle/>
          <a:p>
            <a:pPr algn="ctr"/>
            <a:r>
              <a:rPr lang="en-US" sz="3600" b="1" dirty="0">
                <a:solidFill>
                  <a:schemeClr val="bg1"/>
                </a:solidFill>
                <a:latin typeface="Calibri" pitchFamily="34" charset="0"/>
                <a:sym typeface="Arial" charset="0"/>
              </a:rPr>
              <a:t>No Sweeter Name</a:t>
            </a:r>
          </a:p>
        </p:txBody>
      </p:sp>
      <p:sp>
        <p:nvSpPr>
          <p:cNvPr id="106498" name="Rectangle 2"/>
          <p:cNvSpPr>
            <a:spLocks noChangeArrowheads="1"/>
          </p:cNvSpPr>
          <p:nvPr/>
        </p:nvSpPr>
        <p:spPr bwMode="auto">
          <a:xfrm>
            <a:off x="301627" y="1191728"/>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No sweeter name than the name of Jesus</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No sweeter name have I ever known</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No sweeter name than the name of Jesus</a:t>
            </a:r>
            <a:br>
              <a:rPr lang="en-US" sz="3400" b="1" dirty="0">
                <a:solidFill>
                  <a:schemeClr val="bg1"/>
                </a:solidFill>
                <a:latin typeface="Calibri" pitchFamily="34" charset="0"/>
                <a:sym typeface="Arial" charset="0"/>
              </a:rPr>
            </a:br>
            <a:r>
              <a:rPr lang="en-US" sz="2500" b="1" dirty="0" smtClean="0">
                <a:solidFill>
                  <a:schemeClr val="bg1"/>
                </a:solidFill>
                <a:latin typeface="Calibri" pitchFamily="34" charset="0"/>
                <a:sym typeface="Arial" charset="0"/>
              </a:rPr>
              <a:t>(repeat)</a:t>
            </a:r>
            <a:endParaRPr lang="en-US" sz="2500" b="1" dirty="0">
              <a:solidFill>
                <a:schemeClr val="bg1"/>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drowning.jpg"/>
          <p:cNvPicPr>
            <a:picLocks noChangeAspect="1"/>
          </p:cNvPicPr>
          <p:nvPr/>
        </p:nvPicPr>
        <p:blipFill>
          <a:blip r:embed="rId2" cstate="print"/>
          <a:srcRect r="885" b="8223"/>
          <a:stretch>
            <a:fillRect/>
          </a:stretch>
        </p:blipFill>
        <p:spPr>
          <a:xfrm>
            <a:off x="0" y="0"/>
            <a:ext cx="2286000" cy="5148263"/>
          </a:xfrm>
          <a:prstGeom prst="rect">
            <a:avLst/>
          </a:prstGeom>
          <a:ln>
            <a:noFill/>
          </a:ln>
          <a:effectLst>
            <a:softEdge rad="112500"/>
          </a:effectLst>
        </p:spPr>
      </p:pic>
      <p:sp>
        <p:nvSpPr>
          <p:cNvPr id="4" name="Rectangle 3"/>
          <p:cNvSpPr/>
          <p:nvPr/>
        </p:nvSpPr>
        <p:spPr>
          <a:xfrm>
            <a:off x="2286000" y="59531"/>
            <a:ext cx="6248400" cy="5678478"/>
          </a:xfrm>
          <a:prstGeom prst="rect">
            <a:avLst/>
          </a:prstGeom>
        </p:spPr>
        <p:txBody>
          <a:bodyPr wrap="square">
            <a:spAutoFit/>
          </a:bodyPr>
          <a:lstStyle/>
          <a:p>
            <a:r>
              <a:rPr lang="en-US" sz="3300" b="1" dirty="0" smtClean="0">
                <a:solidFill>
                  <a:schemeClr val="bg1"/>
                </a:solidFill>
                <a:latin typeface="Baskerville Old Face" pitchFamily="18" charset="0"/>
              </a:rPr>
              <a:t>“Our consciences, callings, art, ethics, responsibility, family and marriage, health, history, imagination, kingdom, culture and society, work ecology, angelic realms, academics, leisure and rest, worship, sexuality and language are stained by the sin of the original couple.”</a:t>
            </a:r>
          </a:p>
          <a:p>
            <a:pPr algn="ctr"/>
            <a:endParaRPr lang="en-US" sz="3300" b="1" dirty="0" smtClean="0">
              <a:solidFill>
                <a:schemeClr val="bg1"/>
              </a:solidFill>
              <a:latin typeface="Baskerville Old Face" pitchFamily="18" charset="0"/>
            </a:endParaRPr>
          </a:p>
          <a:p>
            <a:endParaRPr lang="en-US" sz="3300" b="1" dirty="0">
              <a:solidFill>
                <a:schemeClr val="bg1"/>
              </a:solidFill>
              <a:latin typeface="Baskerville Old Face" pitchFamily="18" charset="0"/>
            </a:endParaRPr>
          </a:p>
        </p:txBody>
      </p:sp>
      <p:sp>
        <p:nvSpPr>
          <p:cNvPr id="5" name="Rectangle 4"/>
          <p:cNvSpPr/>
          <p:nvPr/>
        </p:nvSpPr>
        <p:spPr>
          <a:xfrm>
            <a:off x="5647185" y="4625043"/>
            <a:ext cx="2574744" cy="523220"/>
          </a:xfrm>
          <a:prstGeom prst="rect">
            <a:avLst/>
          </a:prstGeom>
        </p:spPr>
        <p:txBody>
          <a:bodyPr wrap="none">
            <a:spAutoFit/>
          </a:bodyPr>
          <a:lstStyle/>
          <a:p>
            <a:r>
              <a:rPr lang="en-US" sz="2800" b="1" dirty="0" smtClean="0">
                <a:solidFill>
                  <a:schemeClr val="bg1"/>
                </a:solidFill>
                <a:latin typeface="Baskerville Old Face" pitchFamily="18" charset="0"/>
              </a:rPr>
              <a:t>Michael Metzger</a:t>
            </a: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drowning.jpg"/>
          <p:cNvPicPr>
            <a:picLocks noChangeAspect="1"/>
          </p:cNvPicPr>
          <p:nvPr/>
        </p:nvPicPr>
        <p:blipFill>
          <a:blip r:embed="rId2" cstate="print"/>
          <a:srcRect r="885" b="8223"/>
          <a:stretch>
            <a:fillRect/>
          </a:stretch>
        </p:blipFill>
        <p:spPr>
          <a:xfrm>
            <a:off x="4876800" y="0"/>
            <a:ext cx="3810000" cy="5148263"/>
          </a:xfrm>
          <a:prstGeom prst="rect">
            <a:avLst/>
          </a:prstGeom>
          <a:ln>
            <a:noFill/>
          </a:ln>
          <a:effectLst>
            <a:softEdge rad="112500"/>
          </a:effectLst>
        </p:spPr>
      </p:pic>
      <p:sp>
        <p:nvSpPr>
          <p:cNvPr id="4" name="Rectangle 3"/>
          <p:cNvSpPr/>
          <p:nvPr/>
        </p:nvSpPr>
        <p:spPr>
          <a:xfrm>
            <a:off x="228600" y="399097"/>
            <a:ext cx="4419600" cy="4278094"/>
          </a:xfrm>
          <a:prstGeom prst="rect">
            <a:avLst/>
          </a:prstGeom>
        </p:spPr>
        <p:txBody>
          <a:bodyPr wrap="square">
            <a:spAutoFit/>
          </a:bodyPr>
          <a:lstStyle/>
          <a:p>
            <a:pPr algn="ctr"/>
            <a:r>
              <a:rPr lang="en-US" sz="3400" b="1" dirty="0" smtClean="0">
                <a:solidFill>
                  <a:schemeClr val="bg1"/>
                </a:solidFill>
                <a:latin typeface="Baskerville Old Face" pitchFamily="18" charset="0"/>
              </a:rPr>
              <a:t>The heart is more deceitful </a:t>
            </a:r>
          </a:p>
          <a:p>
            <a:pPr algn="ctr"/>
            <a:r>
              <a:rPr lang="en-US" sz="3400" b="1" dirty="0" smtClean="0">
                <a:solidFill>
                  <a:schemeClr val="bg1"/>
                </a:solidFill>
                <a:latin typeface="Baskerville Old Face" pitchFamily="18" charset="0"/>
              </a:rPr>
              <a:t>than all else and is desperately sick;</a:t>
            </a:r>
          </a:p>
          <a:p>
            <a:pPr algn="ctr"/>
            <a:r>
              <a:rPr lang="en-US" sz="3400" b="1" dirty="0" smtClean="0">
                <a:solidFill>
                  <a:schemeClr val="bg1"/>
                </a:solidFill>
                <a:latin typeface="Baskerville Old Face" pitchFamily="18" charset="0"/>
              </a:rPr>
              <a:t>Who can understand it?</a:t>
            </a:r>
          </a:p>
          <a:p>
            <a:pPr algn="ctr"/>
            <a:endParaRPr lang="en-US" sz="3400" b="1" dirty="0" smtClean="0">
              <a:solidFill>
                <a:schemeClr val="bg1"/>
              </a:solidFill>
              <a:latin typeface="Baskerville Old Face" pitchFamily="18" charset="0"/>
            </a:endParaRPr>
          </a:p>
          <a:p>
            <a:pPr algn="ctr"/>
            <a:endParaRPr lang="en-US" sz="3400" b="1" dirty="0" smtClean="0">
              <a:solidFill>
                <a:schemeClr val="bg1"/>
              </a:solidFill>
              <a:latin typeface="Baskerville Old Face" pitchFamily="18" charset="0"/>
            </a:endParaRPr>
          </a:p>
          <a:p>
            <a:pPr algn="ctr"/>
            <a:r>
              <a:rPr lang="en-US" sz="3400" b="1" dirty="0" smtClean="0">
                <a:solidFill>
                  <a:schemeClr val="bg1"/>
                </a:solidFill>
                <a:latin typeface="Baskerville Old Face" pitchFamily="18" charset="0"/>
              </a:rPr>
              <a:t>Jeremiah 17:9</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drowning.jpg"/>
          <p:cNvPicPr>
            <a:picLocks noChangeAspect="1"/>
          </p:cNvPicPr>
          <p:nvPr/>
        </p:nvPicPr>
        <p:blipFill>
          <a:blip r:embed="rId2" cstate="print"/>
          <a:srcRect r="885" b="8223"/>
          <a:stretch>
            <a:fillRect/>
          </a:stretch>
        </p:blipFill>
        <p:spPr>
          <a:xfrm>
            <a:off x="0" y="0"/>
            <a:ext cx="3810000" cy="5148263"/>
          </a:xfrm>
          <a:prstGeom prst="rect">
            <a:avLst/>
          </a:prstGeom>
          <a:ln>
            <a:noFill/>
          </a:ln>
          <a:effectLst>
            <a:softEdge rad="112500"/>
          </a:effectLst>
        </p:spPr>
      </p:pic>
      <p:sp>
        <p:nvSpPr>
          <p:cNvPr id="4" name="Rounded Rectangle 3"/>
          <p:cNvSpPr/>
          <p:nvPr/>
        </p:nvSpPr>
        <p:spPr>
          <a:xfrm>
            <a:off x="3886200" y="1278731"/>
            <a:ext cx="4572000" cy="2145268"/>
          </a:xfrm>
          <a:prstGeom prst="roundRect">
            <a:avLst/>
          </a:prstGeom>
          <a:noFill/>
          <a:ln w="76200">
            <a:solidFill>
              <a:schemeClr val="accent5">
                <a:lumMod val="75000"/>
              </a:schemeClr>
            </a:solidFill>
          </a:ln>
        </p:spPr>
        <p:txBody>
          <a:bodyPr wrap="square">
            <a:spAutoFit/>
          </a:bodyPr>
          <a:lstStyle/>
          <a:p>
            <a:pPr algn="ctr"/>
            <a:r>
              <a:rPr lang="en-US" sz="4000" b="1" dirty="0" smtClean="0">
                <a:solidFill>
                  <a:schemeClr val="bg1"/>
                </a:solidFill>
                <a:latin typeface="Baskerville Old Face" pitchFamily="18" charset="0"/>
              </a:rPr>
              <a:t>A </a:t>
            </a:r>
            <a:r>
              <a:rPr lang="en-US" sz="4000" b="1" u="sng" dirty="0" smtClean="0">
                <a:solidFill>
                  <a:schemeClr val="bg1"/>
                </a:solidFill>
                <a:latin typeface="Baskerville Old Face" pitchFamily="18" charset="0"/>
              </a:rPr>
              <a:t>TEMPORARY</a:t>
            </a:r>
          </a:p>
          <a:p>
            <a:pPr algn="ctr"/>
            <a:r>
              <a:rPr lang="en-US" sz="4000" b="1" dirty="0" smtClean="0">
                <a:solidFill>
                  <a:schemeClr val="bg1"/>
                </a:solidFill>
                <a:latin typeface="Baskerville Old Face" pitchFamily="18" charset="0"/>
              </a:rPr>
              <a:t>SOLUTION</a:t>
            </a:r>
            <a:r>
              <a:rPr lang="en-US" sz="4000" b="1" u="sng" dirty="0" smtClean="0">
                <a:solidFill>
                  <a:schemeClr val="bg1"/>
                </a:solidFill>
                <a:latin typeface="Baskerville Old Face" pitchFamily="18" charset="0"/>
              </a:rPr>
              <a:t> </a:t>
            </a:r>
          </a:p>
          <a:p>
            <a:pPr algn="ctr"/>
            <a:r>
              <a:rPr lang="en-US" sz="4000" b="1" dirty="0" smtClean="0">
                <a:solidFill>
                  <a:schemeClr val="bg1"/>
                </a:solidFill>
                <a:latin typeface="Baskerville Old Face" pitchFamily="18" charset="0"/>
              </a:rPr>
              <a:t>FOR SIN</a:t>
            </a:r>
            <a:endParaRPr lang="en-US" sz="4000" b="1"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5" descr="passion_wide_cb.jpg"/>
          <p:cNvPicPr>
            <a:picLocks noChangeAspect="1"/>
          </p:cNvPicPr>
          <p:nvPr/>
        </p:nvPicPr>
        <p:blipFill>
          <a:blip r:embed="rId2" cstate="print"/>
          <a:srcRect r="58772"/>
          <a:stretch>
            <a:fillRect/>
          </a:stretch>
        </p:blipFill>
        <p:spPr>
          <a:xfrm>
            <a:off x="0" y="1"/>
            <a:ext cx="3733800" cy="5148262"/>
          </a:xfrm>
          <a:prstGeom prst="rect">
            <a:avLst/>
          </a:prstGeom>
          <a:ln>
            <a:noFill/>
          </a:ln>
          <a:effectLst>
            <a:softEdge rad="112500"/>
          </a:effectLst>
        </p:spPr>
      </p:pic>
      <p:sp>
        <p:nvSpPr>
          <p:cNvPr id="7" name="Rounded Rectangle 6"/>
          <p:cNvSpPr/>
          <p:nvPr/>
        </p:nvSpPr>
        <p:spPr>
          <a:xfrm>
            <a:off x="3886200" y="1278731"/>
            <a:ext cx="4572000" cy="2145268"/>
          </a:xfrm>
          <a:prstGeom prst="roundRect">
            <a:avLst/>
          </a:prstGeom>
          <a:noFill/>
          <a:ln w="76200">
            <a:solidFill>
              <a:schemeClr val="accent2"/>
            </a:solidFill>
          </a:ln>
        </p:spPr>
        <p:txBody>
          <a:bodyPr wrap="square">
            <a:spAutoFit/>
          </a:bodyPr>
          <a:lstStyle/>
          <a:p>
            <a:pPr algn="ctr"/>
            <a:r>
              <a:rPr lang="en-US" sz="4000" b="1" dirty="0" smtClean="0">
                <a:solidFill>
                  <a:schemeClr val="bg1"/>
                </a:solidFill>
                <a:latin typeface="Baskerville Old Face" pitchFamily="18" charset="0"/>
              </a:rPr>
              <a:t>A </a:t>
            </a:r>
            <a:r>
              <a:rPr lang="en-US" sz="4000" b="1" u="sng" dirty="0" smtClean="0">
                <a:solidFill>
                  <a:schemeClr val="bg1"/>
                </a:solidFill>
                <a:latin typeface="Baskerville Old Face" pitchFamily="18" charset="0"/>
              </a:rPr>
              <a:t>PERMANENT</a:t>
            </a:r>
          </a:p>
          <a:p>
            <a:pPr algn="ctr"/>
            <a:r>
              <a:rPr lang="en-US" sz="4000" b="1" dirty="0" smtClean="0">
                <a:solidFill>
                  <a:schemeClr val="bg1"/>
                </a:solidFill>
                <a:latin typeface="Baskerville Old Face" pitchFamily="18" charset="0"/>
              </a:rPr>
              <a:t>SOLUTION</a:t>
            </a:r>
            <a:r>
              <a:rPr lang="en-US" sz="4000" b="1" u="sng" dirty="0" smtClean="0">
                <a:solidFill>
                  <a:schemeClr val="bg1"/>
                </a:solidFill>
                <a:latin typeface="Baskerville Old Face" pitchFamily="18" charset="0"/>
              </a:rPr>
              <a:t> </a:t>
            </a:r>
          </a:p>
          <a:p>
            <a:pPr algn="ctr"/>
            <a:r>
              <a:rPr lang="en-US" sz="4000" b="1" dirty="0" smtClean="0">
                <a:solidFill>
                  <a:schemeClr val="bg1"/>
                </a:solidFill>
                <a:latin typeface="Baskerville Old Face" pitchFamily="18" charset="0"/>
              </a:rPr>
              <a:t>FOR SIN</a:t>
            </a:r>
            <a:endParaRPr lang="en-US" sz="4000" b="1"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drowning.jpg"/>
          <p:cNvPicPr>
            <a:picLocks noChangeAspect="1"/>
          </p:cNvPicPr>
          <p:nvPr/>
        </p:nvPicPr>
        <p:blipFill>
          <a:blip r:embed="rId2" cstate="print"/>
          <a:srcRect r="885" b="8223"/>
          <a:stretch>
            <a:fillRect/>
          </a:stretch>
        </p:blipFill>
        <p:spPr>
          <a:xfrm>
            <a:off x="6629400" y="0"/>
            <a:ext cx="2209800" cy="5148263"/>
          </a:xfrm>
          <a:prstGeom prst="rect">
            <a:avLst/>
          </a:prstGeom>
          <a:ln>
            <a:noFill/>
          </a:ln>
          <a:effectLst>
            <a:softEdge rad="112500"/>
          </a:effectLst>
        </p:spPr>
      </p:pic>
      <p:sp>
        <p:nvSpPr>
          <p:cNvPr id="4" name="Rectangle 3"/>
          <p:cNvSpPr/>
          <p:nvPr/>
        </p:nvSpPr>
        <p:spPr>
          <a:xfrm>
            <a:off x="304800" y="0"/>
            <a:ext cx="6477000" cy="5093702"/>
          </a:xfrm>
          <a:prstGeom prst="rect">
            <a:avLst/>
          </a:prstGeom>
        </p:spPr>
        <p:txBody>
          <a:bodyPr wrap="square">
            <a:spAutoFit/>
          </a:bodyPr>
          <a:lstStyle/>
          <a:p>
            <a:r>
              <a:rPr lang="en-US" sz="3200" b="1" dirty="0" smtClean="0">
                <a:solidFill>
                  <a:schemeClr val="bg1"/>
                </a:solidFill>
                <a:latin typeface="Baskerville Old Face" pitchFamily="18" charset="0"/>
              </a:rPr>
              <a:t>For it was fitting for us to have such a high priest, holy, innocent, undefiled, separated from sinners and exalted above the heavens; who does not need daily, like those high priests, to offer up sacrifices, first for His own sins and then for the sins of the people, because this He did once for all when He offered up Himself.</a:t>
            </a:r>
          </a:p>
          <a:p>
            <a:endParaRPr lang="en-US" sz="500" b="1" dirty="0" smtClean="0">
              <a:solidFill>
                <a:schemeClr val="bg1"/>
              </a:solidFill>
              <a:latin typeface="Baskerville Old Face" pitchFamily="18" charset="0"/>
            </a:endParaRPr>
          </a:p>
          <a:p>
            <a:pPr algn="r"/>
            <a:r>
              <a:rPr lang="en-US" sz="3000" b="1" dirty="0" smtClean="0">
                <a:solidFill>
                  <a:schemeClr val="bg1"/>
                </a:solidFill>
                <a:latin typeface="Baskerville Old Face" pitchFamily="18" charset="0"/>
              </a:rPr>
              <a:t>Hebrews 7:26-27</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drowning.jpg"/>
          <p:cNvPicPr>
            <a:picLocks noChangeAspect="1"/>
          </p:cNvPicPr>
          <p:nvPr/>
        </p:nvPicPr>
        <p:blipFill>
          <a:blip r:embed="rId2" cstate="print"/>
          <a:srcRect r="885" b="8223"/>
          <a:stretch>
            <a:fillRect/>
          </a:stretch>
        </p:blipFill>
        <p:spPr>
          <a:xfrm>
            <a:off x="0" y="1252280"/>
            <a:ext cx="2133600" cy="3895983"/>
          </a:xfrm>
          <a:prstGeom prst="rect">
            <a:avLst/>
          </a:prstGeom>
          <a:ln>
            <a:noFill/>
          </a:ln>
          <a:effectLst>
            <a:softEdge rad="112500"/>
          </a:effectLst>
        </p:spPr>
      </p:pic>
      <p:pic>
        <p:nvPicPr>
          <p:cNvPr id="3" name="Picture 2" descr="passion_wide_cb.jpg"/>
          <p:cNvPicPr>
            <a:picLocks noChangeAspect="1"/>
          </p:cNvPicPr>
          <p:nvPr/>
        </p:nvPicPr>
        <p:blipFill>
          <a:blip r:embed="rId3" cstate="print"/>
          <a:srcRect r="58772"/>
          <a:stretch>
            <a:fillRect/>
          </a:stretch>
        </p:blipFill>
        <p:spPr>
          <a:xfrm>
            <a:off x="5410200" y="79067"/>
            <a:ext cx="2362200" cy="3257064"/>
          </a:xfrm>
          <a:prstGeom prst="rect">
            <a:avLst/>
          </a:prstGeom>
          <a:ln>
            <a:noFill/>
          </a:ln>
          <a:effectLst>
            <a:softEdge rad="112500"/>
          </a:effectLst>
        </p:spPr>
      </p:pic>
      <p:sp>
        <p:nvSpPr>
          <p:cNvPr id="4" name="Rectangle 3"/>
          <p:cNvSpPr/>
          <p:nvPr/>
        </p:nvSpPr>
        <p:spPr>
          <a:xfrm>
            <a:off x="1828800" y="3366671"/>
            <a:ext cx="6934200" cy="1631216"/>
          </a:xfrm>
          <a:prstGeom prst="rect">
            <a:avLst/>
          </a:prstGeom>
        </p:spPr>
        <p:txBody>
          <a:bodyPr wrap="square">
            <a:spAutoFit/>
          </a:bodyPr>
          <a:lstStyle/>
          <a:p>
            <a:pPr algn="ctr"/>
            <a:r>
              <a:rPr lang="en-US" sz="3400" b="1" dirty="0" smtClean="0">
                <a:solidFill>
                  <a:schemeClr val="bg1"/>
                </a:solidFill>
                <a:latin typeface="Baskerville Old Face" pitchFamily="18" charset="0"/>
              </a:rPr>
              <a:t>but more LOVED and ACCEPTED in Christ than we could ever hope! </a:t>
            </a:r>
          </a:p>
          <a:p>
            <a:pPr algn="ctr"/>
            <a:r>
              <a:rPr lang="en-US" sz="3200" b="1" dirty="0" smtClean="0">
                <a:solidFill>
                  <a:schemeClr val="bg1"/>
                </a:solidFill>
                <a:latin typeface="Baskerville Old Face" pitchFamily="18" charset="0"/>
              </a:rPr>
              <a:t>Tim Keller</a:t>
            </a:r>
            <a:endParaRPr lang="en-US" sz="3000" b="1" dirty="0" smtClean="0">
              <a:solidFill>
                <a:schemeClr val="bg1"/>
              </a:solidFill>
              <a:latin typeface="Baskerville Old Face" pitchFamily="18" charset="0"/>
            </a:endParaRPr>
          </a:p>
        </p:txBody>
      </p:sp>
      <p:sp>
        <p:nvSpPr>
          <p:cNvPr id="5" name="Rectangle 4"/>
          <p:cNvSpPr/>
          <p:nvPr/>
        </p:nvSpPr>
        <p:spPr>
          <a:xfrm>
            <a:off x="76200" y="125313"/>
            <a:ext cx="5257800" cy="1138773"/>
          </a:xfrm>
          <a:prstGeom prst="rect">
            <a:avLst/>
          </a:prstGeom>
        </p:spPr>
        <p:txBody>
          <a:bodyPr wrap="square">
            <a:spAutoFit/>
          </a:bodyPr>
          <a:lstStyle/>
          <a:p>
            <a:r>
              <a:rPr lang="en-US" sz="3400" b="1" dirty="0" smtClean="0">
                <a:solidFill>
                  <a:schemeClr val="bg1"/>
                </a:solidFill>
                <a:latin typeface="Baskerville Old Face" pitchFamily="18" charset="0"/>
              </a:rPr>
              <a:t>We are more WICKED than we could ever believe, </a:t>
            </a:r>
            <a:endParaRPr lang="en-US" sz="3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04800" y="4405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You are the life to my </a:t>
            </a:r>
            <a:r>
              <a:rPr lang="en-US" sz="3400" b="1" dirty="0" smtClean="0">
                <a:solidFill>
                  <a:schemeClr val="bg1"/>
                </a:solidFill>
                <a:latin typeface="Calibri" pitchFamily="34" charset="0"/>
                <a:sym typeface="Arial" charset="0"/>
              </a:rPr>
              <a:t>heart</a:t>
            </a:r>
            <a:r>
              <a:rPr lang="en-US" sz="3400" b="1" dirty="0">
                <a:solidFill>
                  <a:schemeClr val="bg1"/>
                </a:solidFill>
                <a:latin typeface="Calibri" pitchFamily="34" charset="0"/>
                <a:sym typeface="Arial" charset="0"/>
              </a:rPr>
              <a:t> </a:t>
            </a:r>
            <a:r>
              <a:rPr lang="en-US" sz="3400" b="1" dirty="0" smtClean="0">
                <a:solidFill>
                  <a:schemeClr val="bg1"/>
                </a:solidFill>
                <a:latin typeface="Calibri" pitchFamily="34" charset="0"/>
                <a:sym typeface="Arial" charset="0"/>
              </a:rPr>
              <a:t>and </a:t>
            </a:r>
            <a:r>
              <a:rPr lang="en-US" sz="3400" b="1" dirty="0">
                <a:solidFill>
                  <a:schemeClr val="bg1"/>
                </a:solidFill>
                <a:latin typeface="Calibri" pitchFamily="34" charset="0"/>
                <a:sym typeface="Arial" charset="0"/>
              </a:rPr>
              <a:t>my soul</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You are the light to the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Darkness around 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04800" y="2881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You are the hope to the hopeless</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And broken</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You are the only truth and the way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381000" y="4405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No sweeter name than the name of Jesus</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No sweeter name have I ever known</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No sweeter name than the name of Jesus</a:t>
            </a:r>
            <a:br>
              <a:rPr lang="en-US" sz="3400" b="1" dirty="0">
                <a:solidFill>
                  <a:schemeClr val="bg1"/>
                </a:solidFill>
                <a:latin typeface="Calibri" pitchFamily="34" charset="0"/>
                <a:sym typeface="Arial" charset="0"/>
              </a:rPr>
            </a:br>
            <a:r>
              <a:rPr lang="en-US" sz="2500" b="1" dirty="0" smtClean="0">
                <a:solidFill>
                  <a:schemeClr val="bg1"/>
                </a:solidFill>
                <a:latin typeface="Calibri" pitchFamily="34" charset="0"/>
                <a:sym typeface="Arial" charset="0"/>
              </a:rPr>
              <a:t>(repeat)</a:t>
            </a:r>
            <a:endParaRPr lang="en-US" sz="2500" b="1" dirty="0">
              <a:solidFill>
                <a:schemeClr val="bg1"/>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301627" y="440531"/>
            <a:ext cx="8068469" cy="2383455"/>
          </a:xfrm>
          <a:prstGeom prst="rect">
            <a:avLst/>
          </a:prstGeom>
          <a:noFill/>
          <a:ln w="9525">
            <a:noFill/>
            <a:miter lim="800000"/>
            <a:headEnd/>
            <a:tailEnd/>
          </a:ln>
          <a:effectLst/>
        </p:spPr>
        <p:txBody>
          <a:bodyPr wrap="none"/>
          <a:lstStyle/>
          <a:p>
            <a:pPr algn="ctr"/>
            <a:r>
              <a:rPr lang="en-US" sz="3400" b="1" dirty="0">
                <a:solidFill>
                  <a:schemeClr val="bg1"/>
                </a:solidFill>
                <a:latin typeface="Calibri" pitchFamily="34" charset="0"/>
                <a:sym typeface="Arial" charset="0"/>
              </a:rPr>
              <a:t>You are the life to my </a:t>
            </a:r>
            <a:r>
              <a:rPr lang="en-US" sz="3400" b="1" dirty="0" smtClean="0">
                <a:solidFill>
                  <a:schemeClr val="bg1"/>
                </a:solidFill>
                <a:latin typeface="Calibri" pitchFamily="34" charset="0"/>
                <a:sym typeface="Arial" charset="0"/>
              </a:rPr>
              <a:t>heart and </a:t>
            </a:r>
            <a:r>
              <a:rPr lang="en-US" sz="3400" b="1" dirty="0">
                <a:solidFill>
                  <a:schemeClr val="bg1"/>
                </a:solidFill>
                <a:latin typeface="Calibri" pitchFamily="34" charset="0"/>
                <a:sym typeface="Arial" charset="0"/>
              </a:rPr>
              <a:t>my soul</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You are the light to the</a:t>
            </a:r>
            <a:br>
              <a:rPr lang="en-US" sz="3400" b="1" dirty="0">
                <a:solidFill>
                  <a:schemeClr val="bg1"/>
                </a:solidFill>
                <a:latin typeface="Calibri" pitchFamily="34" charset="0"/>
                <a:sym typeface="Arial" charset="0"/>
              </a:rPr>
            </a:br>
            <a:r>
              <a:rPr lang="en-US" sz="3400" b="1" dirty="0">
                <a:solidFill>
                  <a:schemeClr val="bg1"/>
                </a:solidFill>
                <a:latin typeface="Calibri" pitchFamily="34" charset="0"/>
                <a:sym typeface="Arial" charset="0"/>
              </a:rPr>
              <a:t>Darkness around 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549</Words>
  <Application>Microsoft Office PowerPoint</Application>
  <PresentationFormat>Custom</PresentationFormat>
  <Paragraphs>137</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82</cp:revision>
  <dcterms:created xsi:type="dcterms:W3CDTF">2012-05-24T16:22:53Z</dcterms:created>
  <dcterms:modified xsi:type="dcterms:W3CDTF">2012-05-29T20:03:33Z</dcterms:modified>
</cp:coreProperties>
</file>