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0" r:id="rId40"/>
    <p:sldId id="256" r:id="rId41"/>
    <p:sldId id="267" r:id="rId42"/>
    <p:sldId id="258" r:id="rId43"/>
    <p:sldId id="259" r:id="rId44"/>
    <p:sldId id="260" r:id="rId45"/>
    <p:sldId id="264" r:id="rId46"/>
    <p:sldId id="265" r:id="rId47"/>
    <p:sldId id="266" r:id="rId48"/>
    <p:sldId id="318" r:id="rId49"/>
    <p:sldId id="268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8686800" cy="5148263"/>
  <p:notesSz cx="6858000" cy="91440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10" y="-102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A1D0-7079-417F-8B82-2BA184F52AD3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38A-8576-4EA5-ABC2-CD9C6D181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5" y="745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a mighty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hand 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outstretched arm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love endures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the life that's been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reborn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love endures forever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praise, sing praise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praise, sing praise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faithful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strong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with us,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5" y="8764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From the rising to the setting sun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love endures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forever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By the grace of God we will carry 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love endures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praise, sing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praise, sing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faithful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strong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God is with us,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charset="0"/>
              </a:rPr>
              <a:t>Chris Tomlin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charset="0"/>
              </a:rPr>
              <a:t>2001 worshiptogether.com songs, </a:t>
            </a:r>
            <a:r>
              <a:rPr lang="en-US" sz="1700" dirty="0" err="1">
                <a:solidFill>
                  <a:srgbClr val="000000"/>
                </a:solidFill>
                <a:sym typeface="Arial" charset="0"/>
              </a:rPr>
              <a:t>sixsteps</a:t>
            </a:r>
            <a:r>
              <a:rPr lang="en-US" sz="1700" dirty="0">
                <a:solidFill>
                  <a:srgbClr val="000000"/>
                </a:solidFill>
                <a:sym typeface="Arial" charset="0"/>
              </a:rPr>
              <a:t>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01626" y="135731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How Deep The Father's Love For Us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1626" y="745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How deep the Father's love for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us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How vast beyond all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measure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That He should give His only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son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To make a wretch His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treasure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6" y="211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How great the pain of searing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loss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 Father turns His face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away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As wounds which mar the Chosen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One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Bring many sons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glory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1626" y="3430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Behold the Man upon the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cross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My sin upon His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shoulders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Ashamed I hear my mocking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voice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Call out among the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scoffers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1626" y="266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It was my sin that held Him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there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Until it was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accomplished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His dying breath has brought me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life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I know that it is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finished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1626" y="211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I will not boast in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anything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No gifts, no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power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, no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wisdom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But I will boast in Jesus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Christ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His death 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resurrection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1626" y="135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Why should I gain from His reward?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I cannot give an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answer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But this I know with all my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heart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His wounds have paid my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ransom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1995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01625" y="135731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Made To Worship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Before the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day </a:t>
            </a:r>
          </a:p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Before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light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Before the world revolved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Around the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sun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1625" y="266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God on high, stepped down into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time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wrote a story of His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love for everyone </a:t>
            </a:r>
          </a:p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He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has filled our hearts with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wonder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So that we always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remember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5" y="364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made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worship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called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love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forgiven 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free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1000" y="288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When you and I embrace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surrender</a:t>
            </a:r>
          </a:p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I choose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believe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Then you and I will see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Who we were meant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5" y="211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All we are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all we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have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Is all a gift from God that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we receive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Brought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life </a:t>
            </a:r>
          </a:p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e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open up our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eyes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517"/>
            <a:ext cx="7696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To see the majesty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glory of the King</a:t>
            </a:r>
          </a:p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He has filled our hearts with wonder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So that we always remember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5" y="288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made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worship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called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love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forgiven 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free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1000" y="266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When you and I embrace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surrender</a:t>
            </a:r>
          </a:p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I choose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believe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Then you and I will see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Who we were meant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1625" y="1144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even the rocks cry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out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Even the heavens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shout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At the sound of His holy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name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So let every voice sing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out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Let every knee bow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down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He's worthy of all our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praise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5" y="288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made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worship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called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love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and I are forgiven 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free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6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sym typeface="Arial" pitchFamily="34" charset="0"/>
              </a:rPr>
              <a:t>Meet With Me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I'm here to meet with you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Come and meet with me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I'm here to find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Reveal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Yourself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1000" y="135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When you and I embrace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surrender</a:t>
            </a:r>
          </a:p>
          <a:p>
            <a:pPr algn="ctr"/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You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and I choose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believe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Then you and I will see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Who we were meant to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>be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531" y="4817158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Ed Cash, Stephan Sharp, Chris Tomlin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Stand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creation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Eternity in Your hand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spoke the earth into motion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my failure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carried the cross for my shame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sin weighed upon Your shoulders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walk upon salvation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Spirit alive in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life to declare Your promise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I am is Yours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2005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act Letterhead Logo"/>
          <p:cNvPicPr>
            <a:picLocks noChangeAspect="1" noChangeArrowheads="1"/>
          </p:cNvPicPr>
          <p:nvPr/>
        </p:nvPicPr>
        <p:blipFill>
          <a:blip r:embed="rId2" cstate="print"/>
          <a:srcRect l="9091" t="22058" r="9091" b="20589"/>
          <a:stretch>
            <a:fillRect/>
          </a:stretch>
        </p:blipFill>
        <p:spPr bwMode="auto">
          <a:xfrm>
            <a:off x="0" y="821531"/>
            <a:ext cx="8675077" cy="304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135731"/>
            <a:ext cx="411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June 11</a:t>
            </a:r>
            <a:r>
              <a:rPr lang="en-US" sz="4500" b="1" baseline="30000" dirty="0" smtClean="0"/>
              <a:t>th</a:t>
            </a:r>
            <a:r>
              <a:rPr lang="en-US" sz="4500" b="1" dirty="0" smtClean="0"/>
              <a:t>-14th</a:t>
            </a:r>
            <a:endParaRPr lang="en-US" sz="4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640931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DRIVERS NEEDED!! </a:t>
            </a:r>
            <a:endParaRPr lang="en-US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516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wait, You make me strong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long, You draw me to Your arms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stand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I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sing Your praise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" y="686435"/>
            <a:ext cx="6297930" cy="3280698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10400" b="1" dirty="0" smtClean="0">
                <a:solidFill>
                  <a:srgbClr val="FF0066"/>
                </a:solidFill>
                <a:latin typeface="Curlz MT" pitchFamily="82" charset="0"/>
              </a:rPr>
              <a:t>A Faithful</a:t>
            </a:r>
          </a:p>
          <a:p>
            <a:pPr algn="ctr"/>
            <a:r>
              <a:rPr lang="en-US" sz="10400" b="1" dirty="0" smtClean="0">
                <a:solidFill>
                  <a:srgbClr val="FF0066"/>
                </a:solidFill>
                <a:latin typeface="Curlz MT" pitchFamily="82" charset="0"/>
              </a:rPr>
              <a:t>Mother</a:t>
            </a:r>
            <a:endParaRPr lang="en-US" sz="104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743638"/>
            <a:ext cx="6153150" cy="2880589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9100" b="1" dirty="0" smtClean="0">
                <a:solidFill>
                  <a:srgbClr val="FF0066"/>
                </a:solidFill>
                <a:latin typeface="Curlz MT" pitchFamily="82" charset="0"/>
              </a:rPr>
              <a:t>The </a:t>
            </a:r>
          </a:p>
          <a:p>
            <a:pPr algn="ctr"/>
            <a:r>
              <a:rPr lang="en-US" sz="9100" b="1" dirty="0" smtClean="0">
                <a:solidFill>
                  <a:srgbClr val="FF0066"/>
                </a:solidFill>
                <a:latin typeface="Curlz MT" pitchFamily="82" charset="0"/>
              </a:rPr>
              <a:t>Faithful One</a:t>
            </a:r>
            <a:endParaRPr lang="en-US" sz="9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" y="1485612"/>
            <a:ext cx="8107680" cy="3526919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200" b="1" dirty="0" smtClean="0"/>
              <a:t>“The </a:t>
            </a:r>
            <a:r>
              <a:rPr lang="en-US" sz="3200" b="1" dirty="0"/>
              <a:t>saying is trustworthy, for</a:t>
            </a:r>
            <a:r>
              <a:rPr lang="en-US" sz="3200" b="1" dirty="0" smtClean="0"/>
              <a:t>: If </a:t>
            </a:r>
            <a:r>
              <a:rPr lang="en-US" sz="3200" b="1" dirty="0"/>
              <a:t>we have died with him, we will also live with him</a:t>
            </a:r>
            <a:r>
              <a:rPr lang="en-US" sz="3200" b="1" dirty="0" smtClean="0"/>
              <a:t>; if </a:t>
            </a:r>
            <a:r>
              <a:rPr lang="en-US" sz="3200" b="1" dirty="0"/>
              <a:t>we endure, we will also reign with him</a:t>
            </a:r>
            <a:r>
              <a:rPr lang="en-US" sz="3200" b="1" dirty="0" smtClean="0"/>
              <a:t>; if </a:t>
            </a:r>
            <a:r>
              <a:rPr lang="en-US" sz="3200" b="1" dirty="0"/>
              <a:t>we deny him, he also will deny us</a:t>
            </a:r>
            <a:r>
              <a:rPr lang="en-US" sz="3200" b="1" dirty="0" smtClean="0"/>
              <a:t>; if </a:t>
            </a:r>
            <a:r>
              <a:rPr lang="en-US" sz="3200" b="1" dirty="0"/>
              <a:t>we are faithless, he remains </a:t>
            </a:r>
            <a:r>
              <a:rPr lang="en-US" sz="3200" b="1" dirty="0" smtClean="0"/>
              <a:t>faithful—for</a:t>
            </a:r>
            <a:r>
              <a:rPr lang="en-US" sz="3200" b="1" dirty="0"/>
              <a:t> he cannot deny himself</a:t>
            </a:r>
            <a:r>
              <a:rPr lang="en-US" sz="3200" b="1" dirty="0" smtClean="0"/>
              <a:t>.”</a:t>
            </a:r>
          </a:p>
          <a:p>
            <a:pPr algn="r"/>
            <a:r>
              <a:rPr lang="en-US" sz="3200" b="1" dirty="0" smtClean="0"/>
              <a:t>2 Timothy 2:11-13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7170" y="114406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Character Shows</a:t>
            </a:r>
          </a:p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1716088"/>
            <a:ext cx="8107680" cy="2465090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pPr algn="ctr"/>
            <a:r>
              <a:rPr lang="en-US" sz="10800" dirty="0" smtClean="0">
                <a:latin typeface="28 Days Later" pitchFamily="34" charset="0"/>
              </a:rPr>
              <a:t>Joseph</a:t>
            </a:r>
          </a:p>
          <a:p>
            <a:pPr algn="ctr"/>
            <a:r>
              <a:rPr lang="en-US" sz="4700" dirty="0" smtClean="0">
                <a:latin typeface="+mj-lt"/>
              </a:rPr>
              <a:t>Genesis 37-47</a:t>
            </a:r>
            <a:endParaRPr lang="en-US" sz="47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" y="114406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People Show</a:t>
            </a:r>
          </a:p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" y="1830494"/>
            <a:ext cx="8107680" cy="2695923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400" b="1" dirty="0" smtClean="0"/>
              <a:t>“I</a:t>
            </a:r>
            <a:r>
              <a:rPr lang="en-US" sz="3400" b="1" dirty="0"/>
              <a:t> lift up my eyes to the hills</a:t>
            </a:r>
            <a:r>
              <a:rPr lang="en-US" sz="3400" b="1" dirty="0" smtClean="0"/>
              <a:t>.  From </a:t>
            </a:r>
            <a:r>
              <a:rPr lang="en-US" sz="3400" b="1" dirty="0"/>
              <a:t>where does my help come</a:t>
            </a:r>
            <a:r>
              <a:rPr lang="en-US" sz="3400" b="1" dirty="0" smtClean="0"/>
              <a:t>?  My </a:t>
            </a:r>
            <a:r>
              <a:rPr lang="en-US" sz="3400" b="1" dirty="0"/>
              <a:t>help comes from the </a:t>
            </a:r>
            <a:r>
              <a:rPr lang="en-US" sz="3400" b="1" cap="small" dirty="0"/>
              <a:t>Lord</a:t>
            </a:r>
            <a:r>
              <a:rPr lang="en-US" sz="3400" b="1" dirty="0" smtClean="0"/>
              <a:t>, who</a:t>
            </a:r>
            <a:r>
              <a:rPr lang="en-US" sz="3400" b="1" dirty="0"/>
              <a:t> made heaven and earth</a:t>
            </a:r>
            <a:r>
              <a:rPr lang="en-US" sz="3400" b="1" dirty="0" smtClean="0"/>
              <a:t>.”</a:t>
            </a:r>
          </a:p>
          <a:p>
            <a:pPr algn="r"/>
            <a:r>
              <a:rPr lang="en-US" sz="3400" b="1" dirty="0" smtClean="0"/>
              <a:t>Psalm 121:1,2</a:t>
            </a:r>
            <a:endParaRPr lang="en-US" sz="3400" b="1" dirty="0"/>
          </a:p>
          <a:p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170" y="114406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Creation Shows</a:t>
            </a:r>
          </a:p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" y="973931"/>
            <a:ext cx="8180070" cy="4296361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100" b="1" dirty="0" smtClean="0"/>
              <a:t>“Oh </a:t>
            </a:r>
            <a:r>
              <a:rPr lang="en-US" sz="3100" b="1" dirty="0"/>
              <a:t>give thanks to the </a:t>
            </a:r>
            <a:r>
              <a:rPr lang="en-US" sz="3100" b="1" cap="small" dirty="0"/>
              <a:t>Lord</a:t>
            </a:r>
            <a:r>
              <a:rPr lang="en-US" sz="3100" b="1" dirty="0"/>
              <a:t>, for he is good</a:t>
            </a:r>
            <a:r>
              <a:rPr lang="en-US" sz="3100" b="1" dirty="0" smtClean="0"/>
              <a:t>; for </a:t>
            </a:r>
            <a:r>
              <a:rPr lang="en-US" sz="3100" b="1" dirty="0"/>
              <a:t>his steadfast love endures forever</a:t>
            </a:r>
            <a:r>
              <a:rPr lang="en-US" sz="3100" b="1" dirty="0" smtClean="0"/>
              <a:t>!”</a:t>
            </a:r>
          </a:p>
          <a:p>
            <a:pPr algn="r"/>
            <a:r>
              <a:rPr lang="en-US" sz="3100" b="1" dirty="0" smtClean="0"/>
              <a:t>Psalm 118:29</a:t>
            </a:r>
          </a:p>
          <a:p>
            <a:r>
              <a:rPr lang="en-US" sz="3100" b="1" dirty="0" smtClean="0"/>
              <a:t>		“In </a:t>
            </a:r>
            <a:r>
              <a:rPr lang="en-US" sz="3100" b="1" dirty="0"/>
              <a:t>this is love, not that we have </a:t>
            </a:r>
            <a:r>
              <a:rPr lang="en-US" sz="3100" b="1" dirty="0" smtClean="0"/>
              <a:t>			           loved </a:t>
            </a:r>
            <a:r>
              <a:rPr lang="en-US" sz="3100" b="1" dirty="0"/>
              <a:t>God but that he loved us </a:t>
            </a:r>
            <a:r>
              <a:rPr lang="en-US" sz="3100" b="1" dirty="0" smtClean="0"/>
              <a:t>			           and </a:t>
            </a:r>
            <a:r>
              <a:rPr lang="en-US" sz="3100" b="1" dirty="0"/>
              <a:t>sent his Son to be the </a:t>
            </a:r>
            <a:r>
              <a:rPr lang="en-US" sz="3100" b="1" dirty="0" smtClean="0"/>
              <a:t>				           propitiation </a:t>
            </a:r>
            <a:r>
              <a:rPr lang="en-US" sz="3100" b="1" dirty="0"/>
              <a:t>for our sins</a:t>
            </a:r>
            <a:r>
              <a:rPr lang="en-US" sz="3100" b="1" dirty="0" smtClean="0"/>
              <a:t>.”  </a:t>
            </a:r>
          </a:p>
          <a:p>
            <a:pPr algn="r"/>
            <a:r>
              <a:rPr lang="en-US" sz="3100" b="1" dirty="0" smtClean="0"/>
              <a:t>1 John 4:10</a:t>
            </a:r>
            <a:endParaRPr lang="en-US" sz="2900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170" y="114406"/>
            <a:ext cx="6153150" cy="710764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Love Shows 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" y="1735931"/>
            <a:ext cx="8324850" cy="2695923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400" b="1" dirty="0" smtClean="0"/>
              <a:t>“God </a:t>
            </a:r>
            <a:r>
              <a:rPr lang="en-US" sz="3400" b="1" dirty="0"/>
              <a:t>is faithful, by whom you were called into the fellowship of his Son, Jesus Christ our Lord</a:t>
            </a:r>
            <a:r>
              <a:rPr lang="en-US" sz="3400" b="1" dirty="0" smtClean="0"/>
              <a:t>.”</a:t>
            </a:r>
          </a:p>
          <a:p>
            <a:r>
              <a:rPr lang="en-US" sz="3400" b="1" dirty="0" smtClean="0"/>
              <a:t>                                             I Corinthians 1:9</a:t>
            </a:r>
            <a:endParaRPr lang="en-US" sz="3400" b="1" dirty="0"/>
          </a:p>
          <a:p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217170" y="114406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Completed Work Shows 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" y="1216054"/>
            <a:ext cx="8252460" cy="3634641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300" b="1" baseline="30000" dirty="0"/>
              <a:t> </a:t>
            </a:r>
            <a:r>
              <a:rPr lang="en-US" sz="3300" b="1" dirty="0">
                <a:latin typeface="Arial Narrow" pitchFamily="34" charset="0"/>
              </a:rPr>
              <a:t>For the creation waits with eager longing for the revealing of the sons of God. </a:t>
            </a:r>
            <a:r>
              <a:rPr lang="en-US" sz="3300" b="1" dirty="0" smtClean="0">
                <a:latin typeface="Arial Narrow" pitchFamily="34" charset="0"/>
              </a:rPr>
              <a:t>For </a:t>
            </a:r>
            <a:r>
              <a:rPr lang="en-US" sz="3300" b="1" dirty="0">
                <a:latin typeface="Arial Narrow" pitchFamily="34" charset="0"/>
              </a:rPr>
              <a:t>the </a:t>
            </a:r>
            <a:r>
              <a:rPr lang="en-US" sz="3300" b="1" dirty="0" smtClean="0">
                <a:latin typeface="Arial Narrow" pitchFamily="34" charset="0"/>
              </a:rPr>
              <a:t>creation was </a:t>
            </a:r>
            <a:r>
              <a:rPr lang="en-US" sz="3300" b="1" dirty="0">
                <a:latin typeface="Arial Narrow" pitchFamily="34" charset="0"/>
              </a:rPr>
              <a:t>subjected to futility, not </a:t>
            </a:r>
            <a:r>
              <a:rPr lang="en-US" sz="3300" b="1" dirty="0" smtClean="0">
                <a:latin typeface="Arial Narrow" pitchFamily="34" charset="0"/>
              </a:rPr>
              <a:t>willingly, but because </a:t>
            </a:r>
            <a:r>
              <a:rPr lang="en-US" sz="3300" b="1" dirty="0">
                <a:latin typeface="Arial Narrow" pitchFamily="34" charset="0"/>
              </a:rPr>
              <a:t>of him who subjected it, in hope </a:t>
            </a:r>
            <a:r>
              <a:rPr lang="en-US" sz="3300" b="1" dirty="0" smtClean="0">
                <a:latin typeface="Arial Narrow" pitchFamily="34" charset="0"/>
              </a:rPr>
              <a:t>that</a:t>
            </a:r>
            <a:r>
              <a:rPr lang="en-US" sz="3300" b="1" dirty="0">
                <a:latin typeface="Arial Narrow" pitchFamily="34" charset="0"/>
              </a:rPr>
              <a:t> the creation itself will be set free from its bondage to corruption and obtain the freedom of the glory of the children of God.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70" y="-16669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Redemptive Work </a:t>
            </a:r>
          </a:p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Shows 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" y="1266687"/>
            <a:ext cx="8241030" cy="3634641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300" b="1" dirty="0" smtClean="0">
                <a:latin typeface="Arial Narrow" pitchFamily="34" charset="0"/>
              </a:rPr>
              <a:t>For </a:t>
            </a:r>
            <a:r>
              <a:rPr lang="en-US" sz="3300" b="1" dirty="0">
                <a:latin typeface="Arial Narrow" pitchFamily="34" charset="0"/>
              </a:rPr>
              <a:t>we know that the whole creation has been groaning together in the pains of childbirth until now. </a:t>
            </a:r>
            <a:r>
              <a:rPr lang="en-US" sz="3300" b="1" dirty="0" smtClean="0">
                <a:latin typeface="Arial Narrow" pitchFamily="34" charset="0"/>
              </a:rPr>
              <a:t>And </a:t>
            </a:r>
            <a:r>
              <a:rPr lang="en-US" sz="3300" b="1" dirty="0">
                <a:latin typeface="Arial Narrow" pitchFamily="34" charset="0"/>
              </a:rPr>
              <a:t>not only the creation, but we ourselves, who have the </a:t>
            </a:r>
            <a:r>
              <a:rPr lang="en-US" sz="3300" b="1" dirty="0" smtClean="0">
                <a:latin typeface="Arial Narrow" pitchFamily="34" charset="0"/>
              </a:rPr>
              <a:t>first fruits </a:t>
            </a:r>
            <a:r>
              <a:rPr lang="en-US" sz="3300" b="1" dirty="0">
                <a:latin typeface="Arial Narrow" pitchFamily="34" charset="0"/>
              </a:rPr>
              <a:t>of the Spirit, groan inwardly as we wait eagerly for adoption as sons, the redemption of our bodies.</a:t>
            </a:r>
            <a:endParaRPr lang="en-US" sz="3300" b="1" dirty="0" smtClean="0">
              <a:latin typeface="Arial Narrow" pitchFamily="34" charset="0"/>
            </a:endParaRPr>
          </a:p>
          <a:p>
            <a:pPr algn="r"/>
            <a:r>
              <a:rPr lang="en-US" sz="3300" b="1" dirty="0" smtClean="0">
                <a:latin typeface="Arial Narrow" pitchFamily="34" charset="0"/>
              </a:rPr>
              <a:t>Romans 8:19-23</a:t>
            </a:r>
            <a:endParaRPr lang="en-US" sz="33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" y="-16669"/>
            <a:ext cx="6153150" cy="1341706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His Redemptive Work </a:t>
            </a:r>
          </a:p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Shows He Is Faithful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" y="2459726"/>
            <a:ext cx="8252460" cy="1649482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</a:bodyPr>
          <a:lstStyle/>
          <a:p>
            <a:r>
              <a:rPr lang="en-US" sz="3400" b="1" baseline="30000" dirty="0"/>
              <a:t> </a:t>
            </a:r>
            <a:r>
              <a:rPr lang="en-US" sz="3400" b="1" dirty="0"/>
              <a:t> Whom have I in heaven but you</a:t>
            </a:r>
            <a:r>
              <a:rPr lang="en-US" sz="3400" b="1" dirty="0" smtClean="0"/>
              <a:t>?  And </a:t>
            </a:r>
            <a:r>
              <a:rPr lang="en-US" sz="3400" b="1" dirty="0"/>
              <a:t>there is nothing on earth that I desire besides you.</a:t>
            </a:r>
            <a:r>
              <a:rPr lang="en-US" sz="3400" b="1" dirty="0" smtClean="0">
                <a:latin typeface="Arial Narrow" pitchFamily="34" charset="0"/>
              </a:rPr>
              <a:t>.</a:t>
            </a:r>
          </a:p>
          <a:p>
            <a:pPr algn="r"/>
            <a:r>
              <a:rPr lang="en-US" sz="3400" b="1" dirty="0" smtClean="0">
                <a:latin typeface="Arial Narrow" pitchFamily="34" charset="0"/>
              </a:rPr>
              <a:t>Psalm 73:25</a:t>
            </a:r>
            <a:endParaRPr lang="en-US" sz="34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343218"/>
            <a:ext cx="7094220" cy="1972648"/>
          </a:xfrm>
          <a:prstGeom prst="rect">
            <a:avLst/>
          </a:prstGeom>
          <a:noFill/>
        </p:spPr>
        <p:txBody>
          <a:bodyPr wrap="square" lIns="79050" tIns="39525" rIns="79050" bIns="39525" rtlCol="0">
            <a:spAutoFit/>
            <a:scene3d>
              <a:camera prst="orthographicFront"/>
              <a:lightRig rig="threePt" dir="t"/>
            </a:scene3d>
            <a:sp3d extrusionH="76200">
              <a:bevelT w="38100"/>
              <a:bevelB w="381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100" b="1" dirty="0" smtClean="0">
                <a:solidFill>
                  <a:srgbClr val="FF0066"/>
                </a:solidFill>
                <a:latin typeface="Curlz MT" pitchFamily="82" charset="0"/>
              </a:rPr>
              <a:t>Maybe we don’t find God faithful because we desire something besides God Himself</a:t>
            </a:r>
            <a:endParaRPr lang="en-US" sz="41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266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 come, You come </a:t>
            </a:r>
          </a:p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you fill this place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Won't You come, won't You come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fill this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Standing on this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top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Looking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just how far we've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Knowing that for every step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with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1625" y="1050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Kneeling on this battleground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Seeing just how much You've 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Knowing every victory was Your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1625" y="1050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Scars and struggles on the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with joy our hearts can say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Yes our hearts can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we ever walk alone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You leave us on our own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Kneeling on this battleground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Seeing just how much You've 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Knowing every victory was Your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Scars and struggles on the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with joy our hearts can say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Yes our hearts can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we ever walk alone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You leave us on our own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1625" y="440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Scars and struggles on the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with joy our hearts can say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we ever walk alone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Carried by Your constant grace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Held within Your perfect peace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walk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we ever walk alone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once did You leave us on our own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1625" y="440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step we are breathing 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grace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Evermore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we'll be breathing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faithful,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You are faithful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1625" y="4740958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Jason Ingram, Matt Redman, Tim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Wanstall</a:t>
            </a:r>
            <a:endParaRPr lang="en-US" sz="1700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266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I'm here to meet with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Come and meet with me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I'm here to find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/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Reveal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Yourself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3430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wait, You make me strong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long, You draw me to Your arms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As I stand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I 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sing Your praise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135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You come, You come </a:t>
            </a:r>
          </a:p>
          <a:p>
            <a:pPr algn="ctr"/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you fill this place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Won't You come, won't You come</a:t>
            </a:r>
            <a:b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</a:b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And fill this place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47839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pitchFamily="34" charset="0"/>
              </a:rPr>
              <a:t>Lamont </a:t>
            </a:r>
            <a:r>
              <a:rPr lang="en-US" sz="1700" dirty="0" err="1">
                <a:solidFill>
                  <a:schemeClr val="bg1"/>
                </a:solidFill>
                <a:latin typeface="Calibri" pitchFamily="34" charset="0"/>
                <a:sym typeface="Arial" pitchFamily="34" charset="0"/>
              </a:rPr>
              <a:t>Hiebert</a:t>
            </a:r>
            <a:endParaRPr lang="en-US" sz="1700" dirty="0">
              <a:solidFill>
                <a:schemeClr val="bg1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1626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1625" y="59531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Forever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1625" y="5716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Give thanks to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 and King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love endures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He is good, He is above all things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love endures forever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praise, sing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477</Words>
  <Application>Microsoft Office PowerPoint</Application>
  <PresentationFormat>Custom</PresentationFormat>
  <Paragraphs>112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timc</dc:creator>
  <cp:lastModifiedBy>TBC Media</cp:lastModifiedBy>
  <cp:revision>42</cp:revision>
  <dcterms:created xsi:type="dcterms:W3CDTF">2012-05-07T19:08:32Z</dcterms:created>
  <dcterms:modified xsi:type="dcterms:W3CDTF">2012-05-15T19:41:21Z</dcterms:modified>
</cp:coreProperties>
</file>