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302" r:id="rId2"/>
    <p:sldId id="304" r:id="rId3"/>
    <p:sldId id="305" r:id="rId4"/>
    <p:sldId id="342" r:id="rId5"/>
    <p:sldId id="306" r:id="rId6"/>
    <p:sldId id="343" r:id="rId7"/>
    <p:sldId id="344" r:id="rId8"/>
    <p:sldId id="316" r:id="rId9"/>
    <p:sldId id="317" r:id="rId10"/>
    <p:sldId id="318" r:id="rId11"/>
    <p:sldId id="347" r:id="rId12"/>
    <p:sldId id="348" r:id="rId13"/>
    <p:sldId id="349" r:id="rId14"/>
    <p:sldId id="350" r:id="rId15"/>
    <p:sldId id="351"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54" r:id="rId31"/>
    <p:sldId id="355" r:id="rId32"/>
    <p:sldId id="333" r:id="rId33"/>
    <p:sldId id="334" r:id="rId34"/>
    <p:sldId id="335" r:id="rId35"/>
    <p:sldId id="336" r:id="rId36"/>
    <p:sldId id="337" r:id="rId37"/>
    <p:sldId id="338" r:id="rId38"/>
    <p:sldId id="339" r:id="rId39"/>
    <p:sldId id="340" r:id="rId40"/>
    <p:sldId id="353" r:id="rId41"/>
    <p:sldId id="256" r:id="rId42"/>
    <p:sldId id="257" r:id="rId43"/>
    <p:sldId id="271" r:id="rId44"/>
    <p:sldId id="270" r:id="rId45"/>
    <p:sldId id="258" r:id="rId46"/>
    <p:sldId id="272" r:id="rId47"/>
    <p:sldId id="259" r:id="rId48"/>
    <p:sldId id="273" r:id="rId49"/>
    <p:sldId id="274" r:id="rId50"/>
    <p:sldId id="260" r:id="rId51"/>
    <p:sldId id="275" r:id="rId52"/>
    <p:sldId id="276" r:id="rId53"/>
    <p:sldId id="261" r:id="rId54"/>
    <p:sldId id="277" r:id="rId55"/>
    <p:sldId id="278" r:id="rId56"/>
    <p:sldId id="279" r:id="rId57"/>
    <p:sldId id="280" r:id="rId58"/>
    <p:sldId id="262" r:id="rId59"/>
    <p:sldId id="281" r:id="rId60"/>
    <p:sldId id="284" r:id="rId61"/>
    <p:sldId id="282" r:id="rId62"/>
    <p:sldId id="263" r:id="rId63"/>
    <p:sldId id="283" r:id="rId64"/>
    <p:sldId id="286" r:id="rId65"/>
    <p:sldId id="287" r:id="rId66"/>
    <p:sldId id="285" r:id="rId67"/>
    <p:sldId id="264" r:id="rId68"/>
    <p:sldId id="288" r:id="rId69"/>
    <p:sldId id="289" r:id="rId70"/>
    <p:sldId id="265" r:id="rId71"/>
    <p:sldId id="290" r:id="rId72"/>
    <p:sldId id="291" r:id="rId73"/>
    <p:sldId id="292" r:id="rId74"/>
    <p:sldId id="293" r:id="rId75"/>
    <p:sldId id="266" r:id="rId76"/>
    <p:sldId id="294" r:id="rId77"/>
    <p:sldId id="295" r:id="rId78"/>
    <p:sldId id="267" r:id="rId79"/>
    <p:sldId id="268" r:id="rId80"/>
    <p:sldId id="296" r:id="rId81"/>
    <p:sldId id="298" r:id="rId82"/>
    <p:sldId id="297" r:id="rId83"/>
    <p:sldId id="269" r:id="rId84"/>
    <p:sldId id="300" r:id="rId85"/>
    <p:sldId id="299" r:id="rId86"/>
  </p:sldIdLst>
  <p:sldSz cx="8686800" cy="5148263"/>
  <p:notesSz cx="7010400" cy="9296400"/>
  <p:defaultTextStyle>
    <a:defPPr>
      <a:defRPr lang="en-US"/>
    </a:defPPr>
    <a:lvl1pPr marL="0" algn="l" defTabSz="395249" rtl="0" eaLnBrk="1" latinLnBrk="0" hangingPunct="1">
      <a:defRPr sz="1600" kern="1200">
        <a:solidFill>
          <a:schemeClr val="tx1"/>
        </a:solidFill>
        <a:latin typeface="+mn-lt"/>
        <a:ea typeface="+mn-ea"/>
        <a:cs typeface="+mn-cs"/>
      </a:defRPr>
    </a:lvl1pPr>
    <a:lvl2pPr marL="395249" algn="l" defTabSz="395249" rtl="0" eaLnBrk="1" latinLnBrk="0" hangingPunct="1">
      <a:defRPr sz="1600" kern="1200">
        <a:solidFill>
          <a:schemeClr val="tx1"/>
        </a:solidFill>
        <a:latin typeface="+mn-lt"/>
        <a:ea typeface="+mn-ea"/>
        <a:cs typeface="+mn-cs"/>
      </a:defRPr>
    </a:lvl2pPr>
    <a:lvl3pPr marL="790499" algn="l" defTabSz="395249" rtl="0" eaLnBrk="1" latinLnBrk="0" hangingPunct="1">
      <a:defRPr sz="1600" kern="1200">
        <a:solidFill>
          <a:schemeClr val="tx1"/>
        </a:solidFill>
        <a:latin typeface="+mn-lt"/>
        <a:ea typeface="+mn-ea"/>
        <a:cs typeface="+mn-cs"/>
      </a:defRPr>
    </a:lvl3pPr>
    <a:lvl4pPr marL="1185748" algn="l" defTabSz="395249" rtl="0" eaLnBrk="1" latinLnBrk="0" hangingPunct="1">
      <a:defRPr sz="1600" kern="1200">
        <a:solidFill>
          <a:schemeClr val="tx1"/>
        </a:solidFill>
        <a:latin typeface="+mn-lt"/>
        <a:ea typeface="+mn-ea"/>
        <a:cs typeface="+mn-cs"/>
      </a:defRPr>
    </a:lvl4pPr>
    <a:lvl5pPr marL="1580998" algn="l" defTabSz="395249" rtl="0" eaLnBrk="1" latinLnBrk="0" hangingPunct="1">
      <a:defRPr sz="1600" kern="1200">
        <a:solidFill>
          <a:schemeClr val="tx1"/>
        </a:solidFill>
        <a:latin typeface="+mn-lt"/>
        <a:ea typeface="+mn-ea"/>
        <a:cs typeface="+mn-cs"/>
      </a:defRPr>
    </a:lvl5pPr>
    <a:lvl6pPr marL="1976247" algn="l" defTabSz="395249" rtl="0" eaLnBrk="1" latinLnBrk="0" hangingPunct="1">
      <a:defRPr sz="1600" kern="1200">
        <a:solidFill>
          <a:schemeClr val="tx1"/>
        </a:solidFill>
        <a:latin typeface="+mn-lt"/>
        <a:ea typeface="+mn-ea"/>
        <a:cs typeface="+mn-cs"/>
      </a:defRPr>
    </a:lvl6pPr>
    <a:lvl7pPr marL="2371496" algn="l" defTabSz="395249" rtl="0" eaLnBrk="1" latinLnBrk="0" hangingPunct="1">
      <a:defRPr sz="1600" kern="1200">
        <a:solidFill>
          <a:schemeClr val="tx1"/>
        </a:solidFill>
        <a:latin typeface="+mn-lt"/>
        <a:ea typeface="+mn-ea"/>
        <a:cs typeface="+mn-cs"/>
      </a:defRPr>
    </a:lvl7pPr>
    <a:lvl8pPr marL="2766746" algn="l" defTabSz="395249" rtl="0" eaLnBrk="1" latinLnBrk="0" hangingPunct="1">
      <a:defRPr sz="1600" kern="1200">
        <a:solidFill>
          <a:schemeClr val="tx1"/>
        </a:solidFill>
        <a:latin typeface="+mn-lt"/>
        <a:ea typeface="+mn-ea"/>
        <a:cs typeface="+mn-cs"/>
      </a:defRPr>
    </a:lvl8pPr>
    <a:lvl9pPr marL="3161995" algn="l" defTabSz="39524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3" d="100"/>
          <a:sy n="143" d="100"/>
        </p:scale>
        <p:origin x="-282" y="-102"/>
      </p:cViewPr>
      <p:guideLst>
        <p:guide orient="horz" pos="1622"/>
        <p:guide pos="2736"/>
      </p:guideLst>
    </p:cSldViewPr>
  </p:slideViewPr>
  <p:notesTextViewPr>
    <p:cViewPr>
      <p:scale>
        <a:sx n="100" d="100"/>
        <a:sy n="100" d="100"/>
      </p:scale>
      <p:origin x="0" y="0"/>
    </p:cViewPr>
  </p:notesTextViewPr>
  <p:sorterViewPr>
    <p:cViewPr>
      <p:scale>
        <a:sx n="87" d="100"/>
        <a:sy n="87"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AFA1D08-4058-461F-A39E-3E48ACF2B33A}" type="datetimeFigureOut">
              <a:rPr lang="en-US" smtClean="0"/>
              <a:pPr/>
              <a:t>5/7/2012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DE8E87-33F2-4525-B1E0-2D3839E3B73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BD3CCA-52E2-42F1-A218-70A11E17D1B4}" type="datetimeFigureOut">
              <a:rPr lang="en-US" smtClean="0"/>
              <a:pPr/>
              <a:t>5/7/2012</a:t>
            </a:fld>
            <a:endParaRPr lang="en-US"/>
          </a:p>
        </p:txBody>
      </p:sp>
      <p:sp>
        <p:nvSpPr>
          <p:cNvPr id="4" name="Slide Image Placeholder 3"/>
          <p:cNvSpPr>
            <a:spLocks noGrp="1" noRot="1" noChangeAspect="1"/>
          </p:cNvSpPr>
          <p:nvPr>
            <p:ph type="sldImg" idx="2"/>
          </p:nvPr>
        </p:nvSpPr>
        <p:spPr>
          <a:xfrm>
            <a:off x="563563" y="696913"/>
            <a:ext cx="58832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9C7344-6F5A-4A27-A3E3-6856D4D869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9C7344-6F5A-4A27-A3E3-6856D4D86988}" type="slidenum">
              <a:rPr lang="en-US" smtClean="0"/>
              <a:pPr/>
              <a:t>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FF4B8-B9D7-F648-A715-C3E5810A63DD}"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60008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FF4B8-B9D7-F648-A715-C3E5810A63DD}"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60041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206169"/>
            <a:ext cx="195453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206169"/>
            <a:ext cx="571881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FF4B8-B9D7-F648-A715-C3E5810A63DD}"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42648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FF4B8-B9D7-F648-A715-C3E5810A63DD}"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21328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FF4B8-B9D7-F648-A715-C3E5810A63DD}"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21513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1201262"/>
            <a:ext cx="3836670" cy="3397616"/>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1201262"/>
            <a:ext cx="3836670" cy="3397616"/>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FF4B8-B9D7-F648-A715-C3E5810A63DD}"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129952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FF4B8-B9D7-F648-A715-C3E5810A63DD}" type="datetimeFigureOut">
              <a:rPr lang="en-US" smtClean="0"/>
              <a:pPr/>
              <a:t>5/7/2012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55242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FF4B8-B9D7-F648-A715-C3E5810A63DD}" type="datetimeFigureOut">
              <a:rPr lang="en-US" smtClean="0"/>
              <a:pPr/>
              <a:t>5/7/2012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277624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FF4B8-B9D7-F648-A715-C3E5810A63DD}" type="datetimeFigureOut">
              <a:rPr lang="en-US" smtClean="0"/>
              <a:pPr/>
              <a:t>5/7/2012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299972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FF4B8-B9D7-F648-A715-C3E5810A63DD}"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340039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FF4B8-B9D7-F648-A715-C3E5810A63DD}"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6CEFC-2004-FB4B-8FDF-546AA014B91D}" type="slidenum">
              <a:rPr lang="en-US" smtClean="0"/>
              <a:pPr/>
              <a:t>‹#›</a:t>
            </a:fld>
            <a:endParaRPr lang="en-US"/>
          </a:p>
        </p:txBody>
      </p:sp>
    </p:spTree>
    <p:extLst>
      <p:ext uri="{BB962C8B-B14F-4D97-AF65-F5344CB8AC3E}">
        <p14:creationId xmlns="" xmlns:p14="http://schemas.microsoft.com/office/powerpoint/2010/main" val="42885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latin typeface="Baskerville Old Face" pitchFamily="18" charset="0"/>
              </a:defRPr>
            </a:lvl1pPr>
          </a:lstStyle>
          <a:p>
            <a:fld id="{20CFF4B8-B9D7-F648-A715-C3E5810A63DD}" type="datetimeFigureOut">
              <a:rPr lang="en-US" smtClean="0"/>
              <a:pPr/>
              <a:t>5/7/2012</a:t>
            </a:fld>
            <a:endParaRPr lang="en-US" dirty="0"/>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latin typeface="Baskerville Old Face" pitchFamily="18" charset="0"/>
              </a:defRPr>
            </a:lvl1pPr>
          </a:lstStyle>
          <a:p>
            <a:endParaRPr lang="en-US" dirty="0"/>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latin typeface="Baskerville Old Face" pitchFamily="18" charset="0"/>
              </a:defRPr>
            </a:lvl1pPr>
          </a:lstStyle>
          <a:p>
            <a:fld id="{2B06CEFC-2004-FB4B-8FDF-546AA014B91D}" type="slidenum">
              <a:rPr lang="en-US" smtClean="0"/>
              <a:pPr/>
              <a:t>‹#›</a:t>
            </a:fld>
            <a:endParaRPr lang="en-US" dirty="0"/>
          </a:p>
        </p:txBody>
      </p:sp>
    </p:spTree>
    <p:extLst>
      <p:ext uri="{BB962C8B-B14F-4D97-AF65-F5344CB8AC3E}">
        <p14:creationId xmlns="" xmlns:p14="http://schemas.microsoft.com/office/powerpoint/2010/main" val="341908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5249" rtl="0" eaLnBrk="1" latinLnBrk="0" hangingPunct="1">
        <a:spcBef>
          <a:spcPct val="0"/>
        </a:spcBef>
        <a:buNone/>
        <a:defRPr sz="3800" kern="1200">
          <a:solidFill>
            <a:schemeClr val="tx1"/>
          </a:solidFill>
          <a:latin typeface="Baskerville Old Face" pitchFamily="18" charset="0"/>
          <a:ea typeface="+mj-ea"/>
          <a:cs typeface="+mj-cs"/>
        </a:defRPr>
      </a:lvl1pPr>
    </p:titleStyle>
    <p:bodyStyle>
      <a:lvl1pPr marL="296437" indent="-296437" algn="l" defTabSz="395249" rtl="0" eaLnBrk="1" latinLnBrk="0" hangingPunct="1">
        <a:spcBef>
          <a:spcPct val="20000"/>
        </a:spcBef>
        <a:buFont typeface="Arial"/>
        <a:buChar char="•"/>
        <a:defRPr sz="2800" kern="1200">
          <a:solidFill>
            <a:schemeClr val="tx1"/>
          </a:solidFill>
          <a:latin typeface="Baskerville Old Face" pitchFamily="18" charset="0"/>
          <a:ea typeface="+mn-ea"/>
          <a:cs typeface="+mn-cs"/>
        </a:defRPr>
      </a:lvl1pPr>
      <a:lvl2pPr marL="642280" indent="-247031" algn="l" defTabSz="395249" rtl="0" eaLnBrk="1" latinLnBrk="0" hangingPunct="1">
        <a:spcBef>
          <a:spcPct val="20000"/>
        </a:spcBef>
        <a:buFont typeface="Arial"/>
        <a:buChar char="–"/>
        <a:defRPr sz="2400" kern="1200">
          <a:solidFill>
            <a:schemeClr val="tx1"/>
          </a:solidFill>
          <a:latin typeface="Baskerville Old Face" pitchFamily="18" charset="0"/>
          <a:ea typeface="+mn-ea"/>
          <a:cs typeface="+mn-cs"/>
        </a:defRPr>
      </a:lvl2pPr>
      <a:lvl3pPr marL="988124" indent="-197625" algn="l" defTabSz="395249" rtl="0" eaLnBrk="1" latinLnBrk="0" hangingPunct="1">
        <a:spcBef>
          <a:spcPct val="20000"/>
        </a:spcBef>
        <a:buFont typeface="Arial"/>
        <a:buChar char="•"/>
        <a:defRPr sz="2100" kern="1200">
          <a:solidFill>
            <a:schemeClr val="tx1"/>
          </a:solidFill>
          <a:latin typeface="Baskerville Old Face" pitchFamily="18" charset="0"/>
          <a:ea typeface="+mn-ea"/>
          <a:cs typeface="+mn-cs"/>
        </a:defRPr>
      </a:lvl3pPr>
      <a:lvl4pPr marL="1383373" indent="-197625" algn="l" defTabSz="395249" rtl="0" eaLnBrk="1" latinLnBrk="0" hangingPunct="1">
        <a:spcBef>
          <a:spcPct val="20000"/>
        </a:spcBef>
        <a:buFont typeface="Arial"/>
        <a:buChar char="–"/>
        <a:defRPr sz="1700" kern="1200">
          <a:solidFill>
            <a:schemeClr val="tx1"/>
          </a:solidFill>
          <a:latin typeface="Baskerville Old Face" pitchFamily="18" charset="0"/>
          <a:ea typeface="+mn-ea"/>
          <a:cs typeface="+mn-cs"/>
        </a:defRPr>
      </a:lvl4pPr>
      <a:lvl5pPr marL="1778622" indent="-197625" algn="l" defTabSz="395249" rtl="0" eaLnBrk="1" latinLnBrk="0" hangingPunct="1">
        <a:spcBef>
          <a:spcPct val="20000"/>
        </a:spcBef>
        <a:buFont typeface="Arial"/>
        <a:buChar char="»"/>
        <a:defRPr sz="1700" kern="1200">
          <a:solidFill>
            <a:schemeClr val="tx1"/>
          </a:solidFill>
          <a:latin typeface="Baskerville Old Face" pitchFamily="18" charset="0"/>
          <a:ea typeface="+mn-ea"/>
          <a:cs typeface="+mn-cs"/>
        </a:defRPr>
      </a:lvl5pPr>
      <a:lvl6pPr marL="2173872" indent="-197625" algn="l" defTabSz="395249" rtl="0" eaLnBrk="1" latinLnBrk="0" hangingPunct="1">
        <a:spcBef>
          <a:spcPct val="20000"/>
        </a:spcBef>
        <a:buFont typeface="Arial"/>
        <a:buChar char="•"/>
        <a:defRPr sz="1700" kern="1200">
          <a:solidFill>
            <a:schemeClr val="tx1"/>
          </a:solidFill>
          <a:latin typeface="+mn-lt"/>
          <a:ea typeface="+mn-ea"/>
          <a:cs typeface="+mn-cs"/>
        </a:defRPr>
      </a:lvl6pPr>
      <a:lvl7pPr marL="2569121" indent="-197625" algn="l" defTabSz="395249" rtl="0" eaLnBrk="1" latinLnBrk="0" hangingPunct="1">
        <a:spcBef>
          <a:spcPct val="20000"/>
        </a:spcBef>
        <a:buFont typeface="Arial"/>
        <a:buChar char="•"/>
        <a:defRPr sz="1700" kern="1200">
          <a:solidFill>
            <a:schemeClr val="tx1"/>
          </a:solidFill>
          <a:latin typeface="+mn-lt"/>
          <a:ea typeface="+mn-ea"/>
          <a:cs typeface="+mn-cs"/>
        </a:defRPr>
      </a:lvl7pPr>
      <a:lvl8pPr marL="2964371" indent="-197625" algn="l" defTabSz="395249" rtl="0" eaLnBrk="1" latinLnBrk="0" hangingPunct="1">
        <a:spcBef>
          <a:spcPct val="20000"/>
        </a:spcBef>
        <a:buFont typeface="Arial"/>
        <a:buChar char="•"/>
        <a:defRPr sz="1700" kern="1200">
          <a:solidFill>
            <a:schemeClr val="tx1"/>
          </a:solidFill>
          <a:latin typeface="+mn-lt"/>
          <a:ea typeface="+mn-ea"/>
          <a:cs typeface="+mn-cs"/>
        </a:defRPr>
      </a:lvl8pPr>
      <a:lvl9pPr marL="3359620" indent="-197625" algn="l" defTabSz="395249"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5249" rtl="0" eaLnBrk="1" latinLnBrk="0" hangingPunct="1">
        <a:defRPr sz="1600" kern="1200">
          <a:solidFill>
            <a:schemeClr val="tx1"/>
          </a:solidFill>
          <a:latin typeface="+mn-lt"/>
          <a:ea typeface="+mn-ea"/>
          <a:cs typeface="+mn-cs"/>
        </a:defRPr>
      </a:lvl1pPr>
      <a:lvl2pPr marL="395249" algn="l" defTabSz="395249" rtl="0" eaLnBrk="1" latinLnBrk="0" hangingPunct="1">
        <a:defRPr sz="1600" kern="1200">
          <a:solidFill>
            <a:schemeClr val="tx1"/>
          </a:solidFill>
          <a:latin typeface="+mn-lt"/>
          <a:ea typeface="+mn-ea"/>
          <a:cs typeface="+mn-cs"/>
        </a:defRPr>
      </a:lvl2pPr>
      <a:lvl3pPr marL="790499" algn="l" defTabSz="395249" rtl="0" eaLnBrk="1" latinLnBrk="0" hangingPunct="1">
        <a:defRPr sz="1600" kern="1200">
          <a:solidFill>
            <a:schemeClr val="tx1"/>
          </a:solidFill>
          <a:latin typeface="+mn-lt"/>
          <a:ea typeface="+mn-ea"/>
          <a:cs typeface="+mn-cs"/>
        </a:defRPr>
      </a:lvl3pPr>
      <a:lvl4pPr marL="1185748" algn="l" defTabSz="395249" rtl="0" eaLnBrk="1" latinLnBrk="0" hangingPunct="1">
        <a:defRPr sz="1600" kern="1200">
          <a:solidFill>
            <a:schemeClr val="tx1"/>
          </a:solidFill>
          <a:latin typeface="+mn-lt"/>
          <a:ea typeface="+mn-ea"/>
          <a:cs typeface="+mn-cs"/>
        </a:defRPr>
      </a:lvl4pPr>
      <a:lvl5pPr marL="1580998" algn="l" defTabSz="395249" rtl="0" eaLnBrk="1" latinLnBrk="0" hangingPunct="1">
        <a:defRPr sz="1600" kern="1200">
          <a:solidFill>
            <a:schemeClr val="tx1"/>
          </a:solidFill>
          <a:latin typeface="+mn-lt"/>
          <a:ea typeface="+mn-ea"/>
          <a:cs typeface="+mn-cs"/>
        </a:defRPr>
      </a:lvl5pPr>
      <a:lvl6pPr marL="1976247" algn="l" defTabSz="395249" rtl="0" eaLnBrk="1" latinLnBrk="0" hangingPunct="1">
        <a:defRPr sz="1600" kern="1200">
          <a:solidFill>
            <a:schemeClr val="tx1"/>
          </a:solidFill>
          <a:latin typeface="+mn-lt"/>
          <a:ea typeface="+mn-ea"/>
          <a:cs typeface="+mn-cs"/>
        </a:defRPr>
      </a:lvl6pPr>
      <a:lvl7pPr marL="2371496" algn="l" defTabSz="395249" rtl="0" eaLnBrk="1" latinLnBrk="0" hangingPunct="1">
        <a:defRPr sz="1600" kern="1200">
          <a:solidFill>
            <a:schemeClr val="tx1"/>
          </a:solidFill>
          <a:latin typeface="+mn-lt"/>
          <a:ea typeface="+mn-ea"/>
          <a:cs typeface="+mn-cs"/>
        </a:defRPr>
      </a:lvl7pPr>
      <a:lvl8pPr marL="2766746" algn="l" defTabSz="395249" rtl="0" eaLnBrk="1" latinLnBrk="0" hangingPunct="1">
        <a:defRPr sz="1600" kern="1200">
          <a:solidFill>
            <a:schemeClr val="tx1"/>
          </a:solidFill>
          <a:latin typeface="+mn-lt"/>
          <a:ea typeface="+mn-ea"/>
          <a:cs typeface="+mn-cs"/>
        </a:defRPr>
      </a:lvl8pPr>
      <a:lvl9pPr marL="3161995" algn="l" defTabSz="3952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210956"/>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381000" y="4555331"/>
            <a:ext cx="8068469" cy="119173"/>
          </a:xfrm>
          <a:prstGeom prst="rect">
            <a:avLst/>
          </a:prstGeom>
          <a:noFill/>
          <a:ln w="9525">
            <a:noFill/>
            <a:miter lim="800000"/>
            <a:headEnd/>
            <a:tailEnd/>
          </a:ln>
          <a:effectLst/>
        </p:spPr>
        <p:txBody>
          <a:bodyPr wrap="none" lIns="79050" tIns="39525" rIns="79050" bIns="39525" anchor="ctr"/>
          <a:lstStyle/>
          <a:p>
            <a:pPr algn="ctr"/>
            <a:endParaRPr lang="en-US" sz="1400" dirty="0">
              <a:solidFill>
                <a:srgbClr val="000000"/>
              </a:solidFill>
              <a:latin typeface="Calibri" pitchFamily="34" charset="0"/>
              <a:sym typeface="Arial" charset="0"/>
            </a:endParaRPr>
          </a:p>
        </p:txBody>
      </p:sp>
      <p:sp>
        <p:nvSpPr>
          <p:cNvPr id="4" name="Rectangle 3"/>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endParaRPr lang="en-US" sz="1400" dirty="0">
              <a:solidFill>
                <a:srgbClr val="000000"/>
              </a:solidFill>
              <a:latin typeface="Calibri" pitchFamily="34" charset="0"/>
              <a:sym typeface="Arial" charset="0"/>
            </a:endParaRPr>
          </a:p>
        </p:txBody>
      </p:sp>
      <p:sp>
        <p:nvSpPr>
          <p:cNvPr id="5" name="Rectangle 4"/>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r"/>
            <a:endParaRPr lang="en-US" sz="3600" b="1" dirty="0">
              <a:solidFill>
                <a:srgbClr val="000000"/>
              </a:solidFill>
              <a:latin typeface="Calibri" pitchFamily="34" charset="0"/>
              <a:sym typeface="Arial" charset="0"/>
            </a:endParaRPr>
          </a:p>
        </p:txBody>
      </p:sp>
      <p:sp>
        <p:nvSpPr>
          <p:cNvPr id="2048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210956"/>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5" name="Rectangle 4"/>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6" y="210956"/>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You </a:t>
            </a:r>
            <a:r>
              <a:rPr lang="en-US" sz="3400" b="1" dirty="0">
                <a:solidFill>
                  <a:srgbClr val="000000"/>
                </a:solidFill>
                <a:latin typeface="Calibri" pitchFamily="34" charset="0"/>
                <a:sym typeface="Arial" charset="0"/>
              </a:rPr>
              <a:t>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381000" y="455533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err="1">
                <a:solidFill>
                  <a:srgbClr val="000000"/>
                </a:solidFill>
                <a:latin typeface="Calibri" pitchFamily="34" charset="0"/>
                <a:sym typeface="Arial" charset="0"/>
              </a:rPr>
              <a:t>Brenton</a:t>
            </a:r>
            <a:r>
              <a:rPr lang="en-US" sz="1400" dirty="0">
                <a:solidFill>
                  <a:srgbClr val="000000"/>
                </a:solidFill>
                <a:latin typeface="Calibri" pitchFamily="34" charset="0"/>
                <a:sym typeface="Arial" charset="0"/>
              </a:rPr>
              <a:t> Brown, Ken Riley</a:t>
            </a:r>
          </a:p>
        </p:txBody>
      </p:sp>
      <p:sp>
        <p:nvSpPr>
          <p:cNvPr id="4" name="Rectangle 3"/>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a:t>
            </a:r>
            <a:r>
              <a:rPr lang="en-US" sz="1400" dirty="0" err="1">
                <a:solidFill>
                  <a:srgbClr val="000000"/>
                </a:solidFill>
                <a:latin typeface="Calibri" pitchFamily="34" charset="0"/>
                <a:sym typeface="Arial" charset="0"/>
              </a:rPr>
              <a:t>Thankyou</a:t>
            </a:r>
            <a:r>
              <a:rPr lang="en-US" sz="1400" dirty="0">
                <a:solidFill>
                  <a:srgbClr val="000000"/>
                </a:solidFill>
                <a:latin typeface="Calibri" pitchFamily="34" charset="0"/>
                <a:sym typeface="Arial" charset="0"/>
              </a:rPr>
              <a:t> Music</a:t>
            </a:r>
          </a:p>
        </p:txBody>
      </p:sp>
      <p:sp>
        <p:nvSpPr>
          <p:cNvPr id="5" name="Rectangle 4"/>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1625" y="122595"/>
            <a:ext cx="8068469" cy="595864"/>
          </a:xfrm>
          <a:prstGeom prst="rect">
            <a:avLst/>
          </a:prstGeom>
          <a:noFill/>
          <a:ln w="9525">
            <a:noFill/>
            <a:miter lim="800000"/>
            <a:headEnd/>
            <a:tailEnd/>
          </a:ln>
          <a:effectLst/>
        </p:spPr>
        <p:txBody>
          <a:bodyPr wrap="none" lIns="79050" tIns="39525" rIns="79050" bIns="39525" anchor="ctr"/>
          <a:lstStyle/>
          <a:p>
            <a:pPr algn="r"/>
            <a:r>
              <a:rPr lang="en-US" sz="3600" b="1" dirty="0">
                <a:solidFill>
                  <a:srgbClr val="000000"/>
                </a:solidFill>
                <a:latin typeface="Calibri" pitchFamily="34" charset="0"/>
                <a:sym typeface="Arial" charset="0"/>
              </a:rPr>
              <a:t>10,000 Reasons</a:t>
            </a:r>
          </a:p>
        </p:txBody>
      </p:sp>
      <p:sp>
        <p:nvSpPr>
          <p:cNvPr id="59394" name="Rectangle 2"/>
          <p:cNvSpPr>
            <a:spLocks noChangeArrowheads="1"/>
          </p:cNvSpPr>
          <p:nvPr/>
        </p:nvSpPr>
        <p:spPr bwMode="auto">
          <a:xfrm>
            <a:off x="301625" y="752347"/>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Bless the Lord </a:t>
            </a:r>
            <a:r>
              <a:rPr lang="en-US" sz="3500" b="1" dirty="0" smtClean="0">
                <a:solidFill>
                  <a:srgbClr val="000000"/>
                </a:solidFill>
                <a:latin typeface="Calibri" pitchFamily="34" charset="0"/>
                <a:sym typeface="Arial" charset="0"/>
              </a:rPr>
              <a:t>O </a:t>
            </a:r>
            <a:r>
              <a:rPr lang="en-US" sz="3500" b="1" dirty="0">
                <a:solidFill>
                  <a:srgbClr val="000000"/>
                </a:solidFill>
                <a:latin typeface="Calibri" pitchFamily="34" charset="0"/>
                <a:sym typeface="Arial" charset="0"/>
              </a:rPr>
              <a:t>my </a:t>
            </a:r>
            <a:r>
              <a:rPr lang="en-US" sz="3500" b="1" dirty="0" smtClean="0">
                <a:solidFill>
                  <a:srgbClr val="000000"/>
                </a:solidFill>
                <a:latin typeface="Calibri" pitchFamily="34" charset="0"/>
                <a:sym typeface="Arial" charset="0"/>
              </a:rPr>
              <a:t>soul, O </a:t>
            </a:r>
            <a:r>
              <a:rPr lang="en-US" sz="3500" b="1" dirty="0">
                <a:solidFill>
                  <a:srgbClr val="000000"/>
                </a:solidFill>
                <a:latin typeface="Calibri" pitchFamily="34" charset="0"/>
                <a:sym typeface="Arial" charset="0"/>
              </a:rPr>
              <a:t>my </a:t>
            </a:r>
            <a:r>
              <a:rPr lang="en-US" sz="3500" b="1" dirty="0" smtClean="0">
                <a:solidFill>
                  <a:srgbClr val="000000"/>
                </a:solidFill>
                <a:latin typeface="Calibri" pitchFamily="34" charset="0"/>
                <a:sym typeface="Arial" charset="0"/>
              </a:rPr>
              <a:t>soul </a:t>
            </a:r>
            <a:br>
              <a:rPr lang="en-US" sz="3500" b="1" dirty="0" smtClean="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Worship </a:t>
            </a:r>
            <a:r>
              <a:rPr lang="en-US" sz="3500" b="1" dirty="0">
                <a:solidFill>
                  <a:srgbClr val="000000"/>
                </a:solidFill>
                <a:latin typeface="Calibri" pitchFamily="34" charset="0"/>
                <a:sym typeface="Arial" charset="0"/>
              </a:rPr>
              <a:t>His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Sing like never before, O my soul</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Worship </a:t>
            </a:r>
            <a:r>
              <a:rPr lang="en-US" sz="3500" b="1" dirty="0">
                <a:solidFill>
                  <a:srgbClr val="000000"/>
                </a:solidFill>
                <a:latin typeface="Calibri" pitchFamily="34" charset="0"/>
                <a:sym typeface="Arial" charset="0"/>
              </a:rPr>
              <a:t>Your holy name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5" y="1050131"/>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The sun comes up </a:t>
            </a:r>
            <a:endParaRPr lang="en-US" sz="3500" b="1" dirty="0" smtClean="0">
              <a:solidFill>
                <a:srgbClr val="000000"/>
              </a:solidFill>
              <a:latin typeface="Calibri" pitchFamily="34" charset="0"/>
              <a:sym typeface="Arial" charset="0"/>
            </a:endParaRPr>
          </a:p>
          <a:p>
            <a:pPr algn="r"/>
            <a:r>
              <a:rPr lang="en-US" sz="3500" b="1" dirty="0">
                <a:solidFill>
                  <a:srgbClr val="000000"/>
                </a:solidFill>
                <a:latin typeface="Calibri" pitchFamily="34" charset="0"/>
                <a:sym typeface="Arial" charset="0"/>
              </a:rPr>
              <a:t>I</a:t>
            </a:r>
            <a:r>
              <a:rPr lang="en-US" sz="3500" b="1" dirty="0" smtClean="0">
                <a:solidFill>
                  <a:srgbClr val="000000"/>
                </a:solidFill>
                <a:latin typeface="Calibri" pitchFamily="34" charset="0"/>
                <a:sym typeface="Arial" charset="0"/>
              </a:rPr>
              <a:t>t's </a:t>
            </a:r>
            <a:r>
              <a:rPr lang="en-US" sz="3500" b="1" dirty="0">
                <a:solidFill>
                  <a:srgbClr val="000000"/>
                </a:solidFill>
                <a:latin typeface="Calibri" pitchFamily="34" charset="0"/>
                <a:sym typeface="Arial" charset="0"/>
              </a:rPr>
              <a:t>a </a:t>
            </a:r>
            <a:r>
              <a:rPr lang="en-US" sz="3500" b="1" dirty="0" smtClean="0">
                <a:solidFill>
                  <a:srgbClr val="000000"/>
                </a:solidFill>
                <a:latin typeface="Calibri" pitchFamily="34" charset="0"/>
                <a:sym typeface="Arial" charset="0"/>
              </a:rPr>
              <a:t>new day </a:t>
            </a:r>
            <a:r>
              <a:rPr lang="en-US" sz="3500" b="1" dirty="0">
                <a:solidFill>
                  <a:srgbClr val="000000"/>
                </a:solidFill>
                <a:latin typeface="Calibri" pitchFamily="34" charset="0"/>
                <a:sym typeface="Arial" charset="0"/>
              </a:rPr>
              <a:t>dawning</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It's time to sing </a:t>
            </a:r>
            <a:endParaRPr lang="en-US" sz="3500" b="1" dirty="0" smtClean="0">
              <a:solidFill>
                <a:srgbClr val="000000"/>
              </a:solidFill>
              <a:latin typeface="Calibri" pitchFamily="34" charset="0"/>
              <a:sym typeface="Arial" charset="0"/>
            </a:endParaRPr>
          </a:p>
          <a:p>
            <a:pPr algn="r"/>
            <a:r>
              <a:rPr lang="en-US" sz="3500" b="1" dirty="0" smtClean="0">
                <a:solidFill>
                  <a:srgbClr val="000000"/>
                </a:solidFill>
                <a:latin typeface="Calibri" pitchFamily="34" charset="0"/>
                <a:sym typeface="Arial" charset="0"/>
              </a:rPr>
              <a:t>Your </a:t>
            </a:r>
            <a:r>
              <a:rPr lang="en-US" sz="3500" b="1" dirty="0">
                <a:solidFill>
                  <a:srgbClr val="000000"/>
                </a:solidFill>
                <a:latin typeface="Calibri" pitchFamily="34" charset="0"/>
                <a:sym typeface="Arial" charset="0"/>
              </a:rPr>
              <a:t>song again</a:t>
            </a:r>
            <a:br>
              <a:rPr lang="en-US" sz="3500" b="1" dirty="0">
                <a:solidFill>
                  <a:srgbClr val="000000"/>
                </a:solidFill>
                <a:latin typeface="Calibri" pitchFamily="34" charset="0"/>
                <a:sym typeface="Arial" charset="0"/>
              </a:rPr>
            </a:b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5" y="1050131"/>
            <a:ext cx="8068469" cy="2383455"/>
          </a:xfrm>
          <a:prstGeom prst="rect">
            <a:avLst/>
          </a:prstGeom>
          <a:noFill/>
          <a:ln w="9525">
            <a:noFill/>
            <a:miter lim="800000"/>
            <a:headEnd/>
            <a:tailEnd/>
          </a:ln>
          <a:effectLst/>
        </p:spPr>
        <p:txBody>
          <a:bodyPr wrap="none" lIns="79050" tIns="39525" rIns="79050" bIns="39525"/>
          <a:lstStyle/>
          <a:p>
            <a:pPr algn="r"/>
            <a:r>
              <a:rPr lang="en-US" sz="3500" b="1" dirty="0" smtClean="0">
                <a:solidFill>
                  <a:srgbClr val="000000"/>
                </a:solidFill>
                <a:latin typeface="Calibri" pitchFamily="34" charset="0"/>
                <a:sym typeface="Arial" charset="0"/>
              </a:rPr>
              <a:t>Whatever </a:t>
            </a:r>
            <a:r>
              <a:rPr lang="en-US" sz="3500" b="1" dirty="0">
                <a:solidFill>
                  <a:srgbClr val="000000"/>
                </a:solidFill>
                <a:latin typeface="Calibri" pitchFamily="34" charset="0"/>
                <a:sym typeface="Arial" charset="0"/>
              </a:rPr>
              <a:t>may </a:t>
            </a:r>
            <a:r>
              <a:rPr lang="en-US" sz="3500" b="1" dirty="0" smtClean="0">
                <a:solidFill>
                  <a:srgbClr val="000000"/>
                </a:solidFill>
                <a:latin typeface="Calibri" pitchFamily="34" charset="0"/>
                <a:sym typeface="Arial" charset="0"/>
              </a:rPr>
              <a:t>pass</a:t>
            </a:r>
          </a:p>
          <a:p>
            <a:pPr algn="r"/>
            <a:r>
              <a:rPr lang="en-US" sz="3500" b="1" dirty="0" smtClean="0">
                <a:solidFill>
                  <a:srgbClr val="000000"/>
                </a:solidFill>
                <a:latin typeface="Calibri" pitchFamily="34" charset="0"/>
                <a:sym typeface="Arial" charset="0"/>
              </a:rPr>
              <a:t>And </a:t>
            </a:r>
            <a:r>
              <a:rPr lang="en-US" sz="3500" b="1" dirty="0">
                <a:solidFill>
                  <a:srgbClr val="000000"/>
                </a:solidFill>
                <a:latin typeface="Calibri" pitchFamily="34" charset="0"/>
                <a:sym typeface="Arial" charset="0"/>
              </a:rPr>
              <a:t>whatever lies before 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Let me be singing when the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Evening comes</a:t>
            </a:r>
          </a:p>
          <a:p>
            <a:pPr algn="r"/>
            <a:endParaRPr lang="en-US" sz="35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5" y="752351"/>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Bless the Lord O my </a:t>
            </a:r>
            <a:r>
              <a:rPr lang="en-US" sz="3500" b="1" dirty="0" smtClean="0">
                <a:solidFill>
                  <a:srgbClr val="000000"/>
                </a:solidFill>
                <a:latin typeface="Calibri" pitchFamily="34" charset="0"/>
                <a:sym typeface="Arial" charset="0"/>
              </a:rPr>
              <a:t>soul, </a:t>
            </a:r>
            <a:r>
              <a:rPr lang="en-US" sz="3500" b="1" dirty="0">
                <a:solidFill>
                  <a:srgbClr val="000000"/>
                </a:solidFill>
                <a:latin typeface="Calibri" pitchFamily="34" charset="0"/>
                <a:sym typeface="Arial" charset="0"/>
              </a:rPr>
              <a:t>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Worship His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Sing like never before, O my soul</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Worship </a:t>
            </a:r>
            <a:r>
              <a:rPr lang="en-US" sz="3500" b="1" dirty="0">
                <a:solidFill>
                  <a:srgbClr val="000000"/>
                </a:solidFill>
                <a:latin typeface="Calibri" pitchFamily="34" charset="0"/>
                <a:sym typeface="Arial" charset="0"/>
              </a:rPr>
              <a:t>Your holy name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22502" y="145746"/>
            <a:ext cx="7547594" cy="595864"/>
          </a:xfrm>
          <a:prstGeom prst="rect">
            <a:avLst/>
          </a:prstGeom>
          <a:noFill/>
          <a:ln w="9525">
            <a:noFill/>
            <a:miter lim="800000"/>
            <a:headEnd/>
            <a:tailEnd/>
          </a:ln>
          <a:effectLst/>
        </p:spPr>
        <p:txBody>
          <a:bodyPr wrap="none" anchor="ctr"/>
          <a:lstStyle/>
          <a:p>
            <a:pPr algn="r"/>
            <a:r>
              <a:rPr lang="en-US" sz="3600" b="1" dirty="0">
                <a:solidFill>
                  <a:srgbClr val="000000"/>
                </a:solidFill>
                <a:sym typeface="Arial" charset="0"/>
              </a:rPr>
              <a:t>All Hail The Power Of Jesus Name</a:t>
            </a:r>
          </a:p>
        </p:txBody>
      </p:sp>
      <p:sp>
        <p:nvSpPr>
          <p:cNvPr id="40962" name="Rectangle 2"/>
          <p:cNvSpPr>
            <a:spLocks noChangeArrowheads="1"/>
          </p:cNvSpPr>
          <p:nvPr/>
        </p:nvSpPr>
        <p:spPr bwMode="auto">
          <a:xfrm>
            <a:off x="301626" y="741610"/>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All hail the </a:t>
            </a:r>
            <a:r>
              <a:rPr lang="en-US" sz="3400" b="1" dirty="0" smtClean="0">
                <a:solidFill>
                  <a:srgbClr val="000000"/>
                </a:solidFill>
                <a:sym typeface="Arial" charset="0"/>
              </a:rPr>
              <a:t>power </a:t>
            </a:r>
            <a:r>
              <a:rPr lang="en-US" sz="3400" b="1" dirty="0">
                <a:solidFill>
                  <a:srgbClr val="000000"/>
                </a:solidFill>
                <a:sym typeface="Arial" charset="0"/>
              </a:rPr>
              <a:t>of Jesus' name</a:t>
            </a:r>
            <a:br>
              <a:rPr lang="en-US" sz="3400" b="1" dirty="0">
                <a:solidFill>
                  <a:srgbClr val="000000"/>
                </a:solidFill>
                <a:sym typeface="Arial" charset="0"/>
              </a:rPr>
            </a:br>
            <a:r>
              <a:rPr lang="en-US" sz="3400" b="1" dirty="0">
                <a:solidFill>
                  <a:srgbClr val="000000"/>
                </a:solidFill>
                <a:sym typeface="Arial" charset="0"/>
              </a:rPr>
              <a:t>Let angels prostrate fall</a:t>
            </a:r>
            <a:br>
              <a:rPr lang="en-US" sz="3400" b="1" dirty="0">
                <a:solidFill>
                  <a:srgbClr val="000000"/>
                </a:solidFill>
                <a:sym typeface="Arial" charset="0"/>
              </a:rPr>
            </a:br>
            <a:r>
              <a:rPr lang="en-US" sz="3400" b="1" dirty="0">
                <a:solidFill>
                  <a:srgbClr val="000000"/>
                </a:solidFill>
                <a:sym typeface="Arial" charset="0"/>
              </a:rPr>
              <a:t>Bring forth the royal diadem</a:t>
            </a:r>
            <a:br>
              <a:rPr lang="en-US" sz="3400" b="1" dirty="0">
                <a:solidFill>
                  <a:srgbClr val="000000"/>
                </a:solidFill>
                <a:sym typeface="Arial" charset="0"/>
              </a:rPr>
            </a:br>
            <a:r>
              <a:rPr lang="en-US" sz="3400" b="1" dirty="0">
                <a:solidFill>
                  <a:srgbClr val="000000"/>
                </a:solidFill>
                <a:sym typeface="Arial" charset="0"/>
              </a:rPr>
              <a:t>And crown Him Lord of all</a:t>
            </a:r>
            <a:br>
              <a:rPr lang="en-US" sz="3400" b="1" dirty="0">
                <a:solidFill>
                  <a:srgbClr val="000000"/>
                </a:solidFill>
                <a:sym typeface="Arial" charset="0"/>
              </a:rPr>
            </a:br>
            <a:r>
              <a:rPr lang="en-US" sz="3400" b="1" dirty="0">
                <a:solidFill>
                  <a:srgbClr val="000000"/>
                </a:solidFill>
                <a:sym typeface="Arial" charset="0"/>
              </a:rPr>
              <a:t>Bring forth the royal diadem</a:t>
            </a:r>
            <a:br>
              <a:rPr lang="en-US" sz="3400" b="1" dirty="0">
                <a:solidFill>
                  <a:srgbClr val="000000"/>
                </a:solidFill>
                <a:sym typeface="Arial" charset="0"/>
              </a:rPr>
            </a:br>
            <a:r>
              <a:rPr lang="en-US" sz="3400" b="1" dirty="0">
                <a:solidFill>
                  <a:srgbClr val="000000"/>
                </a:solidFill>
                <a:sym typeface="Arial" charset="0"/>
              </a:rPr>
              <a:t>And crown Him Lord of 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1625" y="983848"/>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You're rich in love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You're slow to anger</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Your name is great</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Your heart is kind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5" y="1052828"/>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For all Your goodness I will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Keep on singing</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Ten thousand reasons for my</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Heart to find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5" y="763453"/>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Bless the Lord O my </a:t>
            </a:r>
            <a:r>
              <a:rPr lang="en-US" sz="3500" b="1" dirty="0" smtClean="0">
                <a:solidFill>
                  <a:srgbClr val="000000"/>
                </a:solidFill>
                <a:latin typeface="Calibri" pitchFamily="34" charset="0"/>
                <a:sym typeface="Arial" charset="0"/>
              </a:rPr>
              <a:t>soul, </a:t>
            </a:r>
            <a:r>
              <a:rPr lang="en-US" sz="3500" b="1" dirty="0">
                <a:solidFill>
                  <a:srgbClr val="000000"/>
                </a:solidFill>
                <a:latin typeface="Calibri" pitchFamily="34" charset="0"/>
                <a:sym typeface="Arial" charset="0"/>
              </a:rPr>
              <a:t>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Worship His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Sing like never before, O my soul</a:t>
            </a:r>
            <a:br>
              <a:rPr lang="en-US" sz="3500" b="1" dirty="0">
                <a:solidFill>
                  <a:srgbClr val="000000"/>
                </a:solidFill>
                <a:latin typeface="Calibri" pitchFamily="34" charset="0"/>
                <a:sym typeface="Arial" charset="0"/>
              </a:rPr>
            </a:br>
            <a:r>
              <a:rPr lang="en-US" sz="3500" b="1" dirty="0" smtClean="0">
                <a:solidFill>
                  <a:srgbClr val="000000"/>
                </a:solidFill>
                <a:latin typeface="Calibri" pitchFamily="34" charset="0"/>
                <a:sym typeface="Arial" charset="0"/>
              </a:rPr>
              <a:t>Worship </a:t>
            </a:r>
            <a:r>
              <a:rPr lang="en-US" sz="3500" b="1" dirty="0">
                <a:solidFill>
                  <a:srgbClr val="000000"/>
                </a:solidFill>
                <a:latin typeface="Calibri" pitchFamily="34" charset="0"/>
                <a:sym typeface="Arial" charset="0"/>
              </a:rPr>
              <a:t>Your holy name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25" y="937078"/>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And on that day when my</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Strength is failing</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The end draws near</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my time has come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5" y="983378"/>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Still my soul will sing Your</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Praise unending</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Ten thousand years</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And then forevermore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5" y="740303"/>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Bless the Lord O my </a:t>
            </a:r>
            <a:r>
              <a:rPr lang="en-US" sz="3500" b="1" dirty="0" smtClean="0">
                <a:solidFill>
                  <a:srgbClr val="000000"/>
                </a:solidFill>
                <a:latin typeface="Calibri" pitchFamily="34" charset="0"/>
                <a:sym typeface="Arial" charset="0"/>
              </a:rPr>
              <a:t>soul, </a:t>
            </a:r>
            <a:r>
              <a:rPr lang="en-US" sz="3500" b="1" dirty="0">
                <a:solidFill>
                  <a:srgbClr val="000000"/>
                </a:solidFill>
                <a:latin typeface="Calibri" pitchFamily="34" charset="0"/>
                <a:sym typeface="Arial" charset="0"/>
              </a:rPr>
              <a:t>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Worship His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Sing like never before, 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I'll worship Your holy name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5" y="751878"/>
            <a:ext cx="8068469" cy="2383455"/>
          </a:xfrm>
          <a:prstGeom prst="rect">
            <a:avLst/>
          </a:prstGeom>
          <a:noFill/>
          <a:ln w="9525">
            <a:noFill/>
            <a:miter lim="800000"/>
            <a:headEnd/>
            <a:tailEnd/>
          </a:ln>
          <a:effectLst/>
        </p:spPr>
        <p:txBody>
          <a:bodyPr wrap="none" lIns="79050" tIns="39525" rIns="79050" bIns="39525"/>
          <a:lstStyle/>
          <a:p>
            <a:pPr algn="r"/>
            <a:r>
              <a:rPr lang="en-US" sz="3500" b="1" dirty="0">
                <a:solidFill>
                  <a:srgbClr val="000000"/>
                </a:solidFill>
                <a:latin typeface="Calibri" pitchFamily="34" charset="0"/>
                <a:sym typeface="Arial" charset="0"/>
              </a:rPr>
              <a:t>Bless the Lord O my </a:t>
            </a:r>
            <a:r>
              <a:rPr lang="en-US" sz="3500" b="1" dirty="0" smtClean="0">
                <a:solidFill>
                  <a:srgbClr val="000000"/>
                </a:solidFill>
                <a:latin typeface="Calibri" pitchFamily="34" charset="0"/>
                <a:sym typeface="Arial" charset="0"/>
              </a:rPr>
              <a:t>soul, </a:t>
            </a:r>
            <a:r>
              <a:rPr lang="en-US" sz="3500" b="1" dirty="0">
                <a:solidFill>
                  <a:srgbClr val="000000"/>
                </a:solidFill>
                <a:latin typeface="Calibri" pitchFamily="34" charset="0"/>
                <a:sym typeface="Arial" charset="0"/>
              </a:rPr>
              <a:t>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Worship His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Sing like never before, O my soul</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I'll worship Your holy name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5" y="694003"/>
            <a:ext cx="8068469" cy="2383455"/>
          </a:xfrm>
          <a:prstGeom prst="rect">
            <a:avLst/>
          </a:prstGeom>
          <a:noFill/>
          <a:ln w="9525">
            <a:noFill/>
            <a:miter lim="800000"/>
            <a:headEnd/>
            <a:tailEnd/>
          </a:ln>
          <a:effectLst/>
        </p:spPr>
        <p:txBody>
          <a:bodyPr wrap="none" lIns="79050" tIns="39525" rIns="79050" bIns="39525"/>
          <a:lstStyle/>
          <a:p>
            <a:pPr algn="r"/>
            <a:r>
              <a:rPr lang="en-US" sz="3500" b="1" dirty="0" smtClean="0">
                <a:solidFill>
                  <a:srgbClr val="000000"/>
                </a:solidFill>
                <a:latin typeface="Calibri" pitchFamily="34" charset="0"/>
                <a:sym typeface="Arial" charset="0"/>
              </a:rPr>
              <a:t>Worship </a:t>
            </a:r>
            <a:r>
              <a:rPr lang="en-US" sz="3500" b="1" dirty="0">
                <a:solidFill>
                  <a:srgbClr val="000000"/>
                </a:solidFill>
                <a:latin typeface="Calibri" pitchFamily="34" charset="0"/>
                <a:sym typeface="Arial" charset="0"/>
              </a:rPr>
              <a:t>Your holy name</a:t>
            </a:r>
            <a:br>
              <a:rPr lang="en-US" sz="3500" b="1" dirty="0">
                <a:solidFill>
                  <a:srgbClr val="000000"/>
                </a:solidFill>
                <a:latin typeface="Calibri" pitchFamily="34" charset="0"/>
                <a:sym typeface="Arial" charset="0"/>
              </a:rPr>
            </a:br>
            <a:r>
              <a:rPr lang="en-US" sz="3500" b="1" dirty="0">
                <a:solidFill>
                  <a:srgbClr val="000000"/>
                </a:solidFill>
                <a:latin typeface="Calibri" pitchFamily="34" charset="0"/>
                <a:sym typeface="Arial" charset="0"/>
              </a:rPr>
              <a:t>Worship Your holy name</a:t>
            </a:r>
          </a:p>
        </p:txBody>
      </p:sp>
      <p:sp>
        <p:nvSpPr>
          <p:cNvPr id="83971"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Jonas </a:t>
            </a:r>
            <a:r>
              <a:rPr lang="en-US" sz="1700" dirty="0" err="1">
                <a:solidFill>
                  <a:srgbClr val="000000"/>
                </a:solidFill>
                <a:latin typeface="Calibri" pitchFamily="34" charset="0"/>
                <a:sym typeface="Arial" charset="0"/>
              </a:rPr>
              <a:t>Myrin</a:t>
            </a:r>
            <a:r>
              <a:rPr lang="en-US" sz="1700" dirty="0">
                <a:solidFill>
                  <a:srgbClr val="000000"/>
                </a:solidFill>
                <a:latin typeface="Calibri" pitchFamily="34" charset="0"/>
                <a:sym typeface="Arial" charset="0"/>
              </a:rPr>
              <a:t>, Matt Redman</a:t>
            </a:r>
          </a:p>
        </p:txBody>
      </p:sp>
      <p:sp>
        <p:nvSpPr>
          <p:cNvPr id="83972"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2011 SHOUT! Music Publishing, </a:t>
            </a:r>
            <a:r>
              <a:rPr lang="en-US" sz="1700" dirty="0" err="1">
                <a:solidFill>
                  <a:srgbClr val="000000"/>
                </a:solidFill>
                <a:latin typeface="Calibri" pitchFamily="34" charset="0"/>
                <a:sym typeface="Arial" charset="0"/>
              </a:rPr>
              <a:t>Thankyou</a:t>
            </a:r>
            <a:r>
              <a:rPr lang="en-US" sz="1700" dirty="0">
                <a:solidFill>
                  <a:srgbClr val="000000"/>
                </a:solidFill>
                <a:latin typeface="Calibri" pitchFamily="34" charset="0"/>
                <a:sym typeface="Arial" charset="0"/>
              </a:rPr>
              <a:t> Music, Said and Done </a:t>
            </a:r>
            <a:r>
              <a:rPr lang="en-US" sz="1700" dirty="0" smtClean="0">
                <a:solidFill>
                  <a:srgbClr val="000000"/>
                </a:solidFill>
                <a:latin typeface="Calibri" pitchFamily="34" charset="0"/>
                <a:sym typeface="Arial" charset="0"/>
              </a:rPr>
              <a:t>Music</a:t>
            </a:r>
            <a:endParaRPr lang="en-US" sz="1700" dirty="0">
              <a:solidFill>
                <a:srgbClr val="000000"/>
              </a:solidFill>
              <a:latin typeface="Calibri" pitchFamily="34" charset="0"/>
              <a:sym typeface="Arial" charset="0"/>
            </a:endParaRPr>
          </a:p>
        </p:txBody>
      </p:sp>
      <p:sp>
        <p:nvSpPr>
          <p:cNvPr id="83973"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r"/>
            <a:r>
              <a:rPr lang="en-US" sz="3600" b="1" dirty="0">
                <a:latin typeface="Calibri" pitchFamily="34" charset="0"/>
                <a:sym typeface="Arial" charset="0"/>
              </a:rPr>
              <a:t>We Fall Down</a:t>
            </a:r>
          </a:p>
        </p:txBody>
      </p:sp>
      <p:sp>
        <p:nvSpPr>
          <p:cNvPr id="73730" name="Rectangle 2"/>
          <p:cNvSpPr>
            <a:spLocks noChangeArrowheads="1"/>
          </p:cNvSpPr>
          <p:nvPr/>
        </p:nvSpPr>
        <p:spPr bwMode="auto">
          <a:xfrm>
            <a:off x="301626" y="983378"/>
            <a:ext cx="8068469" cy="2383455"/>
          </a:xfrm>
          <a:prstGeom prst="rect">
            <a:avLst/>
          </a:prstGeom>
          <a:noFill/>
          <a:ln w="9525">
            <a:noFill/>
            <a:miter lim="800000"/>
            <a:headEnd/>
            <a:tailEnd/>
          </a:ln>
          <a:effectLst/>
        </p:spPr>
        <p:txBody>
          <a:bodyPr wrap="none"/>
          <a:lstStyle/>
          <a:p>
            <a:pPr algn="r"/>
            <a:r>
              <a:rPr lang="en-US" sz="3400" b="1" dirty="0">
                <a:latin typeface="Calibri" pitchFamily="34" charset="0"/>
                <a:sym typeface="Arial" charset="0"/>
              </a:rPr>
              <a:t>We fall </a:t>
            </a:r>
            <a:r>
              <a:rPr lang="en-US" sz="3400" b="1" dirty="0" smtClean="0">
                <a:latin typeface="Calibri" pitchFamily="34" charset="0"/>
                <a:sym typeface="Arial" charset="0"/>
              </a:rPr>
              <a:t>down </a:t>
            </a:r>
            <a:br>
              <a:rPr lang="en-US" sz="3400" b="1" dirty="0" smtClean="0">
                <a:latin typeface="Calibri" pitchFamily="34" charset="0"/>
                <a:sym typeface="Arial" charset="0"/>
              </a:rPr>
            </a:br>
            <a:r>
              <a:rPr lang="en-US" sz="3400" b="1" dirty="0" smtClean="0">
                <a:latin typeface="Calibri" pitchFamily="34" charset="0"/>
                <a:sym typeface="Arial" charset="0"/>
              </a:rPr>
              <a:t>We </a:t>
            </a:r>
            <a:r>
              <a:rPr lang="en-US" sz="3400" b="1" dirty="0">
                <a:latin typeface="Calibri" pitchFamily="34" charset="0"/>
                <a:sym typeface="Arial" charset="0"/>
              </a:rPr>
              <a:t>lay our crowns</a:t>
            </a:r>
            <a:br>
              <a:rPr lang="en-US" sz="3400" b="1" dirty="0">
                <a:latin typeface="Calibri" pitchFamily="34" charset="0"/>
                <a:sym typeface="Arial" charset="0"/>
              </a:rPr>
            </a:br>
            <a:r>
              <a:rPr lang="en-US" sz="3400" b="1" dirty="0">
                <a:latin typeface="Calibri" pitchFamily="34" charset="0"/>
                <a:sym typeface="Arial" charset="0"/>
              </a:rPr>
              <a:t>At the feet of Jesus,</a:t>
            </a:r>
            <a:br>
              <a:rPr lang="en-US" sz="3400" b="1" dirty="0">
                <a:latin typeface="Calibri" pitchFamily="34" charset="0"/>
                <a:sym typeface="Arial" charset="0"/>
              </a:rPr>
            </a:br>
            <a:r>
              <a:rPr lang="en-US" sz="3400" b="1" dirty="0">
                <a:latin typeface="Calibri" pitchFamily="34" charset="0"/>
                <a:sym typeface="Arial" charset="0"/>
              </a:rPr>
              <a:t>The greatness of </a:t>
            </a:r>
            <a:r>
              <a:rPr lang="en-US" sz="3400" b="1" dirty="0" smtClean="0">
                <a:latin typeface="Calibri" pitchFamily="34" charset="0"/>
                <a:sym typeface="Arial" charset="0"/>
              </a:rPr>
              <a:t>Your mercy </a:t>
            </a:r>
            <a:r>
              <a:rPr lang="en-US" sz="3400" b="1" dirty="0">
                <a:latin typeface="Calibri" pitchFamily="34" charset="0"/>
                <a:sym typeface="Arial" charset="0"/>
              </a:rPr>
              <a:t>and love</a:t>
            </a:r>
            <a:br>
              <a:rPr lang="en-US" sz="3400" b="1" dirty="0">
                <a:latin typeface="Calibri" pitchFamily="34" charset="0"/>
                <a:sym typeface="Arial" charset="0"/>
              </a:rPr>
            </a:br>
            <a:r>
              <a:rPr lang="en-US" sz="3400" b="1" dirty="0">
                <a:latin typeface="Calibri" pitchFamily="34" charset="0"/>
                <a:sym typeface="Arial" charset="0"/>
              </a:rPr>
              <a:t>At the feet of </a:t>
            </a:r>
            <a:r>
              <a:rPr lang="en-US" sz="3400" b="1" dirty="0" smtClean="0">
                <a:latin typeface="Calibri" pitchFamily="34" charset="0"/>
                <a:sym typeface="Arial" charset="0"/>
              </a:rPr>
              <a:t>Jesus</a:t>
            </a:r>
            <a:endParaRPr lang="en-US" sz="3400" b="1" dirty="0">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40526" y="937078"/>
            <a:ext cx="8068469" cy="2383455"/>
          </a:xfrm>
          <a:prstGeom prst="rect">
            <a:avLst/>
          </a:prstGeom>
          <a:noFill/>
          <a:ln w="9525">
            <a:noFill/>
            <a:miter lim="800000"/>
            <a:headEnd/>
            <a:tailEnd/>
          </a:ln>
          <a:effectLst/>
        </p:spPr>
        <p:txBody>
          <a:bodyPr wrap="none"/>
          <a:lstStyle/>
          <a:p>
            <a:pPr algn="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t>
            </a:r>
            <a:r>
              <a:rPr lang="en-US" sz="3400" b="1" dirty="0" smtClean="0">
                <a:latin typeface="Calibri" pitchFamily="34" charset="0"/>
                <a:sym typeface="Arial" charset="0"/>
              </a:rPr>
              <a:t>Holy</a:t>
            </a:r>
            <a:r>
              <a:rPr lang="en-US" sz="3400" b="1" dirty="0">
                <a:latin typeface="Calibri" pitchFamily="34" charset="0"/>
                <a:sym typeface="Arial" charset="0"/>
              </a:rPr>
              <a:t>,"</a:t>
            </a:r>
            <a:br>
              <a:rPr lang="en-US" sz="3400" b="1" dirty="0">
                <a:latin typeface="Calibri" pitchFamily="34" charset="0"/>
                <a:sym typeface="Arial" charset="0"/>
              </a:rPr>
            </a:b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t>
            </a:r>
            <a:r>
              <a:rPr lang="en-US" sz="3400" b="1" dirty="0" smtClean="0">
                <a:latin typeface="Calibri" pitchFamily="34" charset="0"/>
                <a:sym typeface="Arial" charset="0"/>
              </a:rPr>
              <a:t>Holy</a:t>
            </a:r>
            <a:r>
              <a:rPr lang="en-US" sz="3400" b="1" dirty="0">
                <a:latin typeface="Calibri" pitchFamily="34" charset="0"/>
                <a:sym typeface="Arial" charset="0"/>
              </a:rPr>
              <a:t>,"</a:t>
            </a:r>
            <a:br>
              <a:rPr lang="en-US" sz="3400" b="1" dirty="0">
                <a:latin typeface="Calibri" pitchFamily="34" charset="0"/>
                <a:sym typeface="Arial" charset="0"/>
              </a:rPr>
            </a:b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r>
            <a:br>
              <a:rPr lang="en-US" sz="3400" b="1" dirty="0">
                <a:latin typeface="Calibri" pitchFamily="34" charset="0"/>
                <a:sym typeface="Arial" charset="0"/>
              </a:rPr>
            </a:br>
            <a:r>
              <a:rPr lang="en-US" sz="3400" b="1" dirty="0">
                <a:latin typeface="Calibri" pitchFamily="34" charset="0"/>
                <a:sym typeface="Arial" charset="0"/>
              </a:rPr>
              <a:t>Holy is the </a:t>
            </a:r>
            <a:r>
              <a:rPr lang="en-US" sz="3400" b="1" dirty="0" smtClean="0">
                <a:latin typeface="Calibri" pitchFamily="34" charset="0"/>
                <a:sym typeface="Arial" charset="0"/>
              </a:rPr>
              <a:t>Lamb</a:t>
            </a:r>
            <a:endParaRPr lang="en-US" sz="3400" b="1" dirty="0">
              <a:latin typeface="Calibri" pitchFamily="34" charset="0"/>
              <a:sym typeface="Arial" charset="0"/>
            </a:endParaRPr>
          </a:p>
        </p:txBody>
      </p:sp>
      <p:sp>
        <p:nvSpPr>
          <p:cNvPr id="75781"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600" dirty="0">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92625" y="787872"/>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Ye chosen seed of Israel’s race</a:t>
            </a:r>
          </a:p>
          <a:p>
            <a:pPr algn="r"/>
            <a:r>
              <a:rPr lang="en-US" sz="3400" b="1" dirty="0" smtClean="0">
                <a:solidFill>
                  <a:srgbClr val="000000"/>
                </a:solidFill>
                <a:sym typeface="Arial" charset="0"/>
              </a:rPr>
              <a:t>Ye ransomed from the fall</a:t>
            </a:r>
          </a:p>
          <a:p>
            <a:pPr algn="r"/>
            <a:r>
              <a:rPr lang="en-US" sz="3400" b="1" dirty="0" smtClean="0">
                <a:solidFill>
                  <a:srgbClr val="000000"/>
                </a:solidFill>
                <a:sym typeface="Arial" charset="0"/>
              </a:rPr>
              <a:t>Hail Him who saves you by His grace</a:t>
            </a:r>
          </a:p>
          <a:p>
            <a:pPr algn="r"/>
            <a:r>
              <a:rPr lang="en-US" sz="3400" b="1" dirty="0" smtClean="0">
                <a:solidFill>
                  <a:srgbClr val="000000"/>
                </a:solidFill>
                <a:sym typeface="Arial" charset="0"/>
              </a:rPr>
              <a:t>And crown Him Lord of all</a:t>
            </a:r>
          </a:p>
          <a:p>
            <a:pPr algn="r"/>
            <a:r>
              <a:rPr lang="en-US" sz="3400" b="1" dirty="0" smtClean="0">
                <a:solidFill>
                  <a:srgbClr val="000000"/>
                </a:solidFill>
                <a:sym typeface="Arial" charset="0"/>
              </a:rPr>
              <a:t>Hail Him who saves you by His grace</a:t>
            </a:r>
          </a:p>
          <a:p>
            <a:pPr algn="r"/>
            <a:r>
              <a:rPr lang="en-US" sz="3400" b="1" dirty="0" smtClean="0">
                <a:solidFill>
                  <a:srgbClr val="000000"/>
                </a:solidFill>
                <a:sym typeface="Arial" charset="0"/>
              </a:rPr>
              <a:t>And crowns Him Lord of all</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r"/>
            <a:endParaRPr lang="en-US" sz="3600" b="1" dirty="0">
              <a:latin typeface="Calibri" pitchFamily="34" charset="0"/>
              <a:sym typeface="Arial" charset="0"/>
            </a:endParaRPr>
          </a:p>
        </p:txBody>
      </p:sp>
      <p:sp>
        <p:nvSpPr>
          <p:cNvPr id="73730" name="Rectangle 2"/>
          <p:cNvSpPr>
            <a:spLocks noChangeArrowheads="1"/>
          </p:cNvSpPr>
          <p:nvPr/>
        </p:nvSpPr>
        <p:spPr bwMode="auto">
          <a:xfrm>
            <a:off x="301626" y="983378"/>
            <a:ext cx="8068469" cy="2383455"/>
          </a:xfrm>
          <a:prstGeom prst="rect">
            <a:avLst/>
          </a:prstGeom>
          <a:noFill/>
          <a:ln w="9525">
            <a:noFill/>
            <a:miter lim="800000"/>
            <a:headEnd/>
            <a:tailEnd/>
          </a:ln>
          <a:effectLst/>
        </p:spPr>
        <p:txBody>
          <a:bodyPr wrap="none"/>
          <a:lstStyle/>
          <a:p>
            <a:pPr algn="r"/>
            <a:r>
              <a:rPr lang="en-US" sz="3400" b="1" dirty="0">
                <a:latin typeface="Calibri" pitchFamily="34" charset="0"/>
                <a:sym typeface="Arial" charset="0"/>
              </a:rPr>
              <a:t>We fall </a:t>
            </a:r>
            <a:r>
              <a:rPr lang="en-US" sz="3400" b="1" dirty="0" smtClean="0">
                <a:latin typeface="Calibri" pitchFamily="34" charset="0"/>
                <a:sym typeface="Arial" charset="0"/>
              </a:rPr>
              <a:t>down </a:t>
            </a:r>
            <a:br>
              <a:rPr lang="en-US" sz="3400" b="1" dirty="0" smtClean="0">
                <a:latin typeface="Calibri" pitchFamily="34" charset="0"/>
                <a:sym typeface="Arial" charset="0"/>
              </a:rPr>
            </a:br>
            <a:r>
              <a:rPr lang="en-US" sz="3400" b="1" dirty="0" smtClean="0">
                <a:latin typeface="Calibri" pitchFamily="34" charset="0"/>
                <a:sym typeface="Arial" charset="0"/>
              </a:rPr>
              <a:t>We </a:t>
            </a:r>
            <a:r>
              <a:rPr lang="en-US" sz="3400" b="1" dirty="0">
                <a:latin typeface="Calibri" pitchFamily="34" charset="0"/>
                <a:sym typeface="Arial" charset="0"/>
              </a:rPr>
              <a:t>lay our crowns</a:t>
            </a:r>
            <a:br>
              <a:rPr lang="en-US" sz="3400" b="1" dirty="0">
                <a:latin typeface="Calibri" pitchFamily="34" charset="0"/>
                <a:sym typeface="Arial" charset="0"/>
              </a:rPr>
            </a:br>
            <a:r>
              <a:rPr lang="en-US" sz="3400" b="1" dirty="0">
                <a:latin typeface="Calibri" pitchFamily="34" charset="0"/>
                <a:sym typeface="Arial" charset="0"/>
              </a:rPr>
              <a:t>At the feet of Jesus,</a:t>
            </a:r>
            <a:br>
              <a:rPr lang="en-US" sz="3400" b="1" dirty="0">
                <a:latin typeface="Calibri" pitchFamily="34" charset="0"/>
                <a:sym typeface="Arial" charset="0"/>
              </a:rPr>
            </a:br>
            <a:r>
              <a:rPr lang="en-US" sz="3400" b="1" dirty="0">
                <a:latin typeface="Calibri" pitchFamily="34" charset="0"/>
                <a:sym typeface="Arial" charset="0"/>
              </a:rPr>
              <a:t>The greatness of </a:t>
            </a:r>
            <a:r>
              <a:rPr lang="en-US" sz="3400" b="1" dirty="0" smtClean="0">
                <a:latin typeface="Calibri" pitchFamily="34" charset="0"/>
                <a:sym typeface="Arial" charset="0"/>
              </a:rPr>
              <a:t>Your mercy </a:t>
            </a:r>
            <a:r>
              <a:rPr lang="en-US" sz="3400" b="1" dirty="0">
                <a:latin typeface="Calibri" pitchFamily="34" charset="0"/>
                <a:sym typeface="Arial" charset="0"/>
              </a:rPr>
              <a:t>and love</a:t>
            </a:r>
            <a:br>
              <a:rPr lang="en-US" sz="3400" b="1" dirty="0">
                <a:latin typeface="Calibri" pitchFamily="34" charset="0"/>
                <a:sym typeface="Arial" charset="0"/>
              </a:rPr>
            </a:br>
            <a:r>
              <a:rPr lang="en-US" sz="3400" b="1" dirty="0">
                <a:latin typeface="Calibri" pitchFamily="34" charset="0"/>
                <a:sym typeface="Arial" charset="0"/>
              </a:rPr>
              <a:t>At the feet of </a:t>
            </a:r>
            <a:r>
              <a:rPr lang="en-US" sz="3400" b="1" dirty="0" smtClean="0">
                <a:latin typeface="Calibri" pitchFamily="34" charset="0"/>
                <a:sym typeface="Arial" charset="0"/>
              </a:rPr>
              <a:t>Jesus</a:t>
            </a:r>
            <a:endParaRPr lang="en-US" sz="3400" b="1" dirty="0">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40526" y="937078"/>
            <a:ext cx="8068469" cy="2383455"/>
          </a:xfrm>
          <a:prstGeom prst="rect">
            <a:avLst/>
          </a:prstGeom>
          <a:noFill/>
          <a:ln w="9525">
            <a:noFill/>
            <a:miter lim="800000"/>
            <a:headEnd/>
            <a:tailEnd/>
          </a:ln>
          <a:effectLst/>
        </p:spPr>
        <p:txBody>
          <a:bodyPr wrap="none"/>
          <a:lstStyle/>
          <a:p>
            <a:pPr algn="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t>
            </a:r>
            <a:r>
              <a:rPr lang="en-US" sz="3400" b="1" dirty="0" smtClean="0">
                <a:latin typeface="Calibri" pitchFamily="34" charset="0"/>
                <a:sym typeface="Arial" charset="0"/>
              </a:rPr>
              <a:t>Holy</a:t>
            </a:r>
            <a:r>
              <a:rPr lang="en-US" sz="3400" b="1" dirty="0">
                <a:latin typeface="Calibri" pitchFamily="34" charset="0"/>
                <a:sym typeface="Arial" charset="0"/>
              </a:rPr>
              <a:t>,"</a:t>
            </a:r>
            <a:br>
              <a:rPr lang="en-US" sz="3400" b="1" dirty="0">
                <a:latin typeface="Calibri" pitchFamily="34" charset="0"/>
                <a:sym typeface="Arial" charset="0"/>
              </a:rPr>
            </a:b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t>
            </a:r>
            <a:r>
              <a:rPr lang="en-US" sz="3400" b="1" dirty="0" smtClean="0">
                <a:latin typeface="Calibri" pitchFamily="34" charset="0"/>
                <a:sym typeface="Arial" charset="0"/>
              </a:rPr>
              <a:t>Holy</a:t>
            </a:r>
            <a:r>
              <a:rPr lang="en-US" sz="3400" b="1" dirty="0">
                <a:latin typeface="Calibri" pitchFamily="34" charset="0"/>
                <a:sym typeface="Arial" charset="0"/>
              </a:rPr>
              <a:t>,"</a:t>
            </a:r>
            <a:br>
              <a:rPr lang="en-US" sz="3400" b="1" dirty="0">
                <a:latin typeface="Calibri" pitchFamily="34" charset="0"/>
                <a:sym typeface="Arial" charset="0"/>
              </a:rPr>
            </a:br>
            <a:r>
              <a:rPr lang="en-US" sz="3400" b="1" dirty="0">
                <a:latin typeface="Calibri" pitchFamily="34" charset="0"/>
                <a:sym typeface="Arial" charset="0"/>
              </a:rPr>
              <a:t>And we cry, "Holy, </a:t>
            </a:r>
            <a:r>
              <a:rPr lang="en-US" sz="3400" b="1" dirty="0" smtClean="0">
                <a:latin typeface="Calibri" pitchFamily="34" charset="0"/>
                <a:sym typeface="Arial" charset="0"/>
              </a:rPr>
              <a:t>Holy</a:t>
            </a:r>
            <a:r>
              <a:rPr lang="en-US" sz="3400" b="1" dirty="0">
                <a:latin typeface="Calibri" pitchFamily="34" charset="0"/>
                <a:sym typeface="Arial" charset="0"/>
              </a:rPr>
              <a:t/>
            </a:r>
            <a:br>
              <a:rPr lang="en-US" sz="3400" b="1" dirty="0">
                <a:latin typeface="Calibri" pitchFamily="34" charset="0"/>
                <a:sym typeface="Arial" charset="0"/>
              </a:rPr>
            </a:br>
            <a:r>
              <a:rPr lang="en-US" sz="3400" b="1" dirty="0">
                <a:latin typeface="Calibri" pitchFamily="34" charset="0"/>
                <a:sym typeface="Arial" charset="0"/>
              </a:rPr>
              <a:t>Holy is the </a:t>
            </a:r>
            <a:r>
              <a:rPr lang="en-US" sz="3400" b="1" dirty="0" smtClean="0">
                <a:latin typeface="Calibri" pitchFamily="34" charset="0"/>
                <a:sym typeface="Arial" charset="0"/>
              </a:rPr>
              <a:t>Lamb</a:t>
            </a:r>
            <a:endParaRPr lang="en-US" sz="3400" b="1" dirty="0">
              <a:latin typeface="Calibri" pitchFamily="34" charset="0"/>
              <a:sym typeface="Arial" charset="0"/>
            </a:endParaRPr>
          </a:p>
        </p:txBody>
      </p:sp>
      <p:sp>
        <p:nvSpPr>
          <p:cNvPr id="75779"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600" dirty="0">
                <a:latin typeface="Calibri" pitchFamily="34" charset="0"/>
                <a:sym typeface="Arial" charset="0"/>
              </a:rPr>
              <a:t>Chris Tomlin</a:t>
            </a:r>
          </a:p>
        </p:txBody>
      </p:sp>
      <p:sp>
        <p:nvSpPr>
          <p:cNvPr id="75780"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600" dirty="0">
                <a:latin typeface="Calibri" pitchFamily="34" charset="0"/>
                <a:sym typeface="Arial" charset="0"/>
              </a:rPr>
              <a:t>1998 worshiptogether.com songs</a:t>
            </a:r>
          </a:p>
        </p:txBody>
      </p:sp>
      <p:sp>
        <p:nvSpPr>
          <p:cNvPr id="75781"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600" dirty="0">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r"/>
            <a:r>
              <a:rPr lang="en-US" sz="3600" b="1" dirty="0">
                <a:solidFill>
                  <a:srgbClr val="000000"/>
                </a:solidFill>
                <a:latin typeface="Calibri" pitchFamily="34" charset="0"/>
                <a:sym typeface="Arial" charset="0"/>
              </a:rPr>
              <a:t>Made Me Glad</a:t>
            </a:r>
          </a:p>
        </p:txBody>
      </p:sp>
      <p:sp>
        <p:nvSpPr>
          <p:cNvPr id="63490" name="Rectangle 2"/>
          <p:cNvSpPr>
            <a:spLocks noChangeArrowheads="1"/>
          </p:cNvSpPr>
          <p:nvPr/>
        </p:nvSpPr>
        <p:spPr bwMode="auto">
          <a:xfrm>
            <a:off x="301626" y="858182"/>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I will bless the Lord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will trust Him at all times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 has delivered me from all fear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 has set my feet upon a rock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 will not be moved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say of the Lord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94226" y="474549"/>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Deliverer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My </a:t>
            </a:r>
            <a:r>
              <a:rPr lang="en-US" sz="3400" b="1" dirty="0">
                <a:solidFill>
                  <a:srgbClr val="000000"/>
                </a:solidFill>
                <a:latin typeface="Calibri" pitchFamily="34" charset="0"/>
                <a:sym typeface="Arial" charset="0"/>
              </a:rPr>
              <a:t>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In </a:t>
            </a:r>
            <a:r>
              <a:rPr lang="en-US" sz="3400" b="1" dirty="0">
                <a:solidFill>
                  <a:srgbClr val="000000"/>
                </a:solidFill>
                <a:latin typeface="Calibri" pitchFamily="34" charset="0"/>
                <a:sym typeface="Arial" charset="0"/>
              </a:rPr>
              <a:t>time of need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32176" y="508803"/>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Whom have I in heaven </a:t>
            </a:r>
            <a:endParaRPr lang="en-US" sz="3400" b="1" dirty="0" smtClean="0">
              <a:solidFill>
                <a:srgbClr val="000000"/>
              </a:solidFill>
              <a:latin typeface="Calibri" pitchFamily="34" charset="0"/>
              <a:sym typeface="Arial" charset="0"/>
            </a:endParaRPr>
          </a:p>
          <a:p>
            <a:pPr algn="r"/>
            <a:r>
              <a:rPr lang="en-US" sz="3400" b="1" dirty="0" smtClean="0">
                <a:solidFill>
                  <a:srgbClr val="000000"/>
                </a:solidFill>
                <a:latin typeface="Calibri" pitchFamily="34" charset="0"/>
                <a:sym typeface="Arial" charset="0"/>
              </a:rPr>
              <a:t>But </a:t>
            </a:r>
            <a:r>
              <a:rPr lang="en-US" sz="3400" b="1" dirty="0">
                <a:solidFill>
                  <a:srgbClr val="000000"/>
                </a:solidFill>
                <a:latin typeface="Calibri" pitchFamily="34" charset="0"/>
                <a:sym typeface="Arial" charset="0"/>
              </a:rPr>
              <a:t>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none I desire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Besides </a:t>
            </a:r>
            <a:r>
              <a:rPr lang="en-US" sz="3400" b="1" dirty="0">
                <a:solidFill>
                  <a:srgbClr val="000000"/>
                </a:solidFill>
                <a:latin typeface="Calibri" pitchFamily="34" charset="0"/>
                <a:sym typeface="Arial" charset="0"/>
              </a:rPr>
              <a:t>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You have made me glad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I'll say of the Lord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6" y="832903"/>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Deliverer</a:t>
            </a:r>
          </a:p>
          <a:p>
            <a:pPr algn="r"/>
            <a:r>
              <a:rPr lang="en-US" sz="3400" b="1" dirty="0" smtClean="0">
                <a:solidFill>
                  <a:srgbClr val="000000"/>
                </a:solidFill>
                <a:latin typeface="Calibri" pitchFamily="34" charset="0"/>
                <a:sym typeface="Arial" charset="0"/>
              </a:rPr>
              <a:t>My </a:t>
            </a:r>
            <a:r>
              <a:rPr lang="en-US" sz="3400" b="1" dirty="0">
                <a:solidFill>
                  <a:srgbClr val="000000"/>
                </a:solidFill>
                <a:latin typeface="Calibri" pitchFamily="34" charset="0"/>
                <a:sym typeface="Arial" charset="0"/>
              </a:rPr>
              <a:t>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6" y="544001"/>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Deliverer</a:t>
            </a:r>
          </a:p>
          <a:p>
            <a:pPr algn="r"/>
            <a:r>
              <a:rPr lang="en-US" sz="3400" b="1" dirty="0" smtClean="0">
                <a:solidFill>
                  <a:srgbClr val="000000"/>
                </a:solidFill>
                <a:latin typeface="Calibri" pitchFamily="34" charset="0"/>
                <a:sym typeface="Arial" charset="0"/>
              </a:rPr>
              <a:t> </a:t>
            </a:r>
            <a:r>
              <a:rPr lang="en-US" sz="3400" b="1" dirty="0">
                <a:solidFill>
                  <a:srgbClr val="000000"/>
                </a:solidFill>
                <a:latin typeface="Calibri" pitchFamily="34" charset="0"/>
                <a:sym typeface="Arial" charset="0"/>
              </a:rPr>
              <a:t>M</a:t>
            </a:r>
            <a:r>
              <a:rPr lang="en-US" sz="3400" b="1" dirty="0" smtClean="0">
                <a:solidFill>
                  <a:srgbClr val="000000"/>
                </a:solidFill>
                <a:latin typeface="Calibri" pitchFamily="34" charset="0"/>
                <a:sym typeface="Arial" charset="0"/>
              </a:rPr>
              <a:t>y </a:t>
            </a:r>
            <a:r>
              <a:rPr lang="en-US" sz="3400" b="1" dirty="0">
                <a:solidFill>
                  <a:srgbClr val="000000"/>
                </a:solidFill>
                <a:latin typeface="Calibri" pitchFamily="34" charset="0"/>
                <a:sym typeface="Arial" charset="0"/>
              </a:rPr>
              <a:t>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a:t>
            </a:r>
            <a:endParaRPr lang="en-US" sz="3400" b="1" dirty="0" smtClean="0">
              <a:solidFill>
                <a:srgbClr val="000000"/>
              </a:solidFill>
              <a:latin typeface="Calibri" pitchFamily="34" charset="0"/>
              <a:sym typeface="Arial" charset="0"/>
            </a:endParaRPr>
          </a:p>
          <a:p>
            <a:pPr algn="r"/>
            <a:r>
              <a:rPr lang="en-US" sz="3400" b="1" dirty="0" smtClean="0">
                <a:solidFill>
                  <a:srgbClr val="000000"/>
                </a:solidFill>
                <a:latin typeface="Calibri" pitchFamily="34" charset="0"/>
                <a:sym typeface="Arial" charset="0"/>
              </a:rPr>
              <a:t>In </a:t>
            </a:r>
            <a:r>
              <a:rPr lang="en-US" sz="3400" b="1" dirty="0">
                <a:solidFill>
                  <a:srgbClr val="000000"/>
                </a:solidFill>
                <a:latin typeface="Calibri" pitchFamily="34" charset="0"/>
                <a:sym typeface="Arial" charset="0"/>
              </a:rPr>
              <a:t>time of need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And I will not be moved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say of the Lord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6" y="856053"/>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Deliverer </a:t>
            </a:r>
          </a:p>
          <a:p>
            <a:pPr algn="r"/>
            <a:r>
              <a:rPr lang="en-US" sz="3400" b="1" dirty="0" smtClean="0">
                <a:solidFill>
                  <a:srgbClr val="000000"/>
                </a:solidFill>
                <a:latin typeface="Calibri" pitchFamily="34" charset="0"/>
                <a:sym typeface="Arial" charset="0"/>
              </a:rPr>
              <a:t>My </a:t>
            </a:r>
            <a:r>
              <a:rPr lang="en-US" sz="3400" b="1" dirty="0">
                <a:solidFill>
                  <a:srgbClr val="000000"/>
                </a:solidFill>
                <a:latin typeface="Calibri" pitchFamily="34" charset="0"/>
                <a:sym typeface="Arial" charset="0"/>
              </a:rPr>
              <a:t>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624553"/>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You are my shield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strength my portion</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Deliverer</a:t>
            </a:r>
          </a:p>
          <a:p>
            <a:pPr algn="r"/>
            <a:r>
              <a:rPr lang="en-US" sz="3400" b="1" dirty="0" smtClean="0">
                <a:solidFill>
                  <a:srgbClr val="000000"/>
                </a:solidFill>
                <a:latin typeface="Calibri" pitchFamily="34" charset="0"/>
                <a:sym typeface="Arial" charset="0"/>
              </a:rPr>
              <a:t> </a:t>
            </a:r>
            <a:r>
              <a:rPr lang="en-US" sz="3400" b="1" dirty="0">
                <a:solidFill>
                  <a:srgbClr val="000000"/>
                </a:solidFill>
                <a:latin typeface="Calibri" pitchFamily="34" charset="0"/>
                <a:sym typeface="Arial" charset="0"/>
              </a:rPr>
              <a:t>M</a:t>
            </a:r>
            <a:r>
              <a:rPr lang="en-US" sz="3400" b="1" dirty="0" smtClean="0">
                <a:solidFill>
                  <a:srgbClr val="000000"/>
                </a:solidFill>
                <a:latin typeface="Calibri" pitchFamily="34" charset="0"/>
                <a:sym typeface="Arial" charset="0"/>
              </a:rPr>
              <a:t>y </a:t>
            </a:r>
            <a:r>
              <a:rPr lang="en-US" sz="3400" b="1" dirty="0">
                <a:solidFill>
                  <a:srgbClr val="000000"/>
                </a:solidFill>
                <a:latin typeface="Calibri" pitchFamily="34" charset="0"/>
                <a:sym typeface="Arial" charset="0"/>
              </a:rPr>
              <a:t>shelter strong tower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very present help </a:t>
            </a:r>
            <a:endParaRPr lang="en-US" sz="3400" b="1" dirty="0" smtClean="0">
              <a:solidFill>
                <a:srgbClr val="000000"/>
              </a:solidFill>
              <a:latin typeface="Calibri" pitchFamily="34" charset="0"/>
              <a:sym typeface="Arial" charset="0"/>
            </a:endParaRPr>
          </a:p>
          <a:p>
            <a:pPr algn="r"/>
            <a:r>
              <a:rPr lang="en-US" sz="3400" b="1" dirty="0" smtClean="0">
                <a:solidFill>
                  <a:srgbClr val="000000"/>
                </a:solidFill>
                <a:latin typeface="Calibri" pitchFamily="34" charset="0"/>
                <a:sym typeface="Arial" charset="0"/>
              </a:rPr>
              <a:t>In </a:t>
            </a:r>
            <a:r>
              <a:rPr lang="en-US" sz="3400" b="1" dirty="0">
                <a:solidFill>
                  <a:srgbClr val="000000"/>
                </a:solidFill>
                <a:latin typeface="Calibri" pitchFamily="34" charset="0"/>
                <a:sym typeface="Arial" charset="0"/>
              </a:rPr>
              <a:t>time of need</a:t>
            </a:r>
          </a:p>
        </p:txBody>
      </p:sp>
      <p:sp>
        <p:nvSpPr>
          <p:cNvPr id="77827" name="Rectangle 3"/>
          <p:cNvSpPr>
            <a:spLocks noChangeArrowheads="1"/>
          </p:cNvSpPr>
          <p:nvPr/>
        </p:nvSpPr>
        <p:spPr bwMode="auto">
          <a:xfrm>
            <a:off x="301626" y="4588152"/>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Miriam Webster</a:t>
            </a:r>
          </a:p>
        </p:txBody>
      </p:sp>
      <p:sp>
        <p:nvSpPr>
          <p:cNvPr id="77828"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2001 </a:t>
            </a:r>
            <a:r>
              <a:rPr lang="en-US" sz="1400" dirty="0" err="1">
                <a:solidFill>
                  <a:srgbClr val="000000"/>
                </a:solidFill>
                <a:latin typeface="Calibri" pitchFamily="34" charset="0"/>
                <a:sym typeface="Arial" charset="0"/>
              </a:rPr>
              <a:t>Hillsong</a:t>
            </a:r>
            <a:r>
              <a:rPr lang="en-US" sz="1400" dirty="0">
                <a:solidFill>
                  <a:srgbClr val="000000"/>
                </a:solidFill>
                <a:latin typeface="Calibri" pitchFamily="34" charset="0"/>
                <a:sym typeface="Arial" charset="0"/>
              </a:rPr>
              <a:t> Publishing</a:t>
            </a:r>
          </a:p>
        </p:txBody>
      </p:sp>
      <p:sp>
        <p:nvSpPr>
          <p:cNvPr id="77829" name="Rectangle 5"/>
          <p:cNvSpPr>
            <a:spLocks noChangeArrowheads="1"/>
          </p:cNvSpPr>
          <p:nvPr/>
        </p:nvSpPr>
        <p:spPr bwMode="auto">
          <a:xfrm>
            <a:off x="301626" y="4945669"/>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89560" y="71160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Lord of All</a:t>
            </a:r>
          </a:p>
          <a:p>
            <a:pPr algn="r"/>
            <a:r>
              <a:rPr lang="en-US" sz="3400" b="1" dirty="0" smtClean="0">
                <a:solidFill>
                  <a:srgbClr val="000000"/>
                </a:solidFill>
                <a:sym typeface="Arial" charset="0"/>
              </a:rPr>
              <a:t>You are Lord of All</a:t>
            </a:r>
          </a:p>
          <a:p>
            <a:pPr algn="r"/>
            <a:r>
              <a:rPr lang="en-US" sz="3400" b="1" dirty="0" smtClean="0">
                <a:solidFill>
                  <a:srgbClr val="000000"/>
                </a:solidFill>
                <a:sym typeface="Arial" charset="0"/>
              </a:rPr>
              <a:t>Lord of All</a:t>
            </a:r>
          </a:p>
          <a:p>
            <a:pPr algn="r"/>
            <a:r>
              <a:rPr lang="en-US" sz="3400" b="1" dirty="0" smtClean="0">
                <a:solidFill>
                  <a:srgbClr val="000000"/>
                </a:solidFill>
                <a:sym typeface="Arial" charset="0"/>
              </a:rPr>
              <a:t>You are Lord of all</a:t>
            </a:r>
            <a:endParaRPr lang="en-US" sz="3400" b="1" dirty="0">
              <a:solidFill>
                <a:srgbClr val="000000"/>
              </a:solidFill>
              <a:sym typeface="Arial" charset="0"/>
            </a:endParaRPr>
          </a:p>
        </p:txBody>
      </p:sp>
      <p:sp>
        <p:nvSpPr>
          <p:cNvPr id="3" name="TextBox 2"/>
          <p:cNvSpPr txBox="1"/>
          <p:nvPr/>
        </p:nvSpPr>
        <p:spPr>
          <a:xfrm>
            <a:off x="2967990" y="4709707"/>
            <a:ext cx="2967990" cy="338554"/>
          </a:xfrm>
          <a:prstGeom prst="rect">
            <a:avLst/>
          </a:prstGeom>
          <a:noFill/>
        </p:spPr>
        <p:txBody>
          <a:bodyPr wrap="square" rtlCol="0">
            <a:spAutoFit/>
          </a:bodyPr>
          <a:lstStyle/>
          <a:p>
            <a:r>
              <a:rPr lang="en-US" dirty="0" smtClean="0"/>
              <a:t>Temple Bible Church CCL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624553"/>
            <a:ext cx="8068469" cy="2383455"/>
          </a:xfrm>
          <a:prstGeom prst="rect">
            <a:avLst/>
          </a:prstGeom>
          <a:noFill/>
          <a:ln w="9525">
            <a:noFill/>
            <a:miter lim="800000"/>
            <a:headEnd/>
            <a:tailEnd/>
          </a:ln>
          <a:effectLst/>
        </p:spPr>
        <p:txBody>
          <a:bodyPr wrap="none" lIns="79040" tIns="39521" rIns="79040" bIns="39521"/>
          <a:lstStyle/>
          <a:p>
            <a:pPr algn="r"/>
            <a:endParaRPr lang="en-US" sz="3400" b="1" dirty="0">
              <a:solidFill>
                <a:srgbClr val="000000"/>
              </a:solidFill>
              <a:latin typeface="Calibri" pitchFamily="34" charset="0"/>
              <a:sym typeface="Arial" charset="0"/>
            </a:endParaRPr>
          </a:p>
        </p:txBody>
      </p:sp>
      <p:sp>
        <p:nvSpPr>
          <p:cNvPr id="77829" name="Rectangle 5"/>
          <p:cNvSpPr>
            <a:spLocks noChangeArrowheads="1"/>
          </p:cNvSpPr>
          <p:nvPr/>
        </p:nvSpPr>
        <p:spPr bwMode="auto">
          <a:xfrm>
            <a:off x="301626" y="4945669"/>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510" y="300920"/>
            <a:ext cx="7383780" cy="1614819"/>
          </a:xfrm>
        </p:spPr>
        <p:txBody>
          <a:bodyPr>
            <a:noAutofit/>
          </a:bodyPr>
          <a:lstStyle/>
          <a:p>
            <a:r>
              <a:rPr lang="en-US" b="1" dirty="0" smtClean="0">
                <a:solidFill>
                  <a:schemeClr val="bg1"/>
                </a:solidFill>
                <a:effectLst>
                  <a:glow rad="228600">
                    <a:schemeClr val="accent2">
                      <a:satMod val="175000"/>
                      <a:alpha val="40000"/>
                    </a:schemeClr>
                  </a:glow>
                </a:effectLst>
                <a:latin typeface="Britannic Bold" pitchFamily="34" charset="0"/>
              </a:rPr>
              <a:t>10 ESSENTIAL TRUTHS ABOUT OUR LORD JESUS CHRIST &amp; WHY THEY ARE IMPORTANT</a:t>
            </a:r>
            <a:endParaRPr lang="en-US" b="1" dirty="0">
              <a:solidFill>
                <a:schemeClr val="bg1"/>
              </a:solidFill>
              <a:effectLst>
                <a:glow rad="2286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286333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 y="634443"/>
            <a:ext cx="7818120" cy="1680505"/>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#1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IS THE ETERNAL 2</a:t>
            </a:r>
            <a:r>
              <a:rPr lang="en-US" sz="3600" baseline="30000" dirty="0" smtClean="0">
                <a:solidFill>
                  <a:schemeClr val="bg1"/>
                </a:solidFill>
                <a:effectLst>
                  <a:glow rad="139700">
                    <a:schemeClr val="accent2">
                      <a:satMod val="175000"/>
                      <a:alpha val="40000"/>
                    </a:schemeClr>
                  </a:glow>
                </a:effectLst>
                <a:latin typeface="Britannic Bold" pitchFamily="34" charset="0"/>
              </a:rPr>
              <a:t>ND</a:t>
            </a:r>
            <a:r>
              <a:rPr lang="en-US" sz="3600" dirty="0" smtClean="0">
                <a:solidFill>
                  <a:schemeClr val="bg1"/>
                </a:solidFill>
                <a:effectLst>
                  <a:glow rad="139700">
                    <a:schemeClr val="accent2">
                      <a:satMod val="175000"/>
                      <a:alpha val="40000"/>
                    </a:schemeClr>
                  </a:glow>
                </a:effectLst>
                <a:latin typeface="Britannic Bold" pitchFamily="34" charset="0"/>
              </a:rPr>
              <a:t> PERSON OF THE TRINITY</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447793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a:xfrm>
            <a:off x="358812" y="460120"/>
            <a:ext cx="7963382" cy="1692771"/>
          </a:xfrm>
          <a:prstGeom prst="rect">
            <a:avLst/>
          </a:prstGeom>
        </p:spPr>
        <p:txBody>
          <a:bodyPr wrap="square">
            <a:spAutoFit/>
          </a:bodyPr>
          <a:lstStyle/>
          <a:p>
            <a:pPr algn="ctr"/>
            <a:r>
              <a:rPr lang="en-US" sz="3400" b="1" dirty="0" smtClean="0">
                <a:solidFill>
                  <a:schemeClr val="bg1"/>
                </a:solidFill>
                <a:effectLst>
                  <a:glow rad="228600">
                    <a:schemeClr val="accent2">
                      <a:satMod val="175000"/>
                      <a:alpha val="40000"/>
                    </a:schemeClr>
                  </a:glow>
                </a:effectLst>
                <a:latin typeface="Baskerville Old Face" pitchFamily="18" charset="0"/>
              </a:rPr>
              <a:t>“Hear, O Israel: </a:t>
            </a:r>
          </a:p>
          <a:p>
            <a:pPr algn="ctr"/>
            <a:r>
              <a:rPr lang="en-US" sz="3400" b="1" dirty="0" smtClean="0">
                <a:solidFill>
                  <a:schemeClr val="bg1"/>
                </a:solidFill>
                <a:effectLst>
                  <a:glow rad="228600">
                    <a:schemeClr val="accent2">
                      <a:satMod val="175000"/>
                      <a:alpha val="40000"/>
                    </a:schemeClr>
                  </a:glow>
                </a:effectLst>
                <a:latin typeface="Baskerville Old Face" pitchFamily="18" charset="0"/>
              </a:rPr>
              <a:t>The LORD our God, the LORD is one</a:t>
            </a:r>
            <a:r>
              <a:rPr lang="en-US" sz="3600" b="1" dirty="0" smtClean="0">
                <a:solidFill>
                  <a:schemeClr val="bg1"/>
                </a:solidFill>
                <a:effectLst>
                  <a:glow rad="228600">
                    <a:schemeClr val="accent2">
                      <a:satMod val="175000"/>
                      <a:alpha val="40000"/>
                    </a:schemeClr>
                  </a:glow>
                </a:effectLst>
                <a:latin typeface="Baskerville Old Face" pitchFamily="18" charset="0"/>
              </a:rPr>
              <a:t>. </a:t>
            </a:r>
          </a:p>
          <a:p>
            <a:pPr algn="ctr"/>
            <a:r>
              <a:rPr lang="en-US" sz="3200" b="1" dirty="0" smtClean="0">
                <a:solidFill>
                  <a:schemeClr val="bg1"/>
                </a:solidFill>
                <a:effectLst>
                  <a:glow rad="228600">
                    <a:schemeClr val="accent2">
                      <a:satMod val="175000"/>
                      <a:alpha val="40000"/>
                    </a:schemeClr>
                  </a:glow>
                </a:effectLst>
                <a:latin typeface="Baskerville Old Face" pitchFamily="18" charset="0"/>
              </a:rPr>
              <a:t>Deuteronomy 6:4</a:t>
            </a:r>
          </a:p>
        </p:txBody>
      </p:sp>
    </p:spTree>
    <p:extLst>
      <p:ext uri="{BB962C8B-B14F-4D97-AF65-F5344CB8AC3E}">
        <p14:creationId xmlns="" xmlns:p14="http://schemas.microsoft.com/office/powerpoint/2010/main" val="3447793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a:xfrm>
            <a:off x="1840375" y="283662"/>
            <a:ext cx="6609144" cy="2123658"/>
          </a:xfrm>
          <a:prstGeom prst="rect">
            <a:avLst/>
          </a:prstGeom>
        </p:spPr>
        <p:txBody>
          <a:bodyPr wrap="square">
            <a:spAutoFit/>
          </a:bodyPr>
          <a:lstStyle/>
          <a:p>
            <a:pPr algn="r"/>
            <a:r>
              <a:rPr lang="en-US" sz="3400" b="1" dirty="0" smtClean="0">
                <a:solidFill>
                  <a:schemeClr val="bg1"/>
                </a:solidFill>
                <a:effectLst>
                  <a:glow rad="228600">
                    <a:schemeClr val="accent2">
                      <a:satMod val="175000"/>
                      <a:alpha val="40000"/>
                    </a:schemeClr>
                  </a:glow>
                </a:effectLst>
                <a:latin typeface="Baskerville Old Face" pitchFamily="18" charset="0"/>
                <a:cs typeface="Arial" pitchFamily="34" charset="0"/>
              </a:rPr>
              <a:t>In the beginning was the Word, </a:t>
            </a:r>
          </a:p>
          <a:p>
            <a:pPr algn="r"/>
            <a:r>
              <a:rPr lang="en-US" sz="3400" b="1" dirty="0" smtClean="0">
                <a:solidFill>
                  <a:schemeClr val="bg1"/>
                </a:solidFill>
                <a:effectLst>
                  <a:glow rad="228600">
                    <a:schemeClr val="accent2">
                      <a:satMod val="175000"/>
                      <a:alpha val="40000"/>
                    </a:schemeClr>
                  </a:glow>
                </a:effectLst>
                <a:latin typeface="Baskerville Old Face" pitchFamily="18" charset="0"/>
                <a:cs typeface="Arial" pitchFamily="34" charset="0"/>
              </a:rPr>
              <a:t>and the Word was with God, </a:t>
            </a:r>
          </a:p>
          <a:p>
            <a:pPr algn="r"/>
            <a:r>
              <a:rPr lang="en-US" sz="3400" b="1" dirty="0" smtClean="0">
                <a:solidFill>
                  <a:schemeClr val="bg1"/>
                </a:solidFill>
                <a:effectLst>
                  <a:glow rad="228600">
                    <a:schemeClr val="accent2">
                      <a:satMod val="175000"/>
                      <a:alpha val="40000"/>
                    </a:schemeClr>
                  </a:glow>
                </a:effectLst>
                <a:latin typeface="Baskerville Old Face" pitchFamily="18" charset="0"/>
                <a:cs typeface="Arial" pitchFamily="34" charset="0"/>
              </a:rPr>
              <a:t>and the Word was God</a:t>
            </a:r>
            <a:r>
              <a:rPr lang="en-US" sz="3400" b="1" dirty="0" smtClean="0">
                <a:solidFill>
                  <a:schemeClr val="bg1"/>
                </a:solidFill>
                <a:effectLst>
                  <a:glow rad="228600">
                    <a:schemeClr val="accent2">
                      <a:satMod val="175000"/>
                      <a:alpha val="40000"/>
                    </a:schemeClr>
                  </a:glow>
                </a:effectLst>
                <a:latin typeface="Baskerville Old Face" pitchFamily="18" charset="0"/>
              </a:rPr>
              <a:t>. </a:t>
            </a:r>
          </a:p>
          <a:p>
            <a:pPr algn="r"/>
            <a:r>
              <a:rPr lang="en-US" sz="3000" b="1" dirty="0" smtClean="0">
                <a:solidFill>
                  <a:schemeClr val="bg1"/>
                </a:solidFill>
                <a:effectLst>
                  <a:glow rad="228600">
                    <a:schemeClr val="accent2">
                      <a:satMod val="175000"/>
                      <a:alpha val="40000"/>
                    </a:schemeClr>
                  </a:glow>
                </a:effectLst>
                <a:latin typeface="Baskerville Old Face" pitchFamily="18" charset="0"/>
              </a:rPr>
              <a:t> John 1:1</a:t>
            </a:r>
          </a:p>
        </p:txBody>
      </p:sp>
    </p:spTree>
    <p:extLst>
      <p:ext uri="{BB962C8B-B14F-4D97-AF65-F5344CB8AC3E}">
        <p14:creationId xmlns="" xmlns:p14="http://schemas.microsoft.com/office/powerpoint/2010/main" val="3447793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 y="613458"/>
            <a:ext cx="7818120" cy="1643605"/>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#2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IS THE CREATOR &amp;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SUSTAINER OF ALL THINGS</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390989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3118" y="164672"/>
            <a:ext cx="8218487" cy="2641600"/>
          </a:xfrm>
        </p:spPr>
        <p:txBody>
          <a:bodyPr>
            <a:noAutofit/>
          </a:bodyPr>
          <a:lstStyle/>
          <a:p>
            <a:pPr marL="0" indent="0" algn="ctr">
              <a:buNone/>
            </a:pPr>
            <a:r>
              <a:rPr lang="en-US" sz="3400" b="1" dirty="0" smtClean="0">
                <a:solidFill>
                  <a:schemeClr val="bg1"/>
                </a:solidFill>
                <a:effectLst>
                  <a:glow rad="228600">
                    <a:schemeClr val="accent2">
                      <a:satMod val="175000"/>
                      <a:alpha val="40000"/>
                    </a:schemeClr>
                  </a:glow>
                </a:effectLst>
                <a:latin typeface="Baskerville Old Face" pitchFamily="18" charset="0"/>
              </a:rPr>
              <a:t>For by him all things were created, in heaven and on earth, visible and invisible, whether thrones or dominions or rulers or authorities, all things were created through him and for him. And he is before all things, and in him all things hold together. </a:t>
            </a:r>
          </a:p>
          <a:p>
            <a:pPr marL="0" indent="0" algn="ctr">
              <a:buNone/>
            </a:pPr>
            <a:r>
              <a:rPr lang="en-US" sz="3000" b="1" dirty="0" smtClean="0">
                <a:solidFill>
                  <a:schemeClr val="bg1"/>
                </a:solidFill>
                <a:effectLst>
                  <a:glow rad="228600">
                    <a:schemeClr val="accent2">
                      <a:satMod val="175000"/>
                      <a:alpha val="40000"/>
                    </a:schemeClr>
                  </a:glow>
                </a:effectLst>
                <a:latin typeface="Baskerville Old Face" pitchFamily="18" charset="0"/>
              </a:rPr>
              <a:t>Colossians 1:16-17</a:t>
            </a:r>
            <a:endParaRPr lang="en-US" sz="30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3390989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815" y="516472"/>
            <a:ext cx="7816850" cy="1171012"/>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#3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ETERNAL GOD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BECAME A HUMAN</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1604384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608" y="425219"/>
            <a:ext cx="7816850" cy="1854994"/>
          </a:xfrm>
        </p:spPr>
        <p:txBody>
          <a:bodyPr>
            <a:noAutofit/>
          </a:bodyPr>
          <a:lstStyle/>
          <a:p>
            <a:pPr marL="0" indent="0" algn="r">
              <a:buNone/>
            </a:pPr>
            <a:r>
              <a:rPr lang="en-US" sz="3400" b="1" dirty="0" smtClean="0">
                <a:solidFill>
                  <a:schemeClr val="bg1"/>
                </a:solidFill>
                <a:effectLst>
                  <a:glow rad="228600">
                    <a:schemeClr val="accent2">
                      <a:satMod val="175000"/>
                      <a:alpha val="40000"/>
                    </a:schemeClr>
                  </a:glow>
                </a:effectLst>
                <a:latin typeface="Baskerville Old Face" pitchFamily="18" charset="0"/>
              </a:rPr>
              <a:t>But when the fullness of time had come,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God sent forth his Son,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born of woman, born under the law…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000" b="1" dirty="0" smtClean="0">
                <a:solidFill>
                  <a:schemeClr val="bg1"/>
                </a:solidFill>
                <a:effectLst>
                  <a:glow rad="228600">
                    <a:schemeClr val="accent2">
                      <a:satMod val="175000"/>
                      <a:alpha val="40000"/>
                    </a:schemeClr>
                  </a:glow>
                </a:effectLst>
                <a:latin typeface="Baskerville Old Face" pitchFamily="18" charset="0"/>
              </a:rPr>
              <a:t>Galatians 4:4</a:t>
            </a:r>
          </a:p>
        </p:txBody>
      </p:sp>
    </p:spTree>
    <p:extLst>
      <p:ext uri="{BB962C8B-B14F-4D97-AF65-F5344CB8AC3E}">
        <p14:creationId xmlns="" xmlns:p14="http://schemas.microsoft.com/office/powerpoint/2010/main" val="1604384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1413" y="174567"/>
            <a:ext cx="7816850" cy="2184871"/>
          </a:xfrm>
        </p:spPr>
        <p:txBody>
          <a:bodyPr>
            <a:noAutofit/>
          </a:bodyPr>
          <a:lstStyle/>
          <a:p>
            <a:pPr marL="0" indent="0" algn="ctr">
              <a:buNone/>
            </a:pPr>
            <a:r>
              <a:rPr lang="en-US" sz="3400" b="1" dirty="0" smtClean="0">
                <a:solidFill>
                  <a:schemeClr val="bg1"/>
                </a:solidFill>
                <a:effectLst>
                  <a:glow rad="228600">
                    <a:schemeClr val="accent2">
                      <a:satMod val="175000"/>
                      <a:alpha val="40000"/>
                    </a:schemeClr>
                  </a:glow>
                </a:effectLst>
                <a:latin typeface="Baskerville Old Face" pitchFamily="18" charset="0"/>
              </a:rPr>
              <a:t>And the Word became flesh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and dwelt among us,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and we have seen his glory,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glory as of the only Son from the Father,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full of grace and truth. </a:t>
            </a:r>
          </a:p>
          <a:p>
            <a:pPr marL="0" indent="0" algn="ctr">
              <a:buNone/>
            </a:pPr>
            <a:r>
              <a:rPr lang="en-US" sz="3000" b="1" dirty="0" smtClean="0">
                <a:solidFill>
                  <a:schemeClr val="bg1"/>
                </a:solidFill>
                <a:effectLst>
                  <a:glow rad="228600">
                    <a:schemeClr val="accent2">
                      <a:satMod val="175000"/>
                      <a:alpha val="40000"/>
                    </a:schemeClr>
                  </a:glow>
                </a:effectLst>
                <a:latin typeface="Baskerville Old Face" pitchFamily="18" charset="0"/>
              </a:rPr>
              <a:t>John 1:14</a:t>
            </a:r>
            <a:endParaRPr lang="en-US" sz="30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1604384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17170" y="514826"/>
            <a:ext cx="8068469" cy="2383455"/>
          </a:xfrm>
          <a:prstGeom prst="rect">
            <a:avLst/>
          </a:prstGeom>
          <a:noFill/>
          <a:ln w="9525">
            <a:noFill/>
            <a:miter lim="800000"/>
            <a:headEnd/>
            <a:tailEnd/>
          </a:ln>
          <a:effectLst/>
        </p:spPr>
        <p:txBody>
          <a:bodyPr wrap="none"/>
          <a:lstStyle/>
          <a:p>
            <a:pPr algn="r"/>
            <a:r>
              <a:rPr lang="en-US" sz="3400" b="1" dirty="0">
                <a:solidFill>
                  <a:srgbClr val="000000"/>
                </a:solidFill>
                <a:sym typeface="Arial" charset="0"/>
              </a:rPr>
              <a:t>Let </a:t>
            </a:r>
            <a:r>
              <a:rPr lang="en-US" sz="3400" b="1" dirty="0" smtClean="0">
                <a:solidFill>
                  <a:srgbClr val="000000"/>
                </a:solidFill>
                <a:sym typeface="Arial" charset="0"/>
              </a:rPr>
              <a:t>every </a:t>
            </a:r>
            <a:r>
              <a:rPr lang="en-US" sz="3400" b="1" dirty="0">
                <a:solidFill>
                  <a:srgbClr val="000000"/>
                </a:solidFill>
                <a:sym typeface="Arial" charset="0"/>
              </a:rPr>
              <a:t>kindred, </a:t>
            </a:r>
            <a:r>
              <a:rPr lang="en-US" sz="3400" b="1" dirty="0" smtClean="0">
                <a:solidFill>
                  <a:srgbClr val="000000"/>
                </a:solidFill>
                <a:sym typeface="Arial" charset="0"/>
              </a:rPr>
              <a:t>every </a:t>
            </a:r>
            <a:r>
              <a:rPr lang="en-US" sz="3400" b="1" dirty="0">
                <a:solidFill>
                  <a:srgbClr val="000000"/>
                </a:solidFill>
                <a:sym typeface="Arial" charset="0"/>
              </a:rPr>
              <a:t>tribe</a:t>
            </a:r>
            <a:br>
              <a:rPr lang="en-US" sz="3400" b="1" dirty="0">
                <a:solidFill>
                  <a:srgbClr val="000000"/>
                </a:solidFill>
                <a:sym typeface="Arial" charset="0"/>
              </a:rPr>
            </a:br>
            <a:r>
              <a:rPr lang="en-US" sz="3400" b="1" dirty="0">
                <a:solidFill>
                  <a:srgbClr val="000000"/>
                </a:solidFill>
                <a:sym typeface="Arial" charset="0"/>
              </a:rPr>
              <a:t>On this </a:t>
            </a:r>
            <a:r>
              <a:rPr lang="en-US" sz="3400" b="1" dirty="0" smtClean="0">
                <a:solidFill>
                  <a:srgbClr val="000000"/>
                </a:solidFill>
                <a:sym typeface="Arial" charset="0"/>
              </a:rPr>
              <a:t>terrestrial </a:t>
            </a:r>
            <a:r>
              <a:rPr lang="en-US" sz="3400" b="1" dirty="0">
                <a:solidFill>
                  <a:srgbClr val="000000"/>
                </a:solidFill>
                <a:sym typeface="Arial" charset="0"/>
              </a:rPr>
              <a:t>ball</a:t>
            </a:r>
            <a:br>
              <a:rPr lang="en-US" sz="3400" b="1" dirty="0">
                <a:solidFill>
                  <a:srgbClr val="000000"/>
                </a:solidFill>
                <a:sym typeface="Arial" charset="0"/>
              </a:rPr>
            </a:br>
            <a:r>
              <a:rPr lang="en-US" sz="3400" b="1" dirty="0">
                <a:solidFill>
                  <a:srgbClr val="000000"/>
                </a:solidFill>
                <a:sym typeface="Arial" charset="0"/>
              </a:rPr>
              <a:t>To Him all majesty ascribe</a:t>
            </a:r>
            <a:br>
              <a:rPr lang="en-US" sz="3400" b="1" dirty="0">
                <a:solidFill>
                  <a:srgbClr val="000000"/>
                </a:solidFill>
                <a:sym typeface="Arial" charset="0"/>
              </a:rPr>
            </a:br>
            <a:r>
              <a:rPr lang="en-US" sz="3400" b="1" dirty="0">
                <a:solidFill>
                  <a:srgbClr val="000000"/>
                </a:solidFill>
                <a:sym typeface="Arial" charset="0"/>
              </a:rPr>
              <a:t>And crown Him Lord of all</a:t>
            </a:r>
            <a:br>
              <a:rPr lang="en-US" sz="3400" b="1" dirty="0">
                <a:solidFill>
                  <a:srgbClr val="000000"/>
                </a:solidFill>
                <a:sym typeface="Arial" charset="0"/>
              </a:rPr>
            </a:br>
            <a:r>
              <a:rPr lang="en-US" sz="3400" b="1" dirty="0">
                <a:solidFill>
                  <a:srgbClr val="000000"/>
                </a:solidFill>
                <a:sym typeface="Arial" charset="0"/>
              </a:rPr>
              <a:t>To Him all majesty ascribe</a:t>
            </a:r>
            <a:br>
              <a:rPr lang="en-US" sz="3400" b="1" dirty="0">
                <a:solidFill>
                  <a:srgbClr val="000000"/>
                </a:solidFill>
                <a:sym typeface="Arial" charset="0"/>
              </a:rPr>
            </a:br>
            <a:r>
              <a:rPr lang="en-US" sz="3400" b="1" dirty="0">
                <a:solidFill>
                  <a:srgbClr val="000000"/>
                </a:solidFill>
                <a:sym typeface="Arial" charset="0"/>
              </a:rPr>
              <a:t>And crown Him Lord of all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1432" y="397574"/>
            <a:ext cx="7816850" cy="1228886"/>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#4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LIVED A PERFECT SINLESS LIFE</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662858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5114" y="254643"/>
            <a:ext cx="7816850" cy="3397250"/>
          </a:xfrm>
        </p:spPr>
        <p:txBody>
          <a:bodyPr>
            <a:noAutofit/>
          </a:bodyPr>
          <a:lstStyle/>
          <a:p>
            <a:pPr marL="0" indent="0" algn="ctr">
              <a:buNone/>
            </a:pPr>
            <a:r>
              <a:rPr lang="en-US" sz="3400" b="1" dirty="0" smtClean="0">
                <a:solidFill>
                  <a:schemeClr val="bg1"/>
                </a:solidFill>
                <a:effectLst>
                  <a:glow rad="228600">
                    <a:schemeClr val="accent2">
                      <a:satMod val="175000"/>
                      <a:alpha val="40000"/>
                    </a:schemeClr>
                  </a:glow>
                </a:effectLst>
                <a:latin typeface="Baskerville Old Face" pitchFamily="18" charset="0"/>
              </a:rPr>
              <a:t>For we do not have a high priest who is unable to sympathize with our weaknesses, but one who in every respect has been tempted as we are, yet without sin. </a:t>
            </a:r>
          </a:p>
          <a:p>
            <a:pPr marL="0" indent="0" algn="ctr">
              <a:buNone/>
            </a:pPr>
            <a:r>
              <a:rPr lang="en-US" sz="3000" b="1" dirty="0" smtClean="0">
                <a:solidFill>
                  <a:schemeClr val="bg1"/>
                </a:solidFill>
                <a:effectLst>
                  <a:glow rad="228600">
                    <a:schemeClr val="accent2">
                      <a:satMod val="175000"/>
                      <a:alpha val="40000"/>
                    </a:schemeClr>
                  </a:glow>
                </a:effectLst>
                <a:latin typeface="Baskerville Old Face" pitchFamily="18" charset="0"/>
              </a:rPr>
              <a:t>Hebrews 4:15</a:t>
            </a:r>
          </a:p>
        </p:txBody>
      </p:sp>
    </p:spTree>
    <p:extLst>
      <p:ext uri="{BB962C8B-B14F-4D97-AF65-F5344CB8AC3E}">
        <p14:creationId xmlns="" xmlns:p14="http://schemas.microsoft.com/office/powerpoint/2010/main" val="662858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5487" y="349984"/>
            <a:ext cx="6138521" cy="1703508"/>
          </a:xfrm>
        </p:spPr>
        <p:txBody>
          <a:bodyPr>
            <a:noAutofit/>
          </a:bodyPr>
          <a:lstStyle/>
          <a:p>
            <a:pPr marL="0" indent="0" algn="r">
              <a:buNone/>
            </a:pPr>
            <a:r>
              <a:rPr lang="en-US" sz="3400" b="1" dirty="0" smtClean="0">
                <a:solidFill>
                  <a:schemeClr val="bg1"/>
                </a:solidFill>
                <a:effectLst>
                  <a:glow rad="228600">
                    <a:schemeClr val="accent2">
                      <a:satMod val="175000"/>
                      <a:alpha val="40000"/>
                    </a:schemeClr>
                  </a:glow>
                </a:effectLst>
                <a:latin typeface="Baskerville Old Face" pitchFamily="18" charset="0"/>
              </a:rPr>
              <a:t>He committed no sin,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neither was deceit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found in his mouth. </a:t>
            </a:r>
          </a:p>
          <a:p>
            <a:pPr marL="0" indent="0" algn="r">
              <a:buNone/>
            </a:pPr>
            <a:r>
              <a:rPr lang="en-US" sz="3000" b="1" dirty="0" smtClean="0">
                <a:solidFill>
                  <a:schemeClr val="bg1"/>
                </a:solidFill>
                <a:effectLst>
                  <a:glow rad="228600">
                    <a:schemeClr val="accent2">
                      <a:satMod val="175000"/>
                      <a:alpha val="40000"/>
                    </a:schemeClr>
                  </a:glow>
                </a:effectLst>
                <a:latin typeface="Baskerville Old Face" pitchFamily="18" charset="0"/>
              </a:rPr>
              <a:t>1 Peter 2:22</a:t>
            </a:r>
            <a:endParaRPr lang="en-US" sz="30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662858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240" y="356008"/>
            <a:ext cx="7816850" cy="1456167"/>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#5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TOOK THE PUNISHMENT FOR ALL THE SINS OF ALL BELIEVERS</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2729795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0308" y="300942"/>
            <a:ext cx="7816850" cy="2189644"/>
          </a:xfrm>
        </p:spPr>
        <p:txBody>
          <a:bodyPr>
            <a:noAutofit/>
          </a:bodyPr>
          <a:lstStyle/>
          <a:p>
            <a:pPr marL="0" indent="0" algn="r">
              <a:spcBef>
                <a:spcPts val="0"/>
              </a:spcBef>
              <a:buNone/>
            </a:pPr>
            <a:r>
              <a:rPr lang="en-US" sz="3400" b="1" dirty="0" smtClean="0">
                <a:solidFill>
                  <a:schemeClr val="bg1"/>
                </a:solidFill>
                <a:effectLst>
                  <a:glow rad="228600">
                    <a:schemeClr val="accent2">
                      <a:satMod val="175000"/>
                      <a:alpha val="40000"/>
                    </a:schemeClr>
                  </a:glow>
                </a:effectLst>
                <a:latin typeface="Baskerville Old Face" pitchFamily="18" charset="0"/>
              </a:rPr>
              <a:t>For our sake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he made him to be sin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who knew no sin,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so that in him we might become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the righteousness of God. </a:t>
            </a:r>
          </a:p>
          <a:p>
            <a:pPr marL="0" indent="0" algn="r">
              <a:spcBef>
                <a:spcPts val="0"/>
              </a:spcBef>
              <a:buNone/>
            </a:pPr>
            <a:r>
              <a:rPr lang="en-US" sz="3000" b="1" dirty="0" smtClean="0">
                <a:solidFill>
                  <a:schemeClr val="bg1"/>
                </a:solidFill>
                <a:effectLst>
                  <a:glow rad="228600">
                    <a:schemeClr val="accent2">
                      <a:satMod val="175000"/>
                      <a:alpha val="40000"/>
                    </a:schemeClr>
                  </a:glow>
                </a:effectLst>
                <a:latin typeface="Baskerville Old Face" pitchFamily="18" charset="0"/>
              </a:rPr>
              <a:t>2 Corinthians 5:21</a:t>
            </a:r>
          </a:p>
        </p:txBody>
      </p:sp>
    </p:spTree>
    <p:extLst>
      <p:ext uri="{BB962C8B-B14F-4D97-AF65-F5344CB8AC3E}">
        <p14:creationId xmlns="" xmlns:p14="http://schemas.microsoft.com/office/powerpoint/2010/main" val="2729795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263" y="300942"/>
            <a:ext cx="7816850" cy="3397250"/>
          </a:xfrm>
        </p:spPr>
        <p:txBody>
          <a:bodyPr>
            <a:noAutofit/>
          </a:bodyPr>
          <a:lstStyle/>
          <a:p>
            <a:pPr marL="0" indent="0">
              <a:buNone/>
            </a:pPr>
            <a:r>
              <a:rPr lang="en-US" sz="3400" b="1" dirty="0" smtClean="0">
                <a:solidFill>
                  <a:schemeClr val="bg1"/>
                </a:solidFill>
                <a:effectLst>
                  <a:glow rad="228600">
                    <a:schemeClr val="accent2">
                      <a:satMod val="175000"/>
                      <a:alpha val="40000"/>
                    </a:schemeClr>
                  </a:glow>
                </a:effectLst>
                <a:latin typeface="Baskerville Old Face" pitchFamily="18" charset="0"/>
              </a:rPr>
              <a:t>…but God shows his love for us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in that while we were still sinners,</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Christ died for us. </a:t>
            </a:r>
          </a:p>
          <a:p>
            <a:pPr marL="0" indent="0">
              <a:buNone/>
            </a:pPr>
            <a:r>
              <a:rPr lang="en-US" sz="3000" b="1" dirty="0" smtClean="0">
                <a:solidFill>
                  <a:schemeClr val="bg1"/>
                </a:solidFill>
                <a:effectLst>
                  <a:glow rad="228600">
                    <a:schemeClr val="accent2">
                      <a:satMod val="175000"/>
                      <a:alpha val="40000"/>
                    </a:schemeClr>
                  </a:glow>
                </a:effectLst>
                <a:latin typeface="Baskerville Old Face" pitchFamily="18" charset="0"/>
              </a:rPr>
              <a:t>Romans 5:8</a:t>
            </a:r>
          </a:p>
        </p:txBody>
      </p:sp>
    </p:spTree>
    <p:extLst>
      <p:ext uri="{BB962C8B-B14F-4D97-AF65-F5344CB8AC3E}">
        <p14:creationId xmlns="" xmlns:p14="http://schemas.microsoft.com/office/powerpoint/2010/main" val="2729795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3695" y="219919"/>
            <a:ext cx="7816850" cy="2152891"/>
          </a:xfrm>
        </p:spPr>
        <p:txBody>
          <a:bodyPr>
            <a:noAutofit/>
          </a:bodyPr>
          <a:lstStyle/>
          <a:p>
            <a:pPr marL="0" indent="0" algn="r">
              <a:buNone/>
            </a:pPr>
            <a:r>
              <a:rPr lang="en-US" sz="3400" b="1" dirty="0" smtClean="0">
                <a:solidFill>
                  <a:schemeClr val="bg1"/>
                </a:solidFill>
                <a:effectLst>
                  <a:glow rad="228600">
                    <a:schemeClr val="accent2">
                      <a:satMod val="175000"/>
                      <a:alpha val="40000"/>
                    </a:schemeClr>
                  </a:glow>
                </a:effectLst>
                <a:latin typeface="Baskerville Old Face" pitchFamily="18" charset="0"/>
              </a:rPr>
              <a:t>He himself bore our sins </a:t>
            </a:r>
            <a:endParaRPr lang="en-US" sz="3400" b="1" dirty="0" smtClean="0">
              <a:solidFill>
                <a:schemeClr val="bg1"/>
              </a:solidFill>
              <a:effectLst>
                <a:glow rad="228600">
                  <a:schemeClr val="accent2">
                    <a:satMod val="175000"/>
                    <a:alpha val="40000"/>
                  </a:schemeClr>
                </a:glow>
              </a:effectLst>
            </a:endParaRPr>
          </a:p>
          <a:p>
            <a:pPr marL="0" indent="0" algn="r">
              <a:buNone/>
            </a:pPr>
            <a:r>
              <a:rPr lang="en-US" sz="3400" b="1" dirty="0" smtClean="0">
                <a:solidFill>
                  <a:schemeClr val="bg1"/>
                </a:solidFill>
                <a:effectLst>
                  <a:glow rad="228600">
                    <a:schemeClr val="accent2">
                      <a:satMod val="175000"/>
                      <a:alpha val="40000"/>
                    </a:schemeClr>
                  </a:glow>
                </a:effectLst>
                <a:latin typeface="Baskerville Old Face" pitchFamily="18" charset="0"/>
              </a:rPr>
              <a:t>in his body on the tree,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that we might die to sin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and live to righteousness. </a:t>
            </a:r>
          </a:p>
          <a:p>
            <a:pPr marL="0" indent="0" algn="r">
              <a:buNone/>
            </a:pPr>
            <a:r>
              <a:rPr lang="en-US" sz="3400" b="1" dirty="0" smtClean="0">
                <a:solidFill>
                  <a:schemeClr val="bg1"/>
                </a:solidFill>
                <a:effectLst>
                  <a:glow rad="228600">
                    <a:schemeClr val="accent2">
                      <a:satMod val="175000"/>
                      <a:alpha val="40000"/>
                    </a:schemeClr>
                  </a:glow>
                </a:effectLst>
                <a:latin typeface="Baskerville Old Face" pitchFamily="18" charset="0"/>
              </a:rPr>
              <a:t>By his wounds you have been healed. </a:t>
            </a:r>
            <a:r>
              <a:rPr lang="en-US" sz="3500" b="1" dirty="0" smtClean="0">
                <a:solidFill>
                  <a:schemeClr val="bg1"/>
                </a:solidFill>
                <a:effectLst>
                  <a:glow rad="228600">
                    <a:schemeClr val="accent2">
                      <a:satMod val="175000"/>
                      <a:alpha val="40000"/>
                    </a:schemeClr>
                  </a:glow>
                </a:effectLst>
                <a:latin typeface="Baskerville Old Face" pitchFamily="18" charset="0"/>
              </a:rPr>
              <a:t/>
            </a:r>
            <a:br>
              <a:rPr lang="en-US" sz="3500" b="1" dirty="0" smtClean="0">
                <a:solidFill>
                  <a:schemeClr val="bg1"/>
                </a:solidFill>
                <a:effectLst>
                  <a:glow rad="228600">
                    <a:schemeClr val="accent2">
                      <a:satMod val="175000"/>
                      <a:alpha val="40000"/>
                    </a:schemeClr>
                  </a:glow>
                </a:effectLst>
                <a:latin typeface="Baskerville Old Face" pitchFamily="18" charset="0"/>
              </a:rPr>
            </a:br>
            <a:r>
              <a:rPr lang="en-US" sz="3000" b="1" dirty="0" smtClean="0">
                <a:solidFill>
                  <a:schemeClr val="bg1"/>
                </a:solidFill>
                <a:effectLst>
                  <a:glow rad="228600">
                    <a:schemeClr val="accent2">
                      <a:satMod val="175000"/>
                      <a:alpha val="40000"/>
                    </a:schemeClr>
                  </a:glow>
                </a:effectLst>
                <a:latin typeface="Baskerville Old Face" pitchFamily="18" charset="0"/>
              </a:rPr>
              <a:t>1 Peter 2:24</a:t>
            </a:r>
          </a:p>
        </p:txBody>
      </p:sp>
    </p:spTree>
    <p:extLst>
      <p:ext uri="{BB962C8B-B14F-4D97-AF65-F5344CB8AC3E}">
        <p14:creationId xmlns="" xmlns:p14="http://schemas.microsoft.com/office/powerpoint/2010/main" val="2729795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4505" y="162046"/>
            <a:ext cx="7816850" cy="3397250"/>
          </a:xfrm>
        </p:spPr>
        <p:txBody>
          <a:bodyPr>
            <a:noAutofit/>
          </a:bodyPr>
          <a:lstStyle/>
          <a:p>
            <a:pPr marL="0" indent="0">
              <a:spcBef>
                <a:spcPts val="600"/>
              </a:spcBef>
              <a:buNone/>
            </a:pPr>
            <a:r>
              <a:rPr lang="en-US" sz="3400" b="1" dirty="0" smtClean="0">
                <a:solidFill>
                  <a:schemeClr val="bg1"/>
                </a:solidFill>
                <a:effectLst>
                  <a:glow rad="228600">
                    <a:schemeClr val="accent2">
                      <a:satMod val="175000"/>
                      <a:alpha val="40000"/>
                    </a:schemeClr>
                  </a:glow>
                </a:effectLst>
                <a:latin typeface="Baskerville Old Face" pitchFamily="18" charset="0"/>
              </a:rPr>
              <a:t>For even the Son of Man </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came not to be served but to serve,</a:t>
            </a:r>
            <a:br>
              <a:rPr lang="en-US" sz="3400" b="1" dirty="0" smtClean="0">
                <a:solidFill>
                  <a:schemeClr val="bg1"/>
                </a:solidFill>
                <a:effectLst>
                  <a:glow rad="228600">
                    <a:schemeClr val="accent2">
                      <a:satMod val="175000"/>
                      <a:alpha val="40000"/>
                    </a:schemeClr>
                  </a:glow>
                </a:effectLst>
                <a:latin typeface="Baskerville Old Face" pitchFamily="18" charset="0"/>
              </a:rPr>
            </a:br>
            <a:r>
              <a:rPr lang="en-US" sz="3400" b="1" dirty="0" smtClean="0">
                <a:solidFill>
                  <a:schemeClr val="bg1"/>
                </a:solidFill>
                <a:effectLst>
                  <a:glow rad="228600">
                    <a:schemeClr val="accent2">
                      <a:satMod val="175000"/>
                      <a:alpha val="40000"/>
                    </a:schemeClr>
                  </a:glow>
                </a:effectLst>
                <a:latin typeface="Baskerville Old Face" pitchFamily="18" charset="0"/>
              </a:rPr>
              <a:t> and to give his life as a ransom for many. </a:t>
            </a:r>
            <a:r>
              <a:rPr lang="en-US" sz="3000" b="1" dirty="0" smtClean="0">
                <a:solidFill>
                  <a:schemeClr val="bg1"/>
                </a:solidFill>
                <a:effectLst>
                  <a:glow rad="228600">
                    <a:schemeClr val="accent2">
                      <a:satMod val="175000"/>
                      <a:alpha val="40000"/>
                    </a:schemeClr>
                  </a:glow>
                </a:effectLst>
                <a:latin typeface="Baskerville Old Face" pitchFamily="18" charset="0"/>
              </a:rPr>
              <a:t/>
            </a:r>
            <a:br>
              <a:rPr lang="en-US" sz="3000" b="1" dirty="0" smtClean="0">
                <a:solidFill>
                  <a:schemeClr val="bg1"/>
                </a:solidFill>
                <a:effectLst>
                  <a:glow rad="228600">
                    <a:schemeClr val="accent2">
                      <a:satMod val="175000"/>
                      <a:alpha val="40000"/>
                    </a:schemeClr>
                  </a:glow>
                </a:effectLst>
                <a:latin typeface="Baskerville Old Face" pitchFamily="18" charset="0"/>
              </a:rPr>
            </a:br>
            <a:r>
              <a:rPr lang="en-US" sz="3000" b="1" dirty="0" smtClean="0">
                <a:solidFill>
                  <a:schemeClr val="bg1"/>
                </a:solidFill>
                <a:effectLst>
                  <a:glow rad="228600">
                    <a:schemeClr val="accent2">
                      <a:satMod val="175000"/>
                      <a:alpha val="40000"/>
                    </a:schemeClr>
                  </a:glow>
                </a:effectLst>
                <a:latin typeface="Baskerville Old Face" pitchFamily="18" charset="0"/>
              </a:rPr>
              <a:t>Mark 10:45</a:t>
            </a:r>
            <a:endParaRPr lang="en-US" sz="30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2729795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091" y="206374"/>
            <a:ext cx="7816850" cy="1215101"/>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#6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DIED &amp; WAS BURIED</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810495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9136" y="149629"/>
            <a:ext cx="7822276" cy="3397250"/>
          </a:xfrm>
        </p:spPr>
        <p:txBody>
          <a:bodyPr>
            <a:noAutofit/>
          </a:bodyPr>
          <a:lstStyle/>
          <a:p>
            <a:pPr marL="0" indent="0">
              <a:spcBef>
                <a:spcPts val="600"/>
              </a:spcBef>
              <a:buNone/>
            </a:pPr>
            <a:r>
              <a:rPr lang="en-US" sz="3300" b="1" dirty="0" smtClean="0">
                <a:solidFill>
                  <a:schemeClr val="bg1"/>
                </a:solidFill>
                <a:effectLst>
                  <a:glow rad="228600">
                    <a:schemeClr val="accent2">
                      <a:satMod val="175000"/>
                      <a:alpha val="40000"/>
                    </a:schemeClr>
                  </a:glow>
                </a:effectLst>
                <a:latin typeface="Baskerville Old Face" pitchFamily="18" charset="0"/>
              </a:rPr>
              <a:t>And when evening had come, since it was the day of Preparation, that is, the day before the Sabbath, Joseph of </a:t>
            </a:r>
            <a:r>
              <a:rPr lang="en-US" sz="3300" b="1" dirty="0" err="1" smtClean="0">
                <a:solidFill>
                  <a:schemeClr val="bg1"/>
                </a:solidFill>
                <a:effectLst>
                  <a:glow rad="228600">
                    <a:schemeClr val="accent2">
                      <a:satMod val="175000"/>
                      <a:alpha val="40000"/>
                    </a:schemeClr>
                  </a:glow>
                </a:effectLst>
                <a:latin typeface="Baskerville Old Face" pitchFamily="18" charset="0"/>
              </a:rPr>
              <a:t>Arimathea</a:t>
            </a:r>
            <a:r>
              <a:rPr lang="en-US" sz="3300" b="1" dirty="0" smtClean="0">
                <a:solidFill>
                  <a:schemeClr val="bg1"/>
                </a:solidFill>
                <a:effectLst>
                  <a:glow rad="228600">
                    <a:schemeClr val="accent2">
                      <a:satMod val="175000"/>
                      <a:alpha val="40000"/>
                    </a:schemeClr>
                  </a:glow>
                </a:effectLst>
                <a:latin typeface="Baskerville Old Face" pitchFamily="18" charset="0"/>
              </a:rPr>
              <a:t>, a respected member of the Council, who was also himself looking for the kingdom of God, took courage and went to Pilate and asked for the body of Jesus. </a:t>
            </a:r>
            <a:endParaRPr lang="en-US" sz="33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381049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89560" y="71160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Lord of All</a:t>
            </a:r>
          </a:p>
          <a:p>
            <a:pPr algn="r"/>
            <a:r>
              <a:rPr lang="en-US" sz="3400" b="1" dirty="0" smtClean="0">
                <a:solidFill>
                  <a:srgbClr val="000000"/>
                </a:solidFill>
                <a:sym typeface="Arial" charset="0"/>
              </a:rPr>
              <a:t>You are Lord of All</a:t>
            </a:r>
          </a:p>
          <a:p>
            <a:pPr algn="r"/>
            <a:r>
              <a:rPr lang="en-US" sz="3400" b="1" dirty="0" smtClean="0">
                <a:solidFill>
                  <a:srgbClr val="000000"/>
                </a:solidFill>
                <a:sym typeface="Arial" charset="0"/>
              </a:rPr>
              <a:t>Lord of All</a:t>
            </a:r>
          </a:p>
          <a:p>
            <a:pPr algn="r"/>
            <a:r>
              <a:rPr lang="en-US" sz="3400" b="1" dirty="0" smtClean="0">
                <a:solidFill>
                  <a:srgbClr val="000000"/>
                </a:solidFill>
                <a:sym typeface="Arial" charset="0"/>
              </a:rPr>
              <a:t>You are Lord of all</a:t>
            </a:r>
            <a:endParaRPr lang="en-US" sz="3400" b="1" dirty="0">
              <a:solidFill>
                <a:srgbClr val="000000"/>
              </a:solidFill>
              <a:sym typeface="Arial" charset="0"/>
            </a:endParaRPr>
          </a:p>
        </p:txBody>
      </p:sp>
      <p:sp>
        <p:nvSpPr>
          <p:cNvPr id="3" name="TextBox 2"/>
          <p:cNvSpPr txBox="1"/>
          <p:nvPr/>
        </p:nvSpPr>
        <p:spPr>
          <a:xfrm>
            <a:off x="2967990" y="4709707"/>
            <a:ext cx="2967990" cy="338554"/>
          </a:xfrm>
          <a:prstGeom prst="rect">
            <a:avLst/>
          </a:prstGeom>
          <a:noFill/>
        </p:spPr>
        <p:txBody>
          <a:bodyPr wrap="square" rtlCol="0">
            <a:spAutoFit/>
          </a:bodyPr>
          <a:lstStyle/>
          <a:p>
            <a:r>
              <a:rPr lang="en-US" dirty="0" smtClean="0"/>
              <a:t>Temple Bible Church CCL</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7941" y="149629"/>
            <a:ext cx="8287789" cy="3397250"/>
          </a:xfrm>
        </p:spPr>
        <p:txBody>
          <a:bodyPr>
            <a:noAutofit/>
          </a:bodyPr>
          <a:lstStyle/>
          <a:p>
            <a:pPr marL="0" indent="0">
              <a:spcBef>
                <a:spcPts val="0"/>
              </a:spcBef>
              <a:buNone/>
            </a:pPr>
            <a:r>
              <a:rPr lang="en-US" sz="3400" b="1" dirty="0" smtClean="0">
                <a:solidFill>
                  <a:schemeClr val="bg1"/>
                </a:solidFill>
                <a:effectLst>
                  <a:glow rad="228600">
                    <a:schemeClr val="accent2">
                      <a:satMod val="175000"/>
                      <a:alpha val="40000"/>
                    </a:schemeClr>
                  </a:glow>
                </a:effectLst>
                <a:latin typeface="Baskerville Old Face" pitchFamily="18" charset="0"/>
              </a:rPr>
              <a:t>Pilate was surprised to hear that he should have already died. And summoning the centurion, he asked him whether he was already dead. And when he learned from the centurion that he was dead, he granted the corpse to Joseph. </a:t>
            </a:r>
            <a:endParaRPr lang="en-US" sz="34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3810495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9382" y="166461"/>
            <a:ext cx="8254538" cy="4496975"/>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latin typeface="Baskerville Old Face" pitchFamily="18" charset="0"/>
              </a:rPr>
              <a:t>And Joseph bought a linen shroud, and taking him down, wrapped him in the linen shroud and laid him in a tomb that had been cut out of the rock. And he rolled a stone against the entrance of the tomb. Mary Magdalene and Mary the mother of Jesus saw where he was laid. </a:t>
            </a:r>
          </a:p>
          <a:p>
            <a:pPr marL="0" indent="0" algn="r">
              <a:spcBef>
                <a:spcPts val="0"/>
              </a:spcBef>
              <a:buNone/>
            </a:pPr>
            <a:r>
              <a:rPr lang="en-US" sz="3000" b="1" dirty="0" smtClean="0">
                <a:solidFill>
                  <a:schemeClr val="bg1"/>
                </a:solidFill>
                <a:effectLst>
                  <a:glow rad="228600">
                    <a:schemeClr val="accent2">
                      <a:satMod val="175000"/>
                      <a:alpha val="40000"/>
                    </a:schemeClr>
                  </a:glow>
                </a:effectLst>
                <a:latin typeface="Baskerville Old Face" pitchFamily="18" charset="0"/>
              </a:rPr>
              <a:t>Mark 15:42-47</a:t>
            </a:r>
            <a:endParaRPr lang="en-US" sz="3000" b="1" dirty="0">
              <a:solidFill>
                <a:schemeClr val="bg1"/>
              </a:solidFill>
              <a:effectLst>
                <a:glow rad="228600">
                  <a:schemeClr val="accent2">
                    <a:satMod val="175000"/>
                    <a:alpha val="40000"/>
                  </a:schemeClr>
                </a:glow>
              </a:effectLst>
              <a:latin typeface="Baskerville Old Face" pitchFamily="18" charset="0"/>
            </a:endParaRPr>
          </a:p>
        </p:txBody>
      </p:sp>
    </p:spTree>
    <p:extLst>
      <p:ext uri="{BB962C8B-B14F-4D97-AF65-F5344CB8AC3E}">
        <p14:creationId xmlns="" xmlns:p14="http://schemas.microsoft.com/office/powerpoint/2010/main" val="3810495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499" y="206374"/>
            <a:ext cx="7816850" cy="1871807"/>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#7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WAS RESURRECTED FROM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THE DEAD ON THE THIRD DAY</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357890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1194" y="124691"/>
            <a:ext cx="8271164"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But on the first day of the week, at early dawn, they went to the tomb, taking the spices they had prepared. And they found the stone rolled away from the tomb, but when they went in they did not find the body of the Lord Jesus. While they were perplexed about this, behold, two men stood by them in dazzling apparel. </a:t>
            </a:r>
          </a:p>
          <a:p>
            <a:pPr>
              <a:spcBef>
                <a:spcPts val="0"/>
              </a:spcBef>
            </a:pPr>
            <a:endParaRPr lang="en-US" sz="32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33578907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9629" y="124691"/>
            <a:ext cx="8271164"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And as they were frightened and bowed their faces to the ground, the men said to them, “Why do you seek the living among the dead? He is not here, but has risen. Remember how he told you, while he was still in Galilee, </a:t>
            </a:r>
            <a:endParaRPr lang="en-US" sz="33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33578907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9629" y="124691"/>
            <a:ext cx="8271164"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that the Son of Man must be delivered into the hands of sinful men and be crucified and on the third day rise.” And they remembered his words, and returning from the tomb they told all these things to the eleven and to all the rest. </a:t>
            </a:r>
          </a:p>
          <a:p>
            <a:pPr marL="0" indent="0" algn="r">
              <a:spcBef>
                <a:spcPts val="0"/>
              </a:spcBef>
              <a:buNone/>
            </a:pPr>
            <a:r>
              <a:rPr lang="en-US" sz="3000" b="1" dirty="0" smtClean="0">
                <a:solidFill>
                  <a:schemeClr val="bg1"/>
                </a:solidFill>
                <a:effectLst>
                  <a:glow rad="228600">
                    <a:schemeClr val="accent2">
                      <a:satMod val="175000"/>
                      <a:alpha val="40000"/>
                    </a:schemeClr>
                  </a:glow>
                </a:effectLst>
              </a:rPr>
              <a:t>Luke 24:1-9</a:t>
            </a:r>
          </a:p>
          <a:p>
            <a:pPr>
              <a:spcBef>
                <a:spcPts val="0"/>
              </a:spcBef>
            </a:pPr>
            <a:endParaRPr lang="en-US" sz="33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3357890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818" y="116375"/>
            <a:ext cx="8116108" cy="3397250"/>
          </a:xfrm>
        </p:spPr>
        <p:txBody>
          <a:bodyPr>
            <a:noAutofit/>
          </a:bodyPr>
          <a:lstStyle/>
          <a:p>
            <a:pPr marL="0" indent="0" algn="ctr">
              <a:spcBef>
                <a:spcPts val="0"/>
              </a:spcBef>
              <a:buNone/>
            </a:pPr>
            <a:r>
              <a:rPr lang="en-US" sz="3400" b="1" dirty="0" smtClean="0">
                <a:solidFill>
                  <a:schemeClr val="bg1"/>
                </a:solidFill>
                <a:effectLst>
                  <a:glow rad="228600">
                    <a:schemeClr val="accent2">
                      <a:satMod val="175000"/>
                      <a:alpha val="40000"/>
                    </a:schemeClr>
                  </a:glow>
                </a:effectLst>
              </a:rPr>
              <a:t>For I delivered to you as of first importance what I also received: that Christ died for our sins in accordance with the Scriptures, that he was buried, that he was raised on the third day in accordance with the Scriptures, </a:t>
            </a:r>
            <a:br>
              <a:rPr lang="en-US" sz="3400" b="1" dirty="0" smtClean="0">
                <a:solidFill>
                  <a:schemeClr val="bg1"/>
                </a:solidFill>
                <a:effectLst>
                  <a:glow rad="228600">
                    <a:schemeClr val="accent2">
                      <a:satMod val="175000"/>
                      <a:alpha val="40000"/>
                    </a:schemeClr>
                  </a:glow>
                </a:effectLst>
              </a:rPr>
            </a:br>
            <a:r>
              <a:rPr lang="en-US" sz="3000" b="1" dirty="0" smtClean="0">
                <a:solidFill>
                  <a:schemeClr val="bg1"/>
                </a:solidFill>
                <a:effectLst>
                  <a:glow rad="228600">
                    <a:schemeClr val="accent2">
                      <a:satMod val="175000"/>
                      <a:alpha val="40000"/>
                    </a:schemeClr>
                  </a:glow>
                </a:effectLst>
              </a:rPr>
              <a:t>1 Corinthians 15:3-4</a:t>
            </a:r>
          </a:p>
          <a:p>
            <a:endParaRPr lang="en-US" sz="3400" dirty="0"/>
          </a:p>
        </p:txBody>
      </p:sp>
    </p:spTree>
    <p:extLst>
      <p:ext uri="{BB962C8B-B14F-4D97-AF65-F5344CB8AC3E}">
        <p14:creationId xmlns="" xmlns:p14="http://schemas.microsoft.com/office/powerpoint/2010/main" val="33578907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698" y="206374"/>
            <a:ext cx="7816850" cy="1389669"/>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#8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ASCENDED INTO HEAVEN</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1157824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9379" y="174566"/>
            <a:ext cx="8146473" cy="3397250"/>
          </a:xfrm>
        </p:spPr>
        <p:txBody>
          <a:bodyPr>
            <a:noAutofit/>
          </a:bodyPr>
          <a:lstStyle/>
          <a:p>
            <a:pPr marL="0" indent="0">
              <a:buNone/>
            </a:pPr>
            <a:r>
              <a:rPr lang="en-US" sz="3400" b="1" dirty="0" smtClean="0">
                <a:solidFill>
                  <a:schemeClr val="bg1"/>
                </a:solidFill>
                <a:effectLst>
                  <a:glow rad="228600">
                    <a:schemeClr val="accent2">
                      <a:satMod val="175000"/>
                      <a:alpha val="40000"/>
                    </a:schemeClr>
                  </a:glow>
                </a:effectLst>
              </a:rPr>
              <a:t>Jesus said to her, “Do not cling to me,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for I have not yet ascended to the Father;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but go to my brothers and say to them,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‘I am ascending to my Father and your Father, to my God and your God.’ ” </a:t>
            </a:r>
          </a:p>
          <a:p>
            <a:pPr marL="0" indent="0" algn="r">
              <a:buNone/>
            </a:pPr>
            <a:r>
              <a:rPr lang="en-US" sz="3000" b="1" dirty="0" smtClean="0">
                <a:solidFill>
                  <a:schemeClr val="bg1"/>
                </a:solidFill>
                <a:effectLst>
                  <a:glow rad="228600">
                    <a:schemeClr val="accent2">
                      <a:satMod val="175000"/>
                      <a:alpha val="40000"/>
                    </a:schemeClr>
                  </a:glow>
                </a:effectLst>
              </a:rPr>
              <a:t>John 20:17</a:t>
            </a:r>
          </a:p>
        </p:txBody>
      </p:sp>
    </p:spTree>
    <p:extLst>
      <p:ext uri="{BB962C8B-B14F-4D97-AF65-F5344CB8AC3E}">
        <p14:creationId xmlns="" xmlns:p14="http://schemas.microsoft.com/office/powerpoint/2010/main" val="3115782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0939" y="224444"/>
            <a:ext cx="7816850" cy="3397250"/>
          </a:xfrm>
        </p:spPr>
        <p:txBody>
          <a:bodyPr>
            <a:noAutofit/>
          </a:bodyPr>
          <a:lstStyle/>
          <a:p>
            <a:pPr marL="0" indent="0" algn="r">
              <a:spcBef>
                <a:spcPts val="0"/>
              </a:spcBef>
              <a:buNone/>
            </a:pPr>
            <a:r>
              <a:rPr lang="en-US" sz="3400" b="1" dirty="0" smtClean="0">
                <a:solidFill>
                  <a:schemeClr val="bg1"/>
                </a:solidFill>
                <a:effectLst>
                  <a:glow rad="228600">
                    <a:schemeClr val="accent2">
                      <a:satMod val="175000"/>
                      <a:alpha val="40000"/>
                    </a:schemeClr>
                  </a:glow>
                </a:effectLst>
              </a:rPr>
              <a:t>And when he had said these things,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as they were looking on, he was lifted up, and a cloud took him out of their sight. </a:t>
            </a:r>
          </a:p>
          <a:p>
            <a:pPr marL="0" indent="0" algn="r">
              <a:spcBef>
                <a:spcPts val="0"/>
              </a:spcBef>
              <a:buNone/>
            </a:pPr>
            <a:r>
              <a:rPr lang="en-US" sz="3000" b="1" dirty="0" smtClean="0">
                <a:solidFill>
                  <a:schemeClr val="bg1"/>
                </a:solidFill>
                <a:effectLst>
                  <a:glow rad="228600">
                    <a:schemeClr val="accent2">
                      <a:satMod val="175000"/>
                      <a:alpha val="40000"/>
                    </a:schemeClr>
                  </a:glow>
                </a:effectLst>
              </a:rPr>
              <a:t>Acts 1:9</a:t>
            </a:r>
            <a:endParaRPr lang="en-US" sz="30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3115782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89560" y="711601"/>
            <a:ext cx="8068469" cy="2383455"/>
          </a:xfrm>
          <a:prstGeom prst="rect">
            <a:avLst/>
          </a:prstGeom>
          <a:noFill/>
          <a:ln w="9525">
            <a:noFill/>
            <a:miter lim="800000"/>
            <a:headEnd/>
            <a:tailEnd/>
          </a:ln>
          <a:effectLst/>
        </p:spPr>
        <p:txBody>
          <a:bodyPr wrap="none"/>
          <a:lstStyle/>
          <a:p>
            <a:pPr algn="r"/>
            <a:r>
              <a:rPr lang="en-US" sz="3400" b="1" dirty="0" smtClean="0">
                <a:solidFill>
                  <a:srgbClr val="000000"/>
                </a:solidFill>
                <a:sym typeface="Arial" charset="0"/>
              </a:rPr>
              <a:t>And crown Him Lord of All</a:t>
            </a:r>
          </a:p>
          <a:p>
            <a:pPr algn="r"/>
            <a:r>
              <a:rPr lang="en-US" sz="3400" b="1" dirty="0" smtClean="0">
                <a:solidFill>
                  <a:srgbClr val="000000"/>
                </a:solidFill>
                <a:sym typeface="Arial" charset="0"/>
              </a:rPr>
              <a:t>And crown Him Lord of All</a:t>
            </a:r>
          </a:p>
          <a:p>
            <a:pPr algn="r"/>
            <a:r>
              <a:rPr lang="en-US" sz="3400" b="1" dirty="0" smtClean="0">
                <a:solidFill>
                  <a:srgbClr val="000000"/>
                </a:solidFill>
                <a:sym typeface="Arial" charset="0"/>
              </a:rPr>
              <a:t>And crown Him Lord of All</a:t>
            </a:r>
            <a:endParaRPr lang="en-US" sz="3400" b="1" dirty="0">
              <a:solidFill>
                <a:srgbClr val="000000"/>
              </a:solidFill>
              <a:sym typeface="Arial" charset="0"/>
            </a:endParaRPr>
          </a:p>
        </p:txBody>
      </p:sp>
      <p:sp>
        <p:nvSpPr>
          <p:cNvPr id="3" name="TextBox 2"/>
          <p:cNvSpPr txBox="1"/>
          <p:nvPr/>
        </p:nvSpPr>
        <p:spPr>
          <a:xfrm>
            <a:off x="2967990" y="4709707"/>
            <a:ext cx="2967990" cy="338554"/>
          </a:xfrm>
          <a:prstGeom prst="rect">
            <a:avLst/>
          </a:prstGeom>
          <a:noFill/>
        </p:spPr>
        <p:txBody>
          <a:bodyPr wrap="square" rtlCol="0">
            <a:spAutoFit/>
          </a:bodyPr>
          <a:lstStyle/>
          <a:p>
            <a:r>
              <a:rPr lang="en-US" dirty="0" smtClean="0"/>
              <a:t>Temple Bible Church CCL</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5884" y="206375"/>
            <a:ext cx="7816850" cy="1680614"/>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#9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IS ON HIS THRONE &amp; IS THE FINAL JUDGE OF EVERY PERSON</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2553911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1644" y="191193"/>
            <a:ext cx="7816850" cy="1840720"/>
          </a:xfrm>
        </p:spPr>
        <p:txBody>
          <a:bodyPr>
            <a:noAutofit/>
          </a:bodyPr>
          <a:lstStyle/>
          <a:p>
            <a:pPr marL="0" indent="0" algn="r">
              <a:spcBef>
                <a:spcPts val="0"/>
              </a:spcBef>
              <a:buNone/>
            </a:pPr>
            <a:r>
              <a:rPr lang="en-US" sz="3400" b="1" dirty="0" smtClean="0">
                <a:solidFill>
                  <a:schemeClr val="bg1"/>
                </a:solidFill>
                <a:effectLst>
                  <a:glow rad="228600">
                    <a:schemeClr val="accent2">
                      <a:satMod val="175000"/>
                      <a:alpha val="40000"/>
                    </a:schemeClr>
                  </a:glow>
                </a:effectLst>
              </a:rPr>
              <a:t>And just as it is appointed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for man to die once,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and after that comes judgment…</a:t>
            </a:r>
          </a:p>
          <a:p>
            <a:pPr marL="0" indent="0" algn="r">
              <a:spcBef>
                <a:spcPts val="0"/>
              </a:spcBef>
              <a:buNone/>
            </a:pPr>
            <a:r>
              <a:rPr lang="en-US" sz="3000" b="1" dirty="0" smtClean="0">
                <a:solidFill>
                  <a:schemeClr val="bg1"/>
                </a:solidFill>
                <a:effectLst>
                  <a:glow rad="228600">
                    <a:schemeClr val="accent2">
                      <a:satMod val="175000"/>
                      <a:alpha val="40000"/>
                    </a:schemeClr>
                  </a:glow>
                </a:effectLst>
              </a:rPr>
              <a:t>Hebrews 9:27</a:t>
            </a:r>
          </a:p>
        </p:txBody>
      </p:sp>
    </p:spTree>
    <p:extLst>
      <p:ext uri="{BB962C8B-B14F-4D97-AF65-F5344CB8AC3E}">
        <p14:creationId xmlns="" xmlns:p14="http://schemas.microsoft.com/office/powerpoint/2010/main" val="25539116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1193" y="232756"/>
            <a:ext cx="8049606" cy="2269375"/>
          </a:xfrm>
        </p:spPr>
        <p:txBody>
          <a:bodyPr>
            <a:noAutofit/>
          </a:bodyPr>
          <a:lstStyle/>
          <a:p>
            <a:pPr marL="0" indent="0" algn="ctr">
              <a:buNone/>
            </a:pPr>
            <a:r>
              <a:rPr lang="en-US" sz="3400" b="1" dirty="0" smtClean="0">
                <a:solidFill>
                  <a:schemeClr val="bg1"/>
                </a:solidFill>
                <a:effectLst>
                  <a:glow rad="228600">
                    <a:schemeClr val="accent2">
                      <a:satMod val="175000"/>
                      <a:alpha val="40000"/>
                    </a:schemeClr>
                  </a:glow>
                </a:effectLst>
              </a:rPr>
              <a:t>For we must all appear before the judgment seat of Christ, so that each one may receive what is due for what he has done in the body, whether good or evil. </a:t>
            </a:r>
          </a:p>
          <a:p>
            <a:pPr marL="0" indent="0" algn="ctr">
              <a:buNone/>
            </a:pPr>
            <a:r>
              <a:rPr lang="en-US" sz="3000" b="1" dirty="0" smtClean="0">
                <a:solidFill>
                  <a:schemeClr val="bg1"/>
                </a:solidFill>
                <a:effectLst>
                  <a:glow rad="228600">
                    <a:schemeClr val="accent2">
                      <a:satMod val="175000"/>
                      <a:alpha val="40000"/>
                    </a:schemeClr>
                  </a:glow>
                </a:effectLst>
              </a:rPr>
              <a:t>2 Corinthians 5:10</a:t>
            </a:r>
          </a:p>
        </p:txBody>
      </p:sp>
    </p:spTree>
    <p:extLst>
      <p:ext uri="{BB962C8B-B14F-4D97-AF65-F5344CB8AC3E}">
        <p14:creationId xmlns="" xmlns:p14="http://schemas.microsoft.com/office/powerpoint/2010/main" val="2553911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444" y="166255"/>
            <a:ext cx="7816850" cy="3397250"/>
          </a:xfrm>
        </p:spPr>
        <p:txBody>
          <a:bodyPr>
            <a:noAutofit/>
          </a:bodyPr>
          <a:lstStyle/>
          <a:p>
            <a:pPr marL="0" indent="0">
              <a:buNone/>
            </a:pPr>
            <a:r>
              <a:rPr lang="en-US" sz="3300" b="1" dirty="0" smtClean="0">
                <a:solidFill>
                  <a:schemeClr val="bg1"/>
                </a:solidFill>
                <a:effectLst>
                  <a:glow rad="228600">
                    <a:schemeClr val="accent2">
                      <a:satMod val="175000"/>
                      <a:alpha val="40000"/>
                    </a:schemeClr>
                  </a:glow>
                </a:effectLst>
              </a:rPr>
              <a:t>Then I saw a great white throne and him who was seated on it. From his presence earth and sky fled away, and no place was found for them. And I saw the dead, great and small, standing before the throne, and books were opened. </a:t>
            </a:r>
            <a:endParaRPr lang="en-US" sz="33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25539116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444" y="166255"/>
            <a:ext cx="7816850"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Then another book was opened, which is the book of life. And the dead were judged by what was written in the books, according to what they had done. </a:t>
            </a:r>
          </a:p>
          <a:p>
            <a:pPr marL="0" indent="0">
              <a:spcBef>
                <a:spcPts val="0"/>
              </a:spcBef>
              <a:buNone/>
            </a:pPr>
            <a:r>
              <a:rPr lang="en-US" sz="3300" b="1" dirty="0" smtClean="0">
                <a:solidFill>
                  <a:schemeClr val="bg1"/>
                </a:solidFill>
                <a:effectLst>
                  <a:glow rad="228600">
                    <a:schemeClr val="accent2">
                      <a:satMod val="175000"/>
                      <a:alpha val="40000"/>
                    </a:schemeClr>
                  </a:glow>
                </a:effectLst>
              </a:rPr>
              <a:t>Revelation 20:11-12</a:t>
            </a:r>
            <a:endParaRPr lang="en-US" sz="33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2553911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5884" y="206375"/>
            <a:ext cx="7816850" cy="1156912"/>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Truth #10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JESUS IS COMING BACK</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32479984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881" y="157942"/>
            <a:ext cx="7816850" cy="3397250"/>
          </a:xfrm>
        </p:spPr>
        <p:txBody>
          <a:bodyPr>
            <a:noAutofit/>
          </a:bodyPr>
          <a:lstStyle/>
          <a:p>
            <a:pPr marL="0" indent="0" algn="r">
              <a:spcBef>
                <a:spcPts val="0"/>
              </a:spcBef>
              <a:buNone/>
            </a:pPr>
            <a:r>
              <a:rPr lang="en-US" sz="3300" b="1" dirty="0" smtClean="0">
                <a:solidFill>
                  <a:schemeClr val="bg1"/>
                </a:solidFill>
                <a:effectLst>
                  <a:glow rad="228600">
                    <a:schemeClr val="accent2">
                      <a:satMod val="175000"/>
                      <a:alpha val="40000"/>
                    </a:schemeClr>
                  </a:glow>
                </a:effectLst>
              </a:rPr>
              <a:t>…so Christ, having been offered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once to bear the sins of many,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will appear a second time,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not to deal with sin but to save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those who are eagerly waiting for him. </a:t>
            </a:r>
            <a:r>
              <a:rPr lang="en-US" sz="3000" b="1" dirty="0" smtClean="0">
                <a:solidFill>
                  <a:schemeClr val="bg1"/>
                </a:solidFill>
                <a:effectLst>
                  <a:glow rad="228600">
                    <a:schemeClr val="accent2">
                      <a:satMod val="175000"/>
                      <a:alpha val="40000"/>
                    </a:schemeClr>
                  </a:glow>
                </a:effectLst>
              </a:rPr>
              <a:t>Hebrews 9:28</a:t>
            </a:r>
          </a:p>
          <a:p>
            <a:pPr marL="0" indent="0" algn="r">
              <a:spcBef>
                <a:spcPts val="0"/>
              </a:spcBef>
              <a:buNone/>
            </a:pPr>
            <a:endParaRPr lang="en-US" dirty="0"/>
          </a:p>
        </p:txBody>
      </p:sp>
    </p:spTree>
    <p:extLst>
      <p:ext uri="{BB962C8B-B14F-4D97-AF65-F5344CB8AC3E}">
        <p14:creationId xmlns="" xmlns:p14="http://schemas.microsoft.com/office/powerpoint/2010/main" val="32479984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9506" y="141316"/>
            <a:ext cx="7816850"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Behold, he is coming with the clouds,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and every eye will see him, even those who pierced him, and all tribes of the earth will wail on account of him. Even so. Amen. </a:t>
            </a:r>
            <a:r>
              <a:rPr lang="en-US" sz="3000" b="1" dirty="0" smtClean="0">
                <a:solidFill>
                  <a:schemeClr val="bg1"/>
                </a:solidFill>
                <a:effectLst>
                  <a:glow rad="228600">
                    <a:schemeClr val="accent2">
                      <a:satMod val="175000"/>
                      <a:alpha val="40000"/>
                    </a:schemeClr>
                  </a:glow>
                </a:effectLst>
              </a:rPr>
              <a:t>Revelation 1:7</a:t>
            </a:r>
          </a:p>
          <a:p>
            <a:pPr marL="0" indent="0">
              <a:buNone/>
            </a:pPr>
            <a:endParaRPr lang="en-US" dirty="0"/>
          </a:p>
        </p:txBody>
      </p:sp>
    </p:spTree>
    <p:extLst>
      <p:ext uri="{BB962C8B-B14F-4D97-AF65-F5344CB8AC3E}">
        <p14:creationId xmlns="" xmlns:p14="http://schemas.microsoft.com/office/powerpoint/2010/main" val="32479984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8763" y="257695"/>
            <a:ext cx="7816850" cy="3397250"/>
          </a:xfrm>
        </p:spPr>
        <p:txBody>
          <a:bodyPr>
            <a:normAutofit/>
          </a:bodyPr>
          <a:lstStyle/>
          <a:p>
            <a:pPr marL="0" indent="0" algn="ctr">
              <a:buNone/>
            </a:pPr>
            <a: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t>WHY ARE THESE TRUTHS IMPORTANT?</a:t>
            </a:r>
          </a:p>
          <a:p>
            <a:pPr marL="0" indent="0" algn="ctr">
              <a:buNone/>
            </a:pPr>
            <a: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t>You have two problems </a:t>
            </a:r>
            <a:b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br>
            <a: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t>and the Lord Jesus Christ </a:t>
            </a:r>
            <a:b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br>
            <a:r>
              <a:rPr lang="en-US" sz="3600" dirty="0" smtClean="0">
                <a:solidFill>
                  <a:schemeClr val="bg1"/>
                </a:solidFill>
                <a:effectLst>
                  <a:glow rad="139700">
                    <a:schemeClr val="accent2">
                      <a:satMod val="175000"/>
                      <a:alpha val="40000"/>
                    </a:schemeClr>
                  </a:glow>
                </a:effectLst>
                <a:latin typeface="Britannic Bold" pitchFamily="34" charset="0"/>
                <a:ea typeface="+mj-ea"/>
                <a:cs typeface="+mj-cs"/>
              </a:rPr>
              <a:t>is the only answer to both.</a:t>
            </a:r>
            <a:endParaRPr lang="en-US" sz="3600" dirty="0">
              <a:solidFill>
                <a:schemeClr val="bg1"/>
              </a:solidFill>
              <a:effectLst>
                <a:glow rad="139700">
                  <a:schemeClr val="accent2">
                    <a:satMod val="175000"/>
                    <a:alpha val="40000"/>
                  </a:schemeClr>
                </a:glow>
              </a:effectLst>
              <a:latin typeface="Britannic Bold" pitchFamily="34" charset="0"/>
              <a:ea typeface="+mj-ea"/>
              <a:cs typeface="+mj-cs"/>
            </a:endParaRPr>
          </a:p>
        </p:txBody>
      </p:sp>
    </p:spTree>
    <p:extLst>
      <p:ext uri="{BB962C8B-B14F-4D97-AF65-F5344CB8AC3E}">
        <p14:creationId xmlns="" xmlns:p14="http://schemas.microsoft.com/office/powerpoint/2010/main" val="2350558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156497"/>
            <a:ext cx="7816850" cy="1963248"/>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Problem #1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YOU HAVE CAUSED MUCH HARM:</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SIN, GUILT, SEPARATION</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204623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r"/>
            <a:r>
              <a:rPr lang="en-US" sz="3600" b="1" dirty="0">
                <a:solidFill>
                  <a:srgbClr val="000000"/>
                </a:solidFill>
                <a:latin typeface="Calibri" pitchFamily="34" charset="0"/>
                <a:sym typeface="Arial" charset="0"/>
              </a:rPr>
              <a:t>Everlasting God</a:t>
            </a:r>
          </a:p>
        </p:txBody>
      </p:sp>
      <p:sp>
        <p:nvSpPr>
          <p:cNvPr id="2048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6829" y="232756"/>
            <a:ext cx="7816850" cy="3397250"/>
          </a:xfrm>
        </p:spPr>
        <p:txBody>
          <a:bodyPr>
            <a:noAutofit/>
          </a:bodyPr>
          <a:lstStyle/>
          <a:p>
            <a:pPr marL="0" indent="0" algn="r">
              <a:buNone/>
            </a:pPr>
            <a:r>
              <a:rPr lang="en-US" sz="3400" b="1" dirty="0" smtClean="0">
                <a:solidFill>
                  <a:schemeClr val="bg1"/>
                </a:solidFill>
                <a:effectLst>
                  <a:glow rad="228600">
                    <a:schemeClr val="accent2">
                      <a:satMod val="175000"/>
                      <a:alpha val="40000"/>
                    </a:schemeClr>
                  </a:glow>
                </a:effectLst>
              </a:rPr>
              <a:t>For the wages of sin is death,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but the free gift of God is eternal life </a:t>
            </a:r>
            <a:br>
              <a:rPr lang="en-US" sz="3400" b="1" dirty="0" smtClean="0">
                <a:solidFill>
                  <a:schemeClr val="bg1"/>
                </a:solidFill>
                <a:effectLst>
                  <a:glow rad="228600">
                    <a:schemeClr val="accent2">
                      <a:satMod val="175000"/>
                      <a:alpha val="40000"/>
                    </a:schemeClr>
                  </a:glow>
                </a:effectLst>
              </a:rPr>
            </a:br>
            <a:r>
              <a:rPr lang="en-US" sz="3400" b="1" dirty="0" smtClean="0">
                <a:solidFill>
                  <a:schemeClr val="bg1"/>
                </a:solidFill>
                <a:effectLst>
                  <a:glow rad="228600">
                    <a:schemeClr val="accent2">
                      <a:satMod val="175000"/>
                      <a:alpha val="40000"/>
                    </a:schemeClr>
                  </a:glow>
                </a:effectLst>
              </a:rPr>
              <a:t>in Christ Jesus our Lord. </a:t>
            </a:r>
          </a:p>
          <a:p>
            <a:pPr marL="0" indent="0" algn="r">
              <a:buNone/>
            </a:pPr>
            <a:r>
              <a:rPr lang="en-US" sz="3000" b="1" dirty="0" smtClean="0">
                <a:solidFill>
                  <a:schemeClr val="bg1"/>
                </a:solidFill>
                <a:effectLst>
                  <a:glow rad="228600">
                    <a:schemeClr val="accent2">
                      <a:satMod val="175000"/>
                      <a:alpha val="40000"/>
                    </a:schemeClr>
                  </a:glow>
                </a:effectLst>
              </a:rPr>
              <a:t>Romans 6:23</a:t>
            </a:r>
          </a:p>
        </p:txBody>
      </p:sp>
    </p:spTree>
    <p:extLst>
      <p:ext uri="{BB962C8B-B14F-4D97-AF65-F5344CB8AC3E}">
        <p14:creationId xmlns="" xmlns:p14="http://schemas.microsoft.com/office/powerpoint/2010/main" val="20462379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79" y="157939"/>
            <a:ext cx="8212975" cy="3397250"/>
          </a:xfrm>
        </p:spPr>
        <p:txBody>
          <a:bodyPr>
            <a:noAutofit/>
          </a:bodyPr>
          <a:lstStyle/>
          <a:p>
            <a:pPr marL="0" indent="0" algn="ctr">
              <a:spcBef>
                <a:spcPts val="100"/>
              </a:spcBef>
              <a:buNone/>
            </a:pPr>
            <a:r>
              <a:rPr lang="en-US" sz="3300" b="1" dirty="0" smtClean="0">
                <a:solidFill>
                  <a:schemeClr val="bg1"/>
                </a:solidFill>
                <a:effectLst>
                  <a:glow rad="228600">
                    <a:schemeClr val="accent2">
                      <a:satMod val="175000"/>
                      <a:alpha val="40000"/>
                    </a:schemeClr>
                  </a:glow>
                </a:effectLst>
              </a:rPr>
              <a:t>There is therefore now no condemnation for those who are in Christ Jesus. Who shall bring any charge against God’s elect? It is God who justifies. Who is to condemn? Christ Jesus is the one who died—more than that, who was raised— who is at the right hand of God, who indeed is interceding for us. </a:t>
            </a:r>
          </a:p>
          <a:p>
            <a:pPr marL="0" indent="0" algn="r">
              <a:spcBef>
                <a:spcPts val="0"/>
              </a:spcBef>
              <a:buNone/>
            </a:pPr>
            <a:r>
              <a:rPr lang="en-US" sz="3000" b="1" dirty="0" smtClean="0">
                <a:solidFill>
                  <a:schemeClr val="bg1"/>
                </a:solidFill>
                <a:effectLst>
                  <a:glow rad="228600">
                    <a:schemeClr val="accent2">
                      <a:satMod val="175000"/>
                      <a:alpha val="40000"/>
                    </a:schemeClr>
                  </a:glow>
                </a:effectLst>
              </a:rPr>
              <a:t>Romans 8:1,33-34</a:t>
            </a:r>
          </a:p>
        </p:txBody>
      </p:sp>
    </p:spTree>
    <p:extLst>
      <p:ext uri="{BB962C8B-B14F-4D97-AF65-F5344CB8AC3E}">
        <p14:creationId xmlns="" xmlns:p14="http://schemas.microsoft.com/office/powerpoint/2010/main" val="20462379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7818" y="232756"/>
            <a:ext cx="8132733" cy="3397250"/>
          </a:xfrm>
        </p:spPr>
        <p:txBody>
          <a:bodyPr>
            <a:noAutofit/>
          </a:bodyPr>
          <a:lstStyle/>
          <a:p>
            <a:pPr marL="0" indent="0" algn="ctr">
              <a:spcBef>
                <a:spcPts val="0"/>
              </a:spcBef>
              <a:buNone/>
            </a:pPr>
            <a:r>
              <a:rPr lang="en-US" sz="3300" b="1" dirty="0" smtClean="0">
                <a:solidFill>
                  <a:schemeClr val="bg1"/>
                </a:solidFill>
                <a:effectLst>
                  <a:glow rad="228600">
                    <a:schemeClr val="accent2">
                      <a:satMod val="175000"/>
                      <a:alpha val="40000"/>
                    </a:schemeClr>
                  </a:glow>
                </a:effectLst>
              </a:rPr>
              <a:t>Jesus said to him, </a:t>
            </a:r>
          </a:p>
          <a:p>
            <a:pPr marL="0" indent="0" algn="ctr">
              <a:spcBef>
                <a:spcPts val="0"/>
              </a:spcBef>
              <a:buNone/>
            </a:pPr>
            <a:r>
              <a:rPr lang="en-US" sz="3300" b="1" dirty="0" smtClean="0">
                <a:solidFill>
                  <a:schemeClr val="bg1"/>
                </a:solidFill>
                <a:effectLst>
                  <a:glow rad="228600">
                    <a:schemeClr val="accent2">
                      <a:satMod val="175000"/>
                      <a:alpha val="40000"/>
                    </a:schemeClr>
                  </a:glow>
                </a:effectLst>
              </a:rPr>
              <a:t>“I am the way, and the truth, and the life. </a:t>
            </a:r>
          </a:p>
          <a:p>
            <a:pPr marL="0" indent="0" algn="ctr">
              <a:spcBef>
                <a:spcPts val="0"/>
              </a:spcBef>
              <a:buNone/>
            </a:pPr>
            <a:r>
              <a:rPr lang="en-US" sz="3300" b="1" dirty="0" smtClean="0">
                <a:solidFill>
                  <a:schemeClr val="bg1"/>
                </a:solidFill>
                <a:effectLst>
                  <a:glow rad="228600">
                    <a:schemeClr val="accent2">
                      <a:satMod val="175000"/>
                      <a:alpha val="40000"/>
                    </a:schemeClr>
                  </a:glow>
                </a:effectLst>
              </a:rPr>
              <a:t>No one comes to the Father except through me. </a:t>
            </a:r>
          </a:p>
          <a:p>
            <a:pPr marL="0" indent="0" algn="ctr">
              <a:spcBef>
                <a:spcPts val="0"/>
              </a:spcBef>
              <a:buNone/>
            </a:pPr>
            <a:r>
              <a:rPr lang="en-US" sz="3300" b="1" dirty="0" smtClean="0">
                <a:solidFill>
                  <a:schemeClr val="bg1"/>
                </a:solidFill>
                <a:effectLst>
                  <a:glow rad="228600">
                    <a:schemeClr val="accent2">
                      <a:satMod val="175000"/>
                      <a:alpha val="40000"/>
                    </a:schemeClr>
                  </a:glow>
                </a:effectLst>
              </a:rPr>
              <a:t> John 14:6</a:t>
            </a:r>
            <a:endParaRPr lang="en-US" sz="33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20462379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196" y="206374"/>
            <a:ext cx="7816850" cy="1738803"/>
          </a:xfrm>
        </p:spPr>
        <p:txBody>
          <a:bodyPr>
            <a:noAutofit/>
          </a:bodyPr>
          <a:lstStyle/>
          <a:p>
            <a:r>
              <a:rPr lang="en-US" sz="3600" dirty="0" smtClean="0">
                <a:solidFill>
                  <a:schemeClr val="bg1"/>
                </a:solidFill>
                <a:effectLst>
                  <a:glow rad="139700">
                    <a:schemeClr val="accent2">
                      <a:satMod val="175000"/>
                      <a:alpha val="40000"/>
                    </a:schemeClr>
                  </a:glow>
                </a:effectLst>
                <a:latin typeface="Britannic Bold" pitchFamily="34" charset="0"/>
              </a:rPr>
              <a:t>Problem#2 </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YOU HAVE RECEIVED MUCH HARM:</a:t>
            </a:r>
            <a:br>
              <a:rPr lang="en-US" sz="3600" dirty="0" smtClean="0">
                <a:solidFill>
                  <a:schemeClr val="bg1"/>
                </a:solidFill>
                <a:effectLst>
                  <a:glow rad="139700">
                    <a:schemeClr val="accent2">
                      <a:satMod val="175000"/>
                      <a:alpha val="40000"/>
                    </a:schemeClr>
                  </a:glow>
                </a:effectLst>
                <a:latin typeface="Britannic Bold" pitchFamily="34" charset="0"/>
              </a:rPr>
            </a:br>
            <a:r>
              <a:rPr lang="en-US" sz="3600" dirty="0" smtClean="0">
                <a:solidFill>
                  <a:schemeClr val="bg1"/>
                </a:solidFill>
                <a:effectLst>
                  <a:glow rad="139700">
                    <a:schemeClr val="accent2">
                      <a:satMod val="175000"/>
                      <a:alpha val="40000"/>
                    </a:schemeClr>
                  </a:glow>
                </a:effectLst>
                <a:latin typeface="Britannic Bold" pitchFamily="34" charset="0"/>
              </a:rPr>
              <a:t>SADNESS, SORROW, ANXIETY, PAIN</a:t>
            </a:r>
            <a:endParaRPr lang="en-US" sz="3600" dirty="0">
              <a:solidFill>
                <a:schemeClr val="bg1"/>
              </a:solidFill>
              <a:effectLst>
                <a:glow rad="139700">
                  <a:schemeClr val="accent2">
                    <a:satMod val="175000"/>
                    <a:alpha val="40000"/>
                  </a:schemeClr>
                </a:glow>
              </a:effectLst>
              <a:latin typeface="Britannic Bold" pitchFamily="34" charset="0"/>
            </a:endParaRPr>
          </a:p>
        </p:txBody>
      </p:sp>
    </p:spTree>
    <p:extLst>
      <p:ext uri="{BB962C8B-B14F-4D97-AF65-F5344CB8AC3E}">
        <p14:creationId xmlns="" xmlns:p14="http://schemas.microsoft.com/office/powerpoint/2010/main" val="29227010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1193" y="133004"/>
            <a:ext cx="8345978" cy="3397250"/>
          </a:xfrm>
        </p:spPr>
        <p:txBody>
          <a:bodyPr>
            <a:noAutofit/>
          </a:bodyPr>
          <a:lstStyle/>
          <a:p>
            <a:pPr marL="0" indent="0">
              <a:spcBef>
                <a:spcPts val="0"/>
              </a:spcBef>
              <a:buNone/>
            </a:pPr>
            <a:r>
              <a:rPr lang="en-US" sz="3300" b="1" dirty="0" smtClean="0">
                <a:solidFill>
                  <a:schemeClr val="bg1"/>
                </a:solidFill>
                <a:effectLst>
                  <a:glow rad="228600">
                    <a:schemeClr val="accent2">
                      <a:satMod val="175000"/>
                      <a:alpha val="40000"/>
                    </a:schemeClr>
                  </a:glow>
                </a:effectLst>
              </a:rPr>
              <a:t>Come to me, </a:t>
            </a:r>
          </a:p>
          <a:p>
            <a:pPr marL="0" indent="0">
              <a:spcBef>
                <a:spcPts val="0"/>
              </a:spcBef>
              <a:buNone/>
            </a:pPr>
            <a:r>
              <a:rPr lang="en-US" sz="3300" b="1" dirty="0" smtClean="0">
                <a:solidFill>
                  <a:schemeClr val="bg1"/>
                </a:solidFill>
                <a:effectLst>
                  <a:glow rad="228600">
                    <a:schemeClr val="accent2">
                      <a:satMod val="175000"/>
                      <a:alpha val="40000"/>
                    </a:schemeClr>
                  </a:glow>
                </a:effectLst>
              </a:rPr>
              <a:t>all who labor and are heavy laden, </a:t>
            </a:r>
          </a:p>
          <a:p>
            <a:pPr marL="0" indent="0">
              <a:spcBef>
                <a:spcPts val="0"/>
              </a:spcBef>
              <a:buNone/>
            </a:pPr>
            <a:r>
              <a:rPr lang="en-US" sz="3300" b="1" dirty="0" smtClean="0">
                <a:solidFill>
                  <a:schemeClr val="bg1"/>
                </a:solidFill>
                <a:effectLst>
                  <a:glow rad="228600">
                    <a:schemeClr val="accent2">
                      <a:satMod val="175000"/>
                      <a:alpha val="40000"/>
                    </a:schemeClr>
                  </a:glow>
                </a:effectLst>
              </a:rPr>
              <a:t>and I will give you rest. </a:t>
            </a:r>
          </a:p>
          <a:p>
            <a:pPr marL="0" indent="0">
              <a:spcBef>
                <a:spcPts val="0"/>
              </a:spcBef>
              <a:buNone/>
            </a:pPr>
            <a:r>
              <a:rPr lang="en-US" sz="3000" b="1" dirty="0" smtClean="0">
                <a:solidFill>
                  <a:schemeClr val="bg1"/>
                </a:solidFill>
                <a:effectLst>
                  <a:glow rad="228600">
                    <a:schemeClr val="accent2">
                      <a:satMod val="175000"/>
                      <a:alpha val="40000"/>
                    </a:schemeClr>
                  </a:glow>
                </a:effectLst>
              </a:rPr>
              <a:t>Matthew 11:28</a:t>
            </a:r>
          </a:p>
          <a:p>
            <a:pPr marL="0" indent="0" algn="r">
              <a:spcBef>
                <a:spcPts val="0"/>
              </a:spcBef>
              <a:buNone/>
            </a:pPr>
            <a:r>
              <a:rPr lang="en-US" sz="3300" b="1" dirty="0" smtClean="0">
                <a:solidFill>
                  <a:schemeClr val="bg1"/>
                </a:solidFill>
                <a:effectLst>
                  <a:glow rad="228600">
                    <a:schemeClr val="accent2">
                      <a:satMod val="175000"/>
                      <a:alpha val="40000"/>
                    </a:schemeClr>
                  </a:glow>
                </a:effectLst>
              </a:rPr>
              <a:t>…casting all your anxieties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on him, because he cares for you. </a:t>
            </a:r>
          </a:p>
          <a:p>
            <a:pPr marL="0" indent="0" algn="r">
              <a:spcBef>
                <a:spcPts val="0"/>
              </a:spcBef>
              <a:buNone/>
            </a:pPr>
            <a:r>
              <a:rPr lang="en-US" sz="3000" b="1" dirty="0" smtClean="0">
                <a:solidFill>
                  <a:schemeClr val="bg1"/>
                </a:solidFill>
                <a:effectLst>
                  <a:glow rad="228600">
                    <a:schemeClr val="accent2">
                      <a:satMod val="175000"/>
                      <a:alpha val="40000"/>
                    </a:schemeClr>
                  </a:glow>
                </a:effectLst>
              </a:rPr>
              <a:t>1 Peter 5:7</a:t>
            </a:r>
          </a:p>
        </p:txBody>
      </p:sp>
    </p:spTree>
    <p:extLst>
      <p:ext uri="{BB962C8B-B14F-4D97-AF65-F5344CB8AC3E}">
        <p14:creationId xmlns="" xmlns:p14="http://schemas.microsoft.com/office/powerpoint/2010/main" val="29227010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0698" y="149625"/>
            <a:ext cx="7816850" cy="3397250"/>
          </a:xfrm>
        </p:spPr>
        <p:txBody>
          <a:bodyPr>
            <a:noAutofit/>
          </a:bodyPr>
          <a:lstStyle/>
          <a:p>
            <a:pPr marL="0" indent="0" algn="ctr">
              <a:buNone/>
            </a:pPr>
            <a:r>
              <a:rPr lang="en-US" sz="3300" b="1" dirty="0" smtClean="0">
                <a:solidFill>
                  <a:schemeClr val="bg1"/>
                </a:solidFill>
                <a:effectLst>
                  <a:glow rad="228600">
                    <a:schemeClr val="accent2">
                      <a:satMod val="175000"/>
                      <a:alpha val="40000"/>
                    </a:schemeClr>
                  </a:glow>
                </a:effectLst>
              </a:rPr>
              <a:t>He will wipe away every tear from their eyes, and death shall be no more,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neither shall there be mourning,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nor crying, nor pain anymore, </a:t>
            </a:r>
            <a:br>
              <a:rPr lang="en-US" sz="3300" b="1" dirty="0" smtClean="0">
                <a:solidFill>
                  <a:schemeClr val="bg1"/>
                </a:solidFill>
                <a:effectLst>
                  <a:glow rad="228600">
                    <a:schemeClr val="accent2">
                      <a:satMod val="175000"/>
                      <a:alpha val="40000"/>
                    </a:schemeClr>
                  </a:glow>
                </a:effectLst>
              </a:rPr>
            </a:br>
            <a:r>
              <a:rPr lang="en-US" sz="3300" b="1" dirty="0" smtClean="0">
                <a:solidFill>
                  <a:schemeClr val="bg1"/>
                </a:solidFill>
                <a:effectLst>
                  <a:glow rad="228600">
                    <a:schemeClr val="accent2">
                      <a:satMod val="175000"/>
                      <a:alpha val="40000"/>
                    </a:schemeClr>
                  </a:glow>
                </a:effectLst>
              </a:rPr>
              <a:t>for the former things have passed away.” </a:t>
            </a:r>
            <a:r>
              <a:rPr lang="en-US" sz="3000" b="1" dirty="0" smtClean="0">
                <a:solidFill>
                  <a:schemeClr val="bg1"/>
                </a:solidFill>
                <a:effectLst>
                  <a:glow rad="228600">
                    <a:schemeClr val="accent2">
                      <a:satMod val="175000"/>
                      <a:alpha val="40000"/>
                    </a:schemeClr>
                  </a:glow>
                </a:effectLst>
              </a:rPr>
              <a:t>Revelation 21:4</a:t>
            </a:r>
            <a:endParaRPr lang="en-US" sz="3000" b="1" dirty="0">
              <a:solidFill>
                <a:schemeClr val="bg1"/>
              </a:solidFill>
              <a:effectLst>
                <a:glow rad="228600">
                  <a:schemeClr val="accent2">
                    <a:satMod val="175000"/>
                    <a:alpha val="40000"/>
                  </a:schemeClr>
                </a:glow>
              </a:effectLst>
            </a:endParaRPr>
          </a:p>
        </p:txBody>
      </p:sp>
    </p:spTree>
    <p:extLst>
      <p:ext uri="{BB962C8B-B14F-4D97-AF65-F5344CB8AC3E}">
        <p14:creationId xmlns="" xmlns:p14="http://schemas.microsoft.com/office/powerpoint/2010/main" val="292270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lIns="79040" tIns="39521" rIns="79040" bIns="39521"/>
          <a:lstStyle/>
          <a:p>
            <a:pPr algn="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1323</Words>
  <Application>Microsoft Office PowerPoint</Application>
  <PresentationFormat>Custom</PresentationFormat>
  <Paragraphs>162</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10 ESSENTIAL TRUTHS ABOUT OUR LORD JESUS CHRIST &amp; WHY THEY ARE IMPORTANT</vt:lpstr>
      <vt:lpstr>Truth #1  JESUS IS THE ETERNAL 2ND PERSON OF THE TRINITY</vt:lpstr>
      <vt:lpstr>Slide 43</vt:lpstr>
      <vt:lpstr>Slide 44</vt:lpstr>
      <vt:lpstr>Truth #2  JESUS IS THE CREATOR &amp;  SUSTAINER OF ALL THINGS</vt:lpstr>
      <vt:lpstr>Slide 46</vt:lpstr>
      <vt:lpstr>Truth #3  JESUS: ETERNAL GOD  BECAME A HUMAN</vt:lpstr>
      <vt:lpstr>Slide 48</vt:lpstr>
      <vt:lpstr>Slide 49</vt:lpstr>
      <vt:lpstr>Truth #4  JESUS LIVED A PERFECT SINLESS LIFE</vt:lpstr>
      <vt:lpstr>Slide 51</vt:lpstr>
      <vt:lpstr>Slide 52</vt:lpstr>
      <vt:lpstr>Truth #5  JESUS TOOK THE PUNISHMENT FOR ALL THE SINS OF ALL BELIEVERS</vt:lpstr>
      <vt:lpstr>Slide 54</vt:lpstr>
      <vt:lpstr>Slide 55</vt:lpstr>
      <vt:lpstr>Slide 56</vt:lpstr>
      <vt:lpstr>Slide 57</vt:lpstr>
      <vt:lpstr>Truth #6  JESUS DIED &amp; WAS BURIED</vt:lpstr>
      <vt:lpstr>Slide 59</vt:lpstr>
      <vt:lpstr>Slide 60</vt:lpstr>
      <vt:lpstr>Slide 61</vt:lpstr>
      <vt:lpstr>Truth #7  JESUS WAS RESURRECTED FROM  THE DEAD ON THE THIRD DAY</vt:lpstr>
      <vt:lpstr>Slide 63</vt:lpstr>
      <vt:lpstr>Slide 64</vt:lpstr>
      <vt:lpstr>Slide 65</vt:lpstr>
      <vt:lpstr>Slide 66</vt:lpstr>
      <vt:lpstr>Truth #8  JESUS ASCENDED INTO HEAVEN</vt:lpstr>
      <vt:lpstr>Slide 68</vt:lpstr>
      <vt:lpstr>Slide 69</vt:lpstr>
      <vt:lpstr>Truth #9  JESUS IS ON HIS THRONE &amp; IS THE FINAL JUDGE OF EVERY PERSON</vt:lpstr>
      <vt:lpstr>Slide 71</vt:lpstr>
      <vt:lpstr>Slide 72</vt:lpstr>
      <vt:lpstr>Slide 73</vt:lpstr>
      <vt:lpstr>Slide 74</vt:lpstr>
      <vt:lpstr>Truth #10  JESUS IS COMING BACK</vt:lpstr>
      <vt:lpstr>Slide 76</vt:lpstr>
      <vt:lpstr>Slide 77</vt:lpstr>
      <vt:lpstr>Slide 78</vt:lpstr>
      <vt:lpstr>Problem #1  YOU HAVE CAUSED MUCH HARM: SIN, GUILT, SEPARATION</vt:lpstr>
      <vt:lpstr>Slide 80</vt:lpstr>
      <vt:lpstr>Slide 81</vt:lpstr>
      <vt:lpstr>Slide 82</vt:lpstr>
      <vt:lpstr>Problem#2  YOU HAVE RECEIVED MUCH HARM: SADNESS, SORROW, ANXIETY, PAIN</vt:lpstr>
      <vt:lpstr>Slide 84</vt:lpstr>
      <vt:lpstr>Slide 85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ESSENTIAL TRUTHS ABOUT THE LORD JESUS CHRIST &amp; WHY THEY ARE IMPORTANT</dc:title>
  <dc:creator>Glen Brindley</dc:creator>
  <cp:lastModifiedBy>TBC Media</cp:lastModifiedBy>
  <cp:revision>53</cp:revision>
  <dcterms:created xsi:type="dcterms:W3CDTF">2012-05-03T10:18:01Z</dcterms:created>
  <dcterms:modified xsi:type="dcterms:W3CDTF">2012-05-07T19:26:28Z</dcterms:modified>
</cp:coreProperties>
</file>