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71" r:id="rId3"/>
    <p:sldId id="272" r:id="rId4"/>
    <p:sldId id="273" r:id="rId5"/>
    <p:sldId id="274" r:id="rId6"/>
    <p:sldId id="275" r:id="rId7"/>
    <p:sldId id="276" r:id="rId8"/>
    <p:sldId id="277" r:id="rId9"/>
    <p:sldId id="278" r:id="rId10"/>
    <p:sldId id="325" r:id="rId11"/>
    <p:sldId id="326" r:id="rId12"/>
    <p:sldId id="279" r:id="rId13"/>
    <p:sldId id="280" r:id="rId14"/>
    <p:sldId id="281" r:id="rId15"/>
    <p:sldId id="282" r:id="rId16"/>
    <p:sldId id="283" r:id="rId17"/>
    <p:sldId id="284" r:id="rId18"/>
    <p:sldId id="285" r:id="rId19"/>
    <p:sldId id="286" r:id="rId20"/>
    <p:sldId id="288" r:id="rId21"/>
    <p:sldId id="289" r:id="rId22"/>
    <p:sldId id="324"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2" r:id="rId49"/>
    <p:sldId id="258" r:id="rId50"/>
    <p:sldId id="262" r:id="rId51"/>
    <p:sldId id="263" r:id="rId52"/>
    <p:sldId id="261" r:id="rId53"/>
    <p:sldId id="264" r:id="rId54"/>
    <p:sldId id="265" r:id="rId55"/>
    <p:sldId id="266" r:id="rId56"/>
    <p:sldId id="323" r:id="rId57"/>
  </p:sldIdLst>
  <p:sldSz cx="8686800" cy="5148263"/>
  <p:notesSz cx="7010400" cy="92964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94660"/>
  </p:normalViewPr>
  <p:slideViewPr>
    <p:cSldViewPr>
      <p:cViewPr varScale="1">
        <p:scale>
          <a:sx n="125" d="100"/>
          <a:sy n="125" d="100"/>
        </p:scale>
        <p:origin x="-96" y="-114"/>
      </p:cViewPr>
      <p:guideLst>
        <p:guide orient="horz" pos="1622"/>
        <p:guide pos="2736"/>
      </p:guideLst>
    </p:cSldViewPr>
  </p:slideViewPr>
  <p:notesTextViewPr>
    <p:cViewPr>
      <p:scale>
        <a:sx n="100" d="100"/>
        <a:sy n="100" d="100"/>
      </p:scale>
      <p:origin x="0" y="0"/>
    </p:cViewPr>
  </p:notesTextViewPr>
  <p:sorterViewPr>
    <p:cViewPr>
      <p:scale>
        <a:sx n="66" d="100"/>
        <a:sy n="66" d="100"/>
      </p:scale>
      <p:origin x="0" y="3390"/>
    </p:cViewPr>
  </p:sorterViewPr>
  <p:notesViewPr>
    <p:cSldViewPr>
      <p:cViewPr varScale="1">
        <p:scale>
          <a:sx n="51" d="100"/>
          <a:sy n="51" d="100"/>
        </p:scale>
        <p:origin x="-268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A82F1BC-267D-4280-BBE2-B66EABD7A9B4}" type="datetimeFigureOut">
              <a:rPr lang="en-US" smtClean="0"/>
              <a:pPr/>
              <a:t>3/26/2012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9D4D80-43A5-492C-BF14-BE7FA40EFDB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F44629-0E8D-48E6-928E-23B4A78C13C1}" type="datetimeFigureOut">
              <a:rPr lang="en-US" smtClean="0"/>
              <a:pPr/>
              <a:t>3/26/2012</a:t>
            </a:fld>
            <a:endParaRPr lang="en-US"/>
          </a:p>
        </p:txBody>
      </p:sp>
      <p:sp>
        <p:nvSpPr>
          <p:cNvPr id="4" name="Slide Image Placeholder 3"/>
          <p:cNvSpPr>
            <a:spLocks noGrp="1" noRot="1" noChangeAspect="1"/>
          </p:cNvSpPr>
          <p:nvPr>
            <p:ph type="sldImg" idx="2"/>
          </p:nvPr>
        </p:nvSpPr>
        <p:spPr>
          <a:xfrm>
            <a:off x="563563" y="696913"/>
            <a:ext cx="58832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102AE2-CBA5-4D7A-B2D6-E1EA9EAFFA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02AE2-CBA5-4D7A-B2D6-E1EA9EAFFAC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28E7-25A1-4FE3-A412-CE745EC8FB6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28E7-25A1-4FE3-A412-CE745EC8FB6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28E7-25A1-4FE3-A412-CE745EC8FB6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28E7-25A1-4FE3-A412-CE745EC8FB6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28E7-25A1-4FE3-A412-CE745EC8FB6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28E7-25A1-4FE3-A412-CE745EC8FB68}"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28E7-25A1-4FE3-A412-CE745EC8FB68}" type="datetimeFigureOut">
              <a:rPr lang="en-US" smtClean="0"/>
              <a:pPr/>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28E7-25A1-4FE3-A412-CE745EC8FB68}" type="datetimeFigureOut">
              <a:rPr lang="en-US" smtClean="0"/>
              <a:pPr/>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28E7-25A1-4FE3-A412-CE745EC8FB68}" type="datetimeFigureOut">
              <a:rPr lang="en-US" smtClean="0"/>
              <a:pPr/>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28E7-25A1-4FE3-A412-CE745EC8FB68}"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28E7-25A1-4FE3-A412-CE745EC8FB68}"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7FF57-B9D0-43AA-8EF9-60B67E0A47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773828E7-25A1-4FE3-A412-CE745EC8FB68}" type="datetimeFigureOut">
              <a:rPr lang="en-US" smtClean="0"/>
              <a:pPr/>
              <a:t>3/26/2012</a:t>
            </a:fld>
            <a:endParaRPr lang="en-US"/>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5747FF57-B9D0-43AA-8EF9-60B67E0A47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1626" y="8977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 grace is </a:t>
            </a:r>
            <a:r>
              <a:rPr lang="en-US" sz="3400" b="1" dirty="0" smtClean="0">
                <a:solidFill>
                  <a:srgbClr val="000000"/>
                </a:solidFill>
                <a:sym typeface="Arial" charset="0"/>
              </a:rPr>
              <a:t>enough</a:t>
            </a:r>
          </a:p>
          <a:p>
            <a:pPr algn="ctr"/>
            <a:r>
              <a:rPr lang="en-US" sz="3400" b="1" dirty="0" smtClean="0">
                <a:solidFill>
                  <a:srgbClr val="000000"/>
                </a:solidFill>
                <a:sym typeface="Arial" charset="0"/>
              </a:rPr>
              <a:t>Heaven reaching down to us</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Your grace is enough for </a:t>
            </a:r>
            <a:r>
              <a:rPr lang="en-US" sz="3400" b="1" dirty="0" smtClean="0">
                <a:solidFill>
                  <a:srgbClr val="000000"/>
                </a:solidFill>
                <a:sym typeface="Arial" charset="0"/>
              </a:rPr>
              <a:t>me</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
        <p:nvSpPr>
          <p:cNvPr id="3" name="Rectangle 3"/>
          <p:cNvSpPr>
            <a:spLocks noChangeArrowheads="1"/>
          </p:cNvSpPr>
          <p:nvPr/>
        </p:nvSpPr>
        <p:spPr bwMode="auto">
          <a:xfrm>
            <a:off x="2743200" y="3183731"/>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sym typeface="Arial" charset="0"/>
              </a:rPr>
              <a:t>Matt Maher</a:t>
            </a:r>
          </a:p>
        </p:txBody>
      </p:sp>
      <p:sp>
        <p:nvSpPr>
          <p:cNvPr id="4" name="Rectangle 4"/>
          <p:cNvSpPr>
            <a:spLocks noChangeArrowheads="1"/>
          </p:cNvSpPr>
          <p:nvPr/>
        </p:nvSpPr>
        <p:spPr bwMode="auto">
          <a:xfrm>
            <a:off x="2743200" y="3362491"/>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sym typeface="Arial" charset="0"/>
              </a:rPr>
              <a:t>2003 </a:t>
            </a:r>
            <a:r>
              <a:rPr lang="en-US" sz="1200" dirty="0" err="1">
                <a:solidFill>
                  <a:srgbClr val="000000"/>
                </a:solidFill>
                <a:sym typeface="Arial" charset="0"/>
              </a:rPr>
              <a:t>Thankyou</a:t>
            </a:r>
            <a:r>
              <a:rPr lang="en-US" sz="1200" dirty="0">
                <a:solidFill>
                  <a:srgbClr val="000000"/>
                </a:solidFill>
                <a:sym typeface="Arial" charset="0"/>
              </a:rPr>
              <a:t> Music, Spiritandsong.com Pub</a:t>
            </a:r>
          </a:p>
        </p:txBody>
      </p:sp>
      <p:sp>
        <p:nvSpPr>
          <p:cNvPr id="5" name="Rectangle 5"/>
          <p:cNvSpPr>
            <a:spLocks noChangeArrowheads="1"/>
          </p:cNvSpPr>
          <p:nvPr/>
        </p:nvSpPr>
        <p:spPr bwMode="auto">
          <a:xfrm>
            <a:off x="2743200" y="354125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
        <p:nvSpPr>
          <p:cNvPr id="6" name="Title 5"/>
          <p:cNvSpPr>
            <a:spLocks noGrp="1"/>
          </p:cNvSpPr>
          <p:nvPr>
            <p:ph type="ctrTitle"/>
          </p:nvPr>
        </p:nvSpPr>
        <p:spPr/>
        <p:txBody>
          <a:bodyPr>
            <a:normAutofit fontScale="90000"/>
          </a:bodyPr>
          <a:lstStyle/>
          <a:p>
            <a:r>
              <a:rPr lang="en-US" dirty="0" smtClean="0"/>
              <a:t/>
            </a:r>
            <a:br>
              <a:rPr lang="en-US" dirty="0" smtClean="0"/>
            </a:b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1626" y="8977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God I see</a:t>
            </a:r>
          </a:p>
          <a:p>
            <a:pPr algn="ctr"/>
            <a:r>
              <a:rPr lang="en-US" sz="3400" b="1" dirty="0" smtClean="0">
                <a:solidFill>
                  <a:srgbClr val="000000"/>
                </a:solidFill>
                <a:sym typeface="Arial" charset="0"/>
              </a:rPr>
              <a:t>Your </a:t>
            </a:r>
            <a:r>
              <a:rPr lang="en-US" sz="3400" b="1" dirty="0">
                <a:solidFill>
                  <a:srgbClr val="000000"/>
                </a:solidFill>
                <a:sym typeface="Arial" charset="0"/>
              </a:rPr>
              <a:t>grace is </a:t>
            </a:r>
            <a:r>
              <a:rPr lang="en-US" sz="3400" b="1" dirty="0" smtClean="0">
                <a:solidFill>
                  <a:srgbClr val="000000"/>
                </a:solidFill>
                <a:sym typeface="Arial" charset="0"/>
              </a:rPr>
              <a:t>enough</a:t>
            </a:r>
          </a:p>
          <a:p>
            <a:pPr algn="ctr"/>
            <a:r>
              <a:rPr lang="en-US" sz="3400" b="1" dirty="0" smtClean="0">
                <a:solidFill>
                  <a:srgbClr val="000000"/>
                </a:solidFill>
                <a:sym typeface="Arial" charset="0"/>
              </a:rPr>
              <a:t>I’m covered in Your Love</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Your grace is enough for </a:t>
            </a:r>
            <a:r>
              <a:rPr lang="en-US" sz="3400" b="1" dirty="0" smtClean="0">
                <a:solidFill>
                  <a:srgbClr val="000000"/>
                </a:solidFill>
                <a:sym typeface="Arial" charset="0"/>
              </a:rPr>
              <a:t>me</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
        <p:nvSpPr>
          <p:cNvPr id="3" name="Rectangle 3"/>
          <p:cNvSpPr>
            <a:spLocks noChangeArrowheads="1"/>
          </p:cNvSpPr>
          <p:nvPr/>
        </p:nvSpPr>
        <p:spPr bwMode="auto">
          <a:xfrm>
            <a:off x="2743200" y="3183731"/>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sym typeface="Arial" charset="0"/>
              </a:rPr>
              <a:t>Matt Maher</a:t>
            </a:r>
          </a:p>
        </p:txBody>
      </p:sp>
      <p:sp>
        <p:nvSpPr>
          <p:cNvPr id="4" name="Rectangle 4"/>
          <p:cNvSpPr>
            <a:spLocks noChangeArrowheads="1"/>
          </p:cNvSpPr>
          <p:nvPr/>
        </p:nvSpPr>
        <p:spPr bwMode="auto">
          <a:xfrm>
            <a:off x="2743200" y="3362491"/>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sym typeface="Arial" charset="0"/>
              </a:rPr>
              <a:t>2003 </a:t>
            </a:r>
            <a:r>
              <a:rPr lang="en-US" sz="1200" dirty="0" err="1">
                <a:solidFill>
                  <a:srgbClr val="000000"/>
                </a:solidFill>
                <a:sym typeface="Arial" charset="0"/>
              </a:rPr>
              <a:t>Thankyou</a:t>
            </a:r>
            <a:r>
              <a:rPr lang="en-US" sz="1200" dirty="0">
                <a:solidFill>
                  <a:srgbClr val="000000"/>
                </a:solidFill>
                <a:sym typeface="Arial" charset="0"/>
              </a:rPr>
              <a:t> Music, Spiritandsong.com Pub</a:t>
            </a:r>
          </a:p>
        </p:txBody>
      </p:sp>
      <p:sp>
        <p:nvSpPr>
          <p:cNvPr id="5" name="Rectangle 5"/>
          <p:cNvSpPr>
            <a:spLocks noChangeArrowheads="1"/>
          </p:cNvSpPr>
          <p:nvPr/>
        </p:nvSpPr>
        <p:spPr bwMode="auto">
          <a:xfrm>
            <a:off x="2743200" y="354125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
        <p:nvSpPr>
          <p:cNvPr id="9" name="Subtitle 8"/>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1625" y="821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sym typeface="Arial" charset="0"/>
              </a:rPr>
              <a:t>Lord of all </a:t>
            </a:r>
            <a:r>
              <a:rPr lang="en-US" sz="3400" b="1" dirty="0" smtClean="0">
                <a:solidFill>
                  <a:srgbClr val="000000"/>
                </a:solidFill>
                <a:sym typeface="Arial" charset="0"/>
              </a:rPr>
              <a:t>creation </a:t>
            </a:r>
            <a:br>
              <a:rPr lang="en-US" sz="3400" b="1" dirty="0" smtClean="0">
                <a:solidFill>
                  <a:srgbClr val="000000"/>
                </a:solidFill>
                <a:sym typeface="Arial" charset="0"/>
              </a:rPr>
            </a:br>
            <a:r>
              <a:rPr lang="en-US" sz="3400" b="1" dirty="0" smtClean="0">
                <a:solidFill>
                  <a:srgbClr val="000000"/>
                </a:solidFill>
                <a:sym typeface="Arial" charset="0"/>
              </a:rPr>
              <a:t>Of </a:t>
            </a:r>
            <a:r>
              <a:rPr lang="en-US" sz="3400" b="1" dirty="0">
                <a:solidFill>
                  <a:srgbClr val="000000"/>
                </a:solidFill>
                <a:sym typeface="Arial" charset="0"/>
              </a:rPr>
              <a:t>water, </a:t>
            </a:r>
            <a:r>
              <a:rPr lang="en-US" sz="3400" b="1" dirty="0" smtClean="0">
                <a:solidFill>
                  <a:srgbClr val="000000"/>
                </a:solidFill>
                <a:sym typeface="Arial" charset="0"/>
              </a:rPr>
              <a:t>earth, and </a:t>
            </a:r>
            <a:r>
              <a:rPr lang="en-US" sz="3400" b="1" dirty="0">
                <a:solidFill>
                  <a:srgbClr val="000000"/>
                </a:solidFill>
                <a:sym typeface="Arial" charset="0"/>
              </a:rPr>
              <a:t>sky</a:t>
            </a:r>
            <a:br>
              <a:rPr lang="en-US" sz="3400" b="1" dirty="0">
                <a:solidFill>
                  <a:srgbClr val="000000"/>
                </a:solidFill>
                <a:sym typeface="Arial" charset="0"/>
              </a:rPr>
            </a:br>
            <a:r>
              <a:rPr lang="en-US" sz="3400" b="1" dirty="0">
                <a:solidFill>
                  <a:srgbClr val="000000"/>
                </a:solidFill>
                <a:sym typeface="Arial" charset="0"/>
              </a:rPr>
              <a:t>The heavens are Your tabernacle</a:t>
            </a:r>
            <a:br>
              <a:rPr lang="en-US" sz="3400" b="1" dirty="0">
                <a:solidFill>
                  <a:srgbClr val="000000"/>
                </a:solidFill>
                <a:sym typeface="Arial" charset="0"/>
              </a:rPr>
            </a:br>
            <a:r>
              <a:rPr lang="en-US" sz="3400" b="1" dirty="0">
                <a:solidFill>
                  <a:srgbClr val="000000"/>
                </a:solidFill>
                <a:sym typeface="Arial" charset="0"/>
              </a:rPr>
              <a:t>Glory to the Lord on high</a:t>
            </a:r>
          </a:p>
        </p:txBody>
      </p:sp>
      <p:sp>
        <p:nvSpPr>
          <p:cNvPr id="9" name="Rectangle 1"/>
          <p:cNvSpPr>
            <a:spLocks noChangeArrowheads="1"/>
          </p:cNvSpPr>
          <p:nvPr/>
        </p:nvSpPr>
        <p:spPr bwMode="auto">
          <a:xfrm>
            <a:off x="301625" y="135731"/>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sym typeface="Arial" charset="0"/>
              </a:rPr>
              <a:t>God </a:t>
            </a:r>
            <a:r>
              <a:rPr lang="en-US" sz="3600" b="1" dirty="0" smtClean="0">
                <a:solidFill>
                  <a:srgbClr val="000000"/>
                </a:solidFill>
                <a:sym typeface="Arial" charset="0"/>
              </a:rPr>
              <a:t>of </a:t>
            </a:r>
            <a:r>
              <a:rPr lang="en-US" sz="3600" b="1" dirty="0">
                <a:solidFill>
                  <a:srgbClr val="000000"/>
                </a:solidFill>
                <a:sym typeface="Arial" charset="0"/>
              </a:rPr>
              <a:t>Wonders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5" y="669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sym typeface="Arial" charset="0"/>
              </a:rPr>
              <a:t>God of wonders, beyond our galaxy</a:t>
            </a:r>
            <a:br>
              <a:rPr lang="en-US" sz="3400" b="1" dirty="0">
                <a:solidFill>
                  <a:srgbClr val="000000"/>
                </a:solidFill>
                <a:sym typeface="Arial" charset="0"/>
              </a:rPr>
            </a:br>
            <a:r>
              <a:rPr lang="en-US" sz="3400" b="1" dirty="0">
                <a:solidFill>
                  <a:srgbClr val="000000"/>
                </a:solidFill>
                <a:sym typeface="Arial" charset="0"/>
              </a:rPr>
              <a:t>You are holy, holy</a:t>
            </a:r>
            <a:br>
              <a:rPr lang="en-US" sz="3400" b="1" dirty="0">
                <a:solidFill>
                  <a:srgbClr val="000000"/>
                </a:solidFill>
                <a:sym typeface="Arial" charset="0"/>
              </a:rPr>
            </a:br>
            <a:r>
              <a:rPr lang="en-US" sz="3400" b="1" dirty="0">
                <a:solidFill>
                  <a:srgbClr val="000000"/>
                </a:solidFill>
                <a:sym typeface="Arial" charset="0"/>
              </a:rPr>
              <a:t>The universe declares Your majesty</a:t>
            </a:r>
            <a:br>
              <a:rPr lang="en-US" sz="3400" b="1" dirty="0">
                <a:solidFill>
                  <a:srgbClr val="000000"/>
                </a:solidFill>
                <a:sym typeface="Arial" charset="0"/>
              </a:rPr>
            </a:br>
            <a:r>
              <a:rPr lang="en-US" sz="3400" b="1" dirty="0">
                <a:solidFill>
                  <a:srgbClr val="000000"/>
                </a:solidFill>
                <a:sym typeface="Arial" charset="0"/>
              </a:rPr>
              <a:t>You are holy, </a:t>
            </a:r>
            <a:r>
              <a:rPr lang="en-US" sz="3400" b="1" dirty="0"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5" y="669131"/>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sym typeface="Arial" charset="0"/>
              </a:rPr>
              <a:t>Lord </a:t>
            </a:r>
            <a:r>
              <a:rPr lang="en-US" sz="3400" b="1" dirty="0">
                <a:solidFill>
                  <a:srgbClr val="000000"/>
                </a:solidFill>
                <a:sym typeface="Arial" charset="0"/>
              </a:rPr>
              <a:t>of Heaven and </a:t>
            </a:r>
            <a:r>
              <a:rPr lang="en-US" sz="3400" b="1" dirty="0" smtClean="0">
                <a:solidFill>
                  <a:srgbClr val="000000"/>
                </a:solidFill>
                <a:sym typeface="Arial" charset="0"/>
              </a:rPr>
              <a:t>earth</a:t>
            </a:r>
          </a:p>
          <a:p>
            <a:pPr algn="ctr"/>
            <a:r>
              <a:rPr lang="en-US" sz="3400" b="1" dirty="0" smtClean="0">
                <a:solidFill>
                  <a:srgbClr val="000000"/>
                </a:solidFill>
                <a:sym typeface="Arial" charset="0"/>
              </a:rPr>
              <a:t>Lord of Heaven and Earth</a:t>
            </a:r>
          </a:p>
          <a:p>
            <a:pPr algn="ctr"/>
            <a:r>
              <a:rPr lang="en-US" sz="3400" b="1" dirty="0" smtClean="0">
                <a:solidFill>
                  <a:srgbClr val="000000"/>
                </a:solidFill>
                <a:sym typeface="Arial" charset="0"/>
              </a:rPr>
              <a:t>Lord of Heaven and Earth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1625" y="440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sym typeface="Arial" charset="0"/>
              </a:rPr>
              <a:t>Early in the morning</a:t>
            </a:r>
            <a:br>
              <a:rPr lang="en-US" sz="3400" b="1" dirty="0">
                <a:solidFill>
                  <a:srgbClr val="000000"/>
                </a:solidFill>
                <a:sym typeface="Arial" charset="0"/>
              </a:rPr>
            </a:br>
            <a:r>
              <a:rPr lang="en-US" sz="3400" b="1" dirty="0">
                <a:solidFill>
                  <a:srgbClr val="000000"/>
                </a:solidFill>
                <a:sym typeface="Arial" charset="0"/>
              </a:rPr>
              <a:t>I will celebrate the light</a:t>
            </a:r>
            <a:br>
              <a:rPr lang="en-US" sz="3400" b="1" dirty="0">
                <a:solidFill>
                  <a:srgbClr val="000000"/>
                </a:solidFill>
                <a:sym typeface="Arial" charset="0"/>
              </a:rPr>
            </a:br>
            <a:r>
              <a:rPr lang="en-US" sz="3400" b="1" dirty="0">
                <a:solidFill>
                  <a:srgbClr val="000000"/>
                </a:solidFill>
                <a:sym typeface="Arial" charset="0"/>
              </a:rPr>
              <a:t>And when I stumble in the darkness</a:t>
            </a:r>
            <a:br>
              <a:rPr lang="en-US" sz="3400" b="1" dirty="0">
                <a:solidFill>
                  <a:srgbClr val="000000"/>
                </a:solidFill>
                <a:sym typeface="Arial" charset="0"/>
              </a:rPr>
            </a:br>
            <a:r>
              <a:rPr lang="en-US" sz="3400" b="1" dirty="0">
                <a:solidFill>
                  <a:srgbClr val="000000"/>
                </a:solidFill>
                <a:sym typeface="Arial" charset="0"/>
              </a:rPr>
              <a:t>I will call Your name by night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5" y="440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sym typeface="Arial" charset="0"/>
              </a:rPr>
              <a:t>God of wonders, beyond our galaxy</a:t>
            </a:r>
            <a:br>
              <a:rPr lang="en-US" sz="3400" b="1" dirty="0">
                <a:solidFill>
                  <a:srgbClr val="000000"/>
                </a:solidFill>
                <a:sym typeface="Arial" charset="0"/>
              </a:rPr>
            </a:br>
            <a:r>
              <a:rPr lang="en-US" sz="3400" b="1" dirty="0">
                <a:solidFill>
                  <a:srgbClr val="000000"/>
                </a:solidFill>
                <a:sym typeface="Arial" charset="0"/>
              </a:rPr>
              <a:t>You are holy, holy</a:t>
            </a:r>
            <a:br>
              <a:rPr lang="en-US" sz="3400" b="1" dirty="0">
                <a:solidFill>
                  <a:srgbClr val="000000"/>
                </a:solidFill>
                <a:sym typeface="Arial" charset="0"/>
              </a:rPr>
            </a:br>
            <a:r>
              <a:rPr lang="en-US" sz="3400" b="1" dirty="0">
                <a:solidFill>
                  <a:srgbClr val="000000"/>
                </a:solidFill>
                <a:sym typeface="Arial" charset="0"/>
              </a:rPr>
              <a:t>The universe declares Your majesty</a:t>
            </a:r>
            <a:br>
              <a:rPr lang="en-US" sz="3400" b="1" dirty="0">
                <a:solidFill>
                  <a:srgbClr val="000000"/>
                </a:solidFill>
                <a:sym typeface="Arial" charset="0"/>
              </a:rPr>
            </a:br>
            <a:r>
              <a:rPr lang="en-US" sz="3400" b="1" dirty="0">
                <a:solidFill>
                  <a:srgbClr val="000000"/>
                </a:solidFill>
                <a:sym typeface="Arial" charset="0"/>
              </a:rPr>
              <a:t>You are holy, </a:t>
            </a:r>
            <a:r>
              <a:rPr lang="en-US" sz="3400" b="1" dirty="0"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5" y="516731"/>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sym typeface="Arial" charset="0"/>
              </a:rPr>
              <a:t>Lord </a:t>
            </a:r>
            <a:r>
              <a:rPr lang="en-US" sz="3400" b="1" dirty="0">
                <a:solidFill>
                  <a:srgbClr val="000000"/>
                </a:solidFill>
                <a:sym typeface="Arial" charset="0"/>
              </a:rPr>
              <a:t>of Heaven and </a:t>
            </a:r>
            <a:r>
              <a:rPr lang="en-US" sz="3400" b="1" dirty="0" smtClean="0">
                <a:solidFill>
                  <a:srgbClr val="000000"/>
                </a:solidFill>
                <a:sym typeface="Arial" charset="0"/>
              </a:rPr>
              <a:t>earth</a:t>
            </a:r>
          </a:p>
          <a:p>
            <a:pPr algn="ctr"/>
            <a:r>
              <a:rPr lang="en-US" sz="3400" b="1" dirty="0" smtClean="0">
                <a:solidFill>
                  <a:srgbClr val="000000"/>
                </a:solidFill>
                <a:sym typeface="Arial" charset="0"/>
              </a:rPr>
              <a:t>Lord of Heaven and Earth</a:t>
            </a:r>
          </a:p>
          <a:p>
            <a:pPr algn="ctr"/>
            <a:r>
              <a:rPr lang="en-US" sz="3400" b="1" dirty="0" smtClean="0">
                <a:solidFill>
                  <a:srgbClr val="000000"/>
                </a:solidFill>
                <a:sym typeface="Arial" charset="0"/>
              </a:rPr>
              <a:t>Lord of Heaven and Earth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1625" y="440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sym typeface="Arial" charset="0"/>
              </a:rPr>
              <a:t>Hallelujah, </a:t>
            </a:r>
            <a:r>
              <a:rPr lang="en-US" sz="3400" b="1" dirty="0" smtClean="0">
                <a:solidFill>
                  <a:srgbClr val="000000"/>
                </a:solidFill>
                <a:sym typeface="Arial" charset="0"/>
              </a:rPr>
              <a:t/>
            </a:r>
            <a:br>
              <a:rPr lang="en-US" sz="3400" b="1" dirty="0" smtClean="0">
                <a:solidFill>
                  <a:srgbClr val="000000"/>
                </a:solidFill>
                <a:sym typeface="Arial" charset="0"/>
              </a:rPr>
            </a:br>
            <a:r>
              <a:rPr lang="en-US" sz="3400" b="1" dirty="0" smtClean="0">
                <a:solidFill>
                  <a:srgbClr val="000000"/>
                </a:solidFill>
                <a:sym typeface="Arial" charset="0"/>
              </a:rPr>
              <a:t>To </a:t>
            </a:r>
            <a:r>
              <a:rPr lang="en-US" sz="3400" b="1" dirty="0">
                <a:solidFill>
                  <a:srgbClr val="000000"/>
                </a:solidFill>
                <a:sym typeface="Arial" charset="0"/>
              </a:rPr>
              <a:t>the Lord of </a:t>
            </a:r>
            <a:r>
              <a:rPr lang="en-US" sz="3400" b="1" dirty="0" smtClean="0">
                <a:solidFill>
                  <a:srgbClr val="000000"/>
                </a:solidFill>
                <a:sym typeface="Arial" charset="0"/>
              </a:rPr>
              <a:t>Heaven and </a:t>
            </a:r>
            <a:r>
              <a:rPr lang="en-US" sz="3400" b="1" dirty="0">
                <a:solidFill>
                  <a:srgbClr val="000000"/>
                </a:solidFill>
                <a:sym typeface="Arial" charset="0"/>
              </a:rPr>
              <a:t>earth</a:t>
            </a:r>
            <a:br>
              <a:rPr lang="en-US" sz="3400" b="1" dirty="0">
                <a:solidFill>
                  <a:srgbClr val="000000"/>
                </a:solidFill>
                <a:sym typeface="Arial" charset="0"/>
              </a:rPr>
            </a:br>
            <a:r>
              <a:rPr lang="en-US" sz="3400" b="1" dirty="0">
                <a:solidFill>
                  <a:srgbClr val="000000"/>
                </a:solidFill>
                <a:sym typeface="Arial" charset="0"/>
              </a:rPr>
              <a:t>Hallelujah, </a:t>
            </a:r>
            <a:r>
              <a:rPr lang="en-US" sz="3400" b="1" dirty="0" smtClean="0">
                <a:solidFill>
                  <a:srgbClr val="000000"/>
                </a:solidFill>
                <a:sym typeface="Arial" charset="0"/>
              </a:rPr>
              <a:t/>
            </a:r>
            <a:br>
              <a:rPr lang="en-US" sz="3400" b="1" dirty="0" smtClean="0">
                <a:solidFill>
                  <a:srgbClr val="000000"/>
                </a:solidFill>
                <a:sym typeface="Arial" charset="0"/>
              </a:rPr>
            </a:br>
            <a:r>
              <a:rPr lang="en-US" sz="3400" b="1" dirty="0" smtClean="0">
                <a:solidFill>
                  <a:srgbClr val="000000"/>
                </a:solidFill>
                <a:sym typeface="Arial" charset="0"/>
              </a:rPr>
              <a:t>To </a:t>
            </a:r>
            <a:r>
              <a:rPr lang="en-US" sz="3400" b="1" dirty="0">
                <a:solidFill>
                  <a:srgbClr val="000000"/>
                </a:solidFill>
                <a:sym typeface="Arial" charset="0"/>
              </a:rPr>
              <a:t>the Lord of </a:t>
            </a:r>
            <a:r>
              <a:rPr lang="en-US" sz="3400" b="1" dirty="0" smtClean="0">
                <a:solidFill>
                  <a:srgbClr val="000000"/>
                </a:solidFill>
                <a:sym typeface="Arial" charset="0"/>
              </a:rPr>
              <a:t>Heaven and </a:t>
            </a:r>
            <a:r>
              <a:rPr lang="en-US" sz="3400" b="1" dirty="0">
                <a:solidFill>
                  <a:srgbClr val="000000"/>
                </a:solidFill>
                <a:sym typeface="Arial" charset="0"/>
              </a:rPr>
              <a:t>earth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5" y="440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sym typeface="Arial" charset="0"/>
              </a:rPr>
              <a:t>God of wonders, beyond our galaxy</a:t>
            </a:r>
            <a:br>
              <a:rPr lang="en-US" sz="3400" b="1" dirty="0">
                <a:solidFill>
                  <a:srgbClr val="000000"/>
                </a:solidFill>
                <a:sym typeface="Arial" charset="0"/>
              </a:rPr>
            </a:br>
            <a:r>
              <a:rPr lang="en-US" sz="3400" b="1" dirty="0">
                <a:solidFill>
                  <a:srgbClr val="000000"/>
                </a:solidFill>
                <a:sym typeface="Arial" charset="0"/>
              </a:rPr>
              <a:t>You are holy, holy</a:t>
            </a:r>
            <a:br>
              <a:rPr lang="en-US" sz="3400" b="1" dirty="0">
                <a:solidFill>
                  <a:srgbClr val="000000"/>
                </a:solidFill>
                <a:sym typeface="Arial" charset="0"/>
              </a:rPr>
            </a:br>
            <a:r>
              <a:rPr lang="en-US" sz="3400" b="1" dirty="0">
                <a:solidFill>
                  <a:srgbClr val="000000"/>
                </a:solidFill>
                <a:sym typeface="Arial" charset="0"/>
              </a:rPr>
              <a:t>The universe declares Your majesty</a:t>
            </a:r>
            <a:br>
              <a:rPr lang="en-US" sz="3400" b="1" dirty="0">
                <a:solidFill>
                  <a:srgbClr val="000000"/>
                </a:solidFill>
                <a:sym typeface="Arial" charset="0"/>
              </a:rPr>
            </a:br>
            <a:r>
              <a:rPr lang="en-US" sz="3400" b="1" dirty="0">
                <a:solidFill>
                  <a:srgbClr val="000000"/>
                </a:solidFill>
                <a:sym typeface="Arial" charset="0"/>
              </a:rPr>
              <a:t>You are holy, </a:t>
            </a:r>
            <a:r>
              <a:rPr lang="en-US" sz="3400" b="1" dirty="0"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ctr"/>
            <a:r>
              <a:rPr lang="en-US" sz="3400" b="1" dirty="0">
                <a:solidFill>
                  <a:srgbClr val="000000"/>
                </a:solidFill>
                <a:sym typeface="Arial" charset="0"/>
              </a:rPr>
              <a:t>Your Grace Is Enough</a:t>
            </a:r>
          </a:p>
        </p:txBody>
      </p:sp>
      <p:sp>
        <p:nvSpPr>
          <p:cNvPr id="20482" name="Rectangle 2"/>
          <p:cNvSpPr>
            <a:spLocks noChangeArrowheads="1"/>
          </p:cNvSpPr>
          <p:nvPr/>
        </p:nvSpPr>
        <p:spPr bwMode="auto">
          <a:xfrm>
            <a:off x="457201" y="897731"/>
            <a:ext cx="792479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Great is Your faithfulness, oh God</a:t>
            </a:r>
            <a:br>
              <a:rPr lang="en-US" sz="3400" b="1" dirty="0">
                <a:solidFill>
                  <a:srgbClr val="000000"/>
                </a:solidFill>
                <a:sym typeface="Arial" charset="0"/>
              </a:rPr>
            </a:br>
            <a:r>
              <a:rPr lang="en-US" sz="3400" b="1" dirty="0">
                <a:solidFill>
                  <a:srgbClr val="000000"/>
                </a:solidFill>
                <a:sym typeface="Arial" charset="0"/>
              </a:rPr>
              <a:t>You wrestle with the sinner's </a:t>
            </a:r>
            <a:r>
              <a:rPr lang="en-US" sz="3400" b="1" dirty="0" smtClean="0">
                <a:solidFill>
                  <a:srgbClr val="000000"/>
                </a:solidFill>
                <a:sym typeface="Arial" charset="0"/>
              </a:rPr>
              <a:t>heart</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lead us by still </a:t>
            </a:r>
            <a:r>
              <a:rPr lang="en-US" sz="3400" b="1" dirty="0" smtClean="0">
                <a:solidFill>
                  <a:srgbClr val="000000"/>
                </a:solidFill>
                <a:sym typeface="Arial" charset="0"/>
              </a:rPr>
              <a:t>waters into mercy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nothing can keep us apart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5" y="592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sym typeface="Arial" charset="0"/>
              </a:rPr>
              <a:t>God of wonders, beyond our galaxy</a:t>
            </a:r>
            <a:br>
              <a:rPr lang="en-US" sz="3400" b="1" dirty="0">
                <a:solidFill>
                  <a:srgbClr val="000000"/>
                </a:solidFill>
                <a:sym typeface="Arial" charset="0"/>
              </a:rPr>
            </a:br>
            <a:r>
              <a:rPr lang="en-US" sz="3400" b="1" dirty="0">
                <a:solidFill>
                  <a:srgbClr val="000000"/>
                </a:solidFill>
                <a:sym typeface="Arial" charset="0"/>
              </a:rPr>
              <a:t>You are holy, holy</a:t>
            </a:r>
            <a:br>
              <a:rPr lang="en-US" sz="3400" b="1" dirty="0">
                <a:solidFill>
                  <a:srgbClr val="000000"/>
                </a:solidFill>
                <a:sym typeface="Arial" charset="0"/>
              </a:rPr>
            </a:br>
            <a:r>
              <a:rPr lang="en-US" sz="3400" b="1" dirty="0">
                <a:solidFill>
                  <a:srgbClr val="000000"/>
                </a:solidFill>
                <a:sym typeface="Arial" charset="0"/>
              </a:rPr>
              <a:t>The universe declares Your majesty</a:t>
            </a:r>
            <a:br>
              <a:rPr lang="en-US" sz="3400" b="1" dirty="0">
                <a:solidFill>
                  <a:srgbClr val="000000"/>
                </a:solidFill>
                <a:sym typeface="Arial" charset="0"/>
              </a:rPr>
            </a:br>
            <a:r>
              <a:rPr lang="en-US" sz="3400" b="1" dirty="0">
                <a:solidFill>
                  <a:srgbClr val="000000"/>
                </a:solidFill>
                <a:sym typeface="Arial" charset="0"/>
              </a:rPr>
              <a:t>You are holy, </a:t>
            </a:r>
            <a:r>
              <a:rPr lang="en-US" sz="3400" b="1" dirty="0"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1625" y="419276"/>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sym typeface="Arial" charset="0"/>
              </a:rPr>
              <a:t>Lord </a:t>
            </a:r>
            <a:r>
              <a:rPr lang="en-US" sz="3400" b="1" dirty="0">
                <a:solidFill>
                  <a:srgbClr val="000000"/>
                </a:solidFill>
                <a:sym typeface="Arial" charset="0"/>
              </a:rPr>
              <a:t>of </a:t>
            </a:r>
            <a:r>
              <a:rPr lang="en-US" sz="3400" b="1" dirty="0" smtClean="0">
                <a:solidFill>
                  <a:srgbClr val="000000"/>
                </a:solidFill>
                <a:sym typeface="Arial" charset="0"/>
              </a:rPr>
              <a:t>Heaven and earth </a:t>
            </a:r>
            <a:br>
              <a:rPr lang="en-US" sz="3400" b="1" dirty="0" smtClean="0">
                <a:solidFill>
                  <a:srgbClr val="000000"/>
                </a:solidFill>
                <a:sym typeface="Arial" charset="0"/>
              </a:rPr>
            </a:br>
            <a:r>
              <a:rPr lang="en-US" sz="3400" b="1" dirty="0" smtClean="0">
                <a:solidFill>
                  <a:srgbClr val="000000"/>
                </a:solidFill>
                <a:sym typeface="Arial" charset="0"/>
              </a:rPr>
              <a:t>Lord </a:t>
            </a:r>
            <a:r>
              <a:rPr lang="en-US" sz="3400" b="1" dirty="0">
                <a:solidFill>
                  <a:srgbClr val="000000"/>
                </a:solidFill>
                <a:sym typeface="Arial" charset="0"/>
              </a:rPr>
              <a:t>of </a:t>
            </a:r>
            <a:r>
              <a:rPr lang="en-US" sz="3400" b="1" dirty="0" smtClean="0">
                <a:solidFill>
                  <a:srgbClr val="000000"/>
                </a:solidFill>
                <a:sym typeface="Arial" charset="0"/>
              </a:rPr>
              <a:t>Heaven and </a:t>
            </a:r>
            <a:r>
              <a:rPr lang="en-US" sz="3400" b="1" dirty="0">
                <a:solidFill>
                  <a:srgbClr val="000000"/>
                </a:solidFill>
                <a:sym typeface="Arial" charset="0"/>
              </a:rPr>
              <a:t>earth</a:t>
            </a:r>
          </a:p>
        </p:txBody>
      </p:sp>
      <p:sp>
        <p:nvSpPr>
          <p:cNvPr id="30723" name="Rectangle 3"/>
          <p:cNvSpPr>
            <a:spLocks noChangeArrowheads="1"/>
          </p:cNvSpPr>
          <p:nvPr/>
        </p:nvSpPr>
        <p:spPr bwMode="auto">
          <a:xfrm>
            <a:off x="301625" y="379333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sym typeface="Arial" charset="0"/>
              </a:rPr>
              <a:t>Marc Byrd, Steve </a:t>
            </a:r>
            <a:r>
              <a:rPr lang="en-US" sz="1400" dirty="0" err="1">
                <a:solidFill>
                  <a:srgbClr val="000000"/>
                </a:solidFill>
                <a:sym typeface="Arial" charset="0"/>
              </a:rPr>
              <a:t>Hindalong</a:t>
            </a:r>
            <a:endParaRPr lang="en-US" sz="1400" dirty="0">
              <a:solidFill>
                <a:srgbClr val="000000"/>
              </a:solidFill>
              <a:sym typeface="Arial" charset="0"/>
            </a:endParaRPr>
          </a:p>
        </p:txBody>
      </p:sp>
      <p:sp>
        <p:nvSpPr>
          <p:cNvPr id="30724" name="Rectangle 4"/>
          <p:cNvSpPr>
            <a:spLocks noChangeArrowheads="1"/>
          </p:cNvSpPr>
          <p:nvPr/>
        </p:nvSpPr>
        <p:spPr bwMode="auto">
          <a:xfrm>
            <a:off x="301625" y="397209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sym typeface="Arial" charset="0"/>
              </a:rPr>
              <a:t>2000 New Spring, Storm Boy Music, </a:t>
            </a:r>
            <a:r>
              <a:rPr lang="en-US" sz="1400" dirty="0" err="1">
                <a:solidFill>
                  <a:srgbClr val="000000"/>
                </a:solidFill>
                <a:sym typeface="Arial" charset="0"/>
              </a:rPr>
              <a:t>Meaux</a:t>
            </a:r>
            <a:r>
              <a:rPr lang="en-US" sz="1400" dirty="0">
                <a:solidFill>
                  <a:srgbClr val="000000"/>
                </a:solidFill>
                <a:sym typeface="Arial" charset="0"/>
              </a:rPr>
              <a:t> Mercy</a:t>
            </a:r>
          </a:p>
        </p:txBody>
      </p:sp>
      <p:sp>
        <p:nvSpPr>
          <p:cNvPr id="30725" name="Rectangle 5"/>
          <p:cNvSpPr>
            <a:spLocks noChangeArrowheads="1"/>
          </p:cNvSpPr>
          <p:nvPr/>
        </p:nvSpPr>
        <p:spPr bwMode="auto">
          <a:xfrm>
            <a:off x="301625" y="415084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4800" y="516731"/>
            <a:ext cx="8068469" cy="2383455"/>
          </a:xfrm>
          <a:prstGeom prst="rect">
            <a:avLst/>
          </a:prstGeom>
          <a:noFill/>
          <a:ln w="9525">
            <a:noFill/>
            <a:miter lim="800000"/>
            <a:headEnd/>
            <a:tailEnd/>
          </a:ln>
          <a:effectLst/>
        </p:spPr>
        <p:txBody>
          <a:bodyPr wrap="none" lIns="79040" tIns="39521" rIns="79040" bIns="39521"/>
          <a:lstStyle/>
          <a:p>
            <a:pPr algn="r"/>
            <a:r>
              <a:rPr lang="en-US" sz="3400" b="1" dirty="0" smtClean="0">
                <a:solidFill>
                  <a:srgbClr val="000000"/>
                </a:solidFill>
                <a:sym typeface="Arial" pitchFamily="34" charset="0"/>
              </a:rPr>
              <a:t>How Great Thou Art</a:t>
            </a:r>
          </a:p>
          <a:p>
            <a:pPr algn="r"/>
            <a:endParaRPr lang="en-US" sz="3400" b="1" dirty="0" smtClean="0">
              <a:solidFill>
                <a:srgbClr val="000000"/>
              </a:solidFill>
              <a:sym typeface="Arial" pitchFamily="34" charset="0"/>
            </a:endParaRPr>
          </a:p>
          <a:p>
            <a:pPr algn="r"/>
            <a:r>
              <a:rPr lang="en-US" sz="3400" b="1" dirty="0" smtClean="0">
                <a:solidFill>
                  <a:srgbClr val="000000"/>
                </a:solidFill>
                <a:sym typeface="Arial" pitchFamily="34" charset="0"/>
              </a:rPr>
              <a:t>Then </a:t>
            </a:r>
            <a:r>
              <a:rPr lang="en-US" sz="3400" b="1" dirty="0">
                <a:solidFill>
                  <a:srgbClr val="000000"/>
                </a:solidFill>
                <a:sym typeface="Arial" pitchFamily="34" charset="0"/>
              </a:rPr>
              <a:t>sings my </a:t>
            </a:r>
            <a:r>
              <a:rPr lang="en-US" sz="3400" b="1" dirty="0" smtClean="0">
                <a:solidFill>
                  <a:srgbClr val="000000"/>
                </a:solidFill>
                <a:sym typeface="Arial" pitchFamily="34" charset="0"/>
              </a:rPr>
              <a:t>soul</a:t>
            </a:r>
            <a:br>
              <a:rPr lang="en-US" sz="3400" b="1" dirty="0" smtClean="0">
                <a:solidFill>
                  <a:srgbClr val="000000"/>
                </a:solidFill>
                <a:sym typeface="Arial" pitchFamily="34" charset="0"/>
              </a:rPr>
            </a:br>
            <a:r>
              <a:rPr lang="en-US" sz="3400" b="1" dirty="0" smtClean="0">
                <a:solidFill>
                  <a:srgbClr val="000000"/>
                </a:solidFill>
                <a:sym typeface="Arial" pitchFamily="34" charset="0"/>
              </a:rPr>
              <a:t>My </a:t>
            </a:r>
            <a:r>
              <a:rPr lang="en-US" sz="3400" b="1" dirty="0">
                <a:solidFill>
                  <a:srgbClr val="000000"/>
                </a:solidFill>
                <a:sym typeface="Arial" pitchFamily="34" charset="0"/>
              </a:rPr>
              <a:t>Savior, </a:t>
            </a:r>
            <a:r>
              <a:rPr lang="en-US" sz="3400" b="1" dirty="0" smtClean="0">
                <a:solidFill>
                  <a:srgbClr val="000000"/>
                </a:solidFill>
                <a:sym typeface="Arial" pitchFamily="34" charset="0"/>
              </a:rPr>
              <a:t>God to </a:t>
            </a:r>
            <a:r>
              <a:rPr lang="en-US" sz="3400" b="1" dirty="0">
                <a:solidFill>
                  <a:srgbClr val="000000"/>
                </a:solidFill>
                <a:sym typeface="Arial" pitchFamily="34" charset="0"/>
              </a:rPr>
              <a:t>Thee</a:t>
            </a:r>
            <a:br>
              <a:rPr lang="en-US" sz="3400" b="1" dirty="0">
                <a:solidFill>
                  <a:srgbClr val="000000"/>
                </a:solidFill>
                <a:sym typeface="Arial" pitchFamily="34" charset="0"/>
              </a:rPr>
            </a:br>
            <a:r>
              <a:rPr lang="en-US" sz="3400" b="1" dirty="0">
                <a:solidFill>
                  <a:srgbClr val="000000"/>
                </a:solidFill>
                <a:sym typeface="Arial" pitchFamily="34" charset="0"/>
              </a:rPr>
              <a:t>How great Thou </a:t>
            </a:r>
            <a:r>
              <a:rPr lang="en-US" sz="3400" b="1" dirty="0" smtClean="0">
                <a:solidFill>
                  <a:srgbClr val="000000"/>
                </a:solidFill>
                <a:sym typeface="Arial" pitchFamily="34" charset="0"/>
              </a:rPr>
              <a:t>art </a:t>
            </a:r>
            <a:br>
              <a:rPr lang="en-US" sz="3400" b="1" dirty="0" smtClean="0">
                <a:solidFill>
                  <a:srgbClr val="000000"/>
                </a:solidFill>
                <a:sym typeface="Arial" pitchFamily="34" charset="0"/>
              </a:rPr>
            </a:br>
            <a:r>
              <a:rPr lang="en-US" sz="3400" b="1" dirty="0" smtClean="0">
                <a:solidFill>
                  <a:srgbClr val="000000"/>
                </a:solidFill>
                <a:sym typeface="Arial" pitchFamily="34" charset="0"/>
              </a:rPr>
              <a:t>How </a:t>
            </a:r>
            <a:r>
              <a:rPr lang="en-US" sz="3400" b="1" dirty="0">
                <a:solidFill>
                  <a:srgbClr val="000000"/>
                </a:solidFill>
                <a:sym typeface="Arial" pitchFamily="34" charset="0"/>
              </a:rPr>
              <a:t>great Thou art</a:t>
            </a:r>
            <a:br>
              <a:rPr lang="en-US" sz="3400" b="1" dirty="0">
                <a:solidFill>
                  <a:srgbClr val="000000"/>
                </a:solidFill>
                <a:sym typeface="Arial" pitchFamily="34" charset="0"/>
              </a:rPr>
            </a:br>
            <a:r>
              <a:rPr lang="en-US" sz="3000" b="1" dirty="0" smtClean="0">
                <a:solidFill>
                  <a:srgbClr val="000000"/>
                </a:solidFill>
                <a:sym typeface="Arial" pitchFamily="34" charset="0"/>
              </a:rPr>
              <a:t>(repeat)</a:t>
            </a:r>
            <a:endParaRPr lang="en-US" sz="3000" b="1" dirty="0">
              <a:solidFill>
                <a:srgbClr val="000000"/>
              </a:solidFill>
              <a:sym typeface="Arial" pitchFamily="34" charset="0"/>
            </a:endParaRPr>
          </a:p>
        </p:txBody>
      </p:sp>
      <p:sp>
        <p:nvSpPr>
          <p:cNvPr id="3" name="Rectangle 3"/>
          <p:cNvSpPr>
            <a:spLocks noChangeArrowheads="1"/>
          </p:cNvSpPr>
          <p:nvPr/>
        </p:nvSpPr>
        <p:spPr bwMode="auto">
          <a:xfrm>
            <a:off x="381000" y="4231041"/>
            <a:ext cx="8068469" cy="119173"/>
          </a:xfrm>
          <a:prstGeom prst="rect">
            <a:avLst/>
          </a:prstGeom>
          <a:noFill/>
          <a:ln w="9525">
            <a:noFill/>
            <a:miter lim="800000"/>
            <a:headEnd/>
            <a:tailEnd/>
          </a:ln>
          <a:effectLst/>
        </p:spPr>
        <p:txBody>
          <a:bodyPr wrap="none" lIns="79040" tIns="39521" rIns="79040" bIns="39521" anchor="ctr"/>
          <a:lstStyle/>
          <a:p>
            <a:pPr algn="r"/>
            <a:r>
              <a:rPr lang="en-US" sz="1700" dirty="0">
                <a:solidFill>
                  <a:srgbClr val="000000"/>
                </a:solidFill>
                <a:sym typeface="Arial" pitchFamily="34" charset="0"/>
              </a:rPr>
              <a:t>Stuart K. Hine</a:t>
            </a:r>
          </a:p>
        </p:txBody>
      </p:sp>
      <p:sp>
        <p:nvSpPr>
          <p:cNvPr id="4" name="Rectangle 4"/>
          <p:cNvSpPr>
            <a:spLocks noChangeArrowheads="1"/>
          </p:cNvSpPr>
          <p:nvPr/>
        </p:nvSpPr>
        <p:spPr bwMode="auto">
          <a:xfrm>
            <a:off x="381000" y="4409800"/>
            <a:ext cx="8068469" cy="119173"/>
          </a:xfrm>
          <a:prstGeom prst="rect">
            <a:avLst/>
          </a:prstGeom>
          <a:noFill/>
          <a:ln w="9525">
            <a:noFill/>
            <a:miter lim="800000"/>
            <a:headEnd/>
            <a:tailEnd/>
          </a:ln>
          <a:effectLst/>
        </p:spPr>
        <p:txBody>
          <a:bodyPr wrap="none" lIns="79040" tIns="39521" rIns="79040" bIns="39521" anchor="ctr"/>
          <a:lstStyle/>
          <a:p>
            <a:pPr algn="r"/>
            <a:r>
              <a:rPr lang="en-US" sz="1700" dirty="0">
                <a:solidFill>
                  <a:srgbClr val="000000"/>
                </a:solidFill>
                <a:sym typeface="Arial" pitchFamily="34" charset="0"/>
              </a:rPr>
              <a:t>1949, 1953 Stuart Hine Trust</a:t>
            </a:r>
          </a:p>
        </p:txBody>
      </p:sp>
      <p:sp>
        <p:nvSpPr>
          <p:cNvPr id="5" name="Rectangle 5"/>
          <p:cNvSpPr>
            <a:spLocks noChangeArrowheads="1"/>
          </p:cNvSpPr>
          <p:nvPr/>
        </p:nvSpPr>
        <p:spPr bwMode="auto">
          <a:xfrm>
            <a:off x="381000" y="4588558"/>
            <a:ext cx="8068469" cy="119173"/>
          </a:xfrm>
          <a:prstGeom prst="rect">
            <a:avLst/>
          </a:prstGeom>
          <a:noFill/>
          <a:ln w="9525">
            <a:noFill/>
            <a:miter lim="800000"/>
            <a:headEnd/>
            <a:tailEnd/>
          </a:ln>
          <a:effectLst/>
        </p:spPr>
        <p:txBody>
          <a:bodyPr wrap="none" lIns="79040" tIns="39521" rIns="79040" bIns="39521" anchor="ctr"/>
          <a:lstStyle/>
          <a:p>
            <a:pPr algn="r"/>
            <a:r>
              <a:rPr lang="en-US" sz="1700" dirty="0">
                <a:solidFill>
                  <a:srgbClr val="000000"/>
                </a:solidFill>
                <a:sym typeface="Arial" pitchFamily="34" charset="0"/>
              </a:rPr>
              <a:t>CCLI 78316</a:t>
            </a: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01625" y="238345"/>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latin typeface="Calibri" pitchFamily="34" charset="0"/>
                <a:sym typeface="Arial" pitchFamily="34" charset="0"/>
              </a:rPr>
              <a:t>What a Savior</a:t>
            </a:r>
          </a:p>
        </p:txBody>
      </p:sp>
      <p:sp>
        <p:nvSpPr>
          <p:cNvPr id="69634" name="Rectangle 2"/>
          <p:cNvSpPr>
            <a:spLocks noChangeArrowheads="1"/>
          </p:cNvSpPr>
          <p:nvPr/>
        </p:nvSpPr>
        <p:spPr bwMode="auto">
          <a:xfrm>
            <a:off x="301625" y="821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Atoning </a:t>
            </a:r>
            <a:r>
              <a:rPr lang="en-US" sz="3400" b="1" dirty="0" smtClean="0">
                <a:solidFill>
                  <a:srgbClr val="000000"/>
                </a:solidFill>
                <a:latin typeface="Calibri" pitchFamily="34" charset="0"/>
                <a:sym typeface="Arial" pitchFamily="34" charset="0"/>
              </a:rPr>
              <a:t>sacrifice, Keeper </a:t>
            </a:r>
            <a:r>
              <a:rPr lang="en-US" sz="3400" b="1" dirty="0">
                <a:solidFill>
                  <a:srgbClr val="000000"/>
                </a:solidFill>
                <a:latin typeface="Calibri" pitchFamily="34" charset="0"/>
                <a:sym typeface="Arial" pitchFamily="34" charset="0"/>
              </a:rPr>
              <a:t>of this life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Beginning and the end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Forgiver of my sin</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By Your mercy You have saved us</a:t>
            </a:r>
          </a:p>
        </p:txBody>
      </p:sp>
      <p:sp>
        <p:nvSpPr>
          <p:cNvPr id="69636"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3643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Jesus, You are stronger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More than any other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what a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Jesus, You are higher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souls deepest desire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p>
        </p:txBody>
      </p:sp>
      <p:sp>
        <p:nvSpPr>
          <p:cNvPr id="7168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01625" y="3643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You are the Shepherd King</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 lead us by still waters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 are my only hope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Your kindness is my friend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In Your presence You restore us</a:t>
            </a:r>
          </a:p>
        </p:txBody>
      </p:sp>
      <p:sp>
        <p:nvSpPr>
          <p:cNvPr id="73732"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3643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Jesus, You are stronger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More than any other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what a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Jesus, You are higher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souls deepest desire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p>
        </p:txBody>
      </p:sp>
      <p:sp>
        <p:nvSpPr>
          <p:cNvPr id="7168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1625" y="440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You are the way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The truth and the life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 are my joy and salvation</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Stood in my place, taking my shame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Upon Your shoulders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3430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Jesus, You are stronger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More than any other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what a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Jesus, You are higher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souls deepest desire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p>
        </p:txBody>
      </p:sp>
      <p:sp>
        <p:nvSpPr>
          <p:cNvPr id="7168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
        <p:nvSpPr>
          <p:cNvPr id="4" name="Rectangle 3"/>
          <p:cNvSpPr>
            <a:spLocks noChangeArrowheads="1"/>
          </p:cNvSpPr>
          <p:nvPr/>
        </p:nvSpPr>
        <p:spPr bwMode="auto">
          <a:xfrm>
            <a:off x="301625" y="4783931"/>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Laura Story</a:t>
            </a:r>
          </a:p>
        </p:txBody>
      </p:sp>
      <p:sp>
        <p:nvSpPr>
          <p:cNvPr id="5"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CCLI 78316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Stronger</a:t>
            </a:r>
          </a:p>
        </p:txBody>
      </p:sp>
      <p:sp>
        <p:nvSpPr>
          <p:cNvPr id="7577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There is love that came for us</a:t>
            </a:r>
            <a:br>
              <a:rPr lang="en-US" sz="3400" b="1" dirty="0">
                <a:solidFill>
                  <a:srgbClr val="000000"/>
                </a:solidFill>
                <a:sym typeface="Arial" charset="0"/>
              </a:rPr>
            </a:br>
            <a:r>
              <a:rPr lang="en-US" sz="3400" b="1" dirty="0">
                <a:solidFill>
                  <a:srgbClr val="000000"/>
                </a:solidFill>
                <a:sym typeface="Arial" charset="0"/>
              </a:rPr>
              <a:t>Humbled to a sinner's cross</a:t>
            </a:r>
            <a:br>
              <a:rPr lang="en-US" sz="3400" b="1" dirty="0">
                <a:solidFill>
                  <a:srgbClr val="000000"/>
                </a:solidFill>
                <a:sym typeface="Arial" charset="0"/>
              </a:rPr>
            </a:br>
            <a:r>
              <a:rPr lang="en-US" sz="3400" b="1" dirty="0">
                <a:solidFill>
                  <a:srgbClr val="000000"/>
                </a:solidFill>
                <a:sym typeface="Arial" charset="0"/>
              </a:rPr>
              <a:t>You broke my shame and sinfulness</a:t>
            </a:r>
            <a:br>
              <a:rPr lang="en-US" sz="3400" b="1" dirty="0">
                <a:solidFill>
                  <a:srgbClr val="000000"/>
                </a:solidFill>
                <a:sym typeface="Arial" charset="0"/>
              </a:rPr>
            </a:br>
            <a:r>
              <a:rPr lang="en-US" sz="3400" b="1" dirty="0">
                <a:solidFill>
                  <a:srgbClr val="000000"/>
                </a:solidFill>
                <a:sym typeface="Arial" charset="0"/>
              </a:rPr>
              <a:t>You rose again, victorious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6" y="8977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So remember Your people</a:t>
            </a:r>
            <a:br>
              <a:rPr lang="en-US" sz="3400" b="1" dirty="0">
                <a:solidFill>
                  <a:srgbClr val="000000"/>
                </a:solidFill>
                <a:sym typeface="Arial" charset="0"/>
              </a:rPr>
            </a:br>
            <a:r>
              <a:rPr lang="en-US" sz="3400" b="1" dirty="0">
                <a:solidFill>
                  <a:srgbClr val="000000"/>
                </a:solidFill>
                <a:sym typeface="Arial" charset="0"/>
              </a:rPr>
              <a:t>Remember Your </a:t>
            </a:r>
            <a:r>
              <a:rPr lang="en-US" sz="3400" b="1" dirty="0" smtClean="0">
                <a:solidFill>
                  <a:srgbClr val="000000"/>
                </a:solidFill>
                <a:sym typeface="Arial" charset="0"/>
              </a:rPr>
              <a:t>children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Remember Your promise, Oh </a:t>
            </a:r>
            <a:r>
              <a:rPr lang="en-US" sz="3400" b="1" dirty="0" smtClean="0">
                <a:solidFill>
                  <a:srgbClr val="000000"/>
                </a:solidFill>
                <a:sym typeface="Arial" charset="0"/>
              </a:rPr>
              <a:t>God</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a:solidFill>
                  <a:srgbClr val="000000"/>
                </a:solidFill>
                <a:sym typeface="Arial" charset="0"/>
              </a:rPr>
              <a:t>Faithfulness none can deny</a:t>
            </a:r>
            <a:br>
              <a:rPr lang="en-US" sz="3400" b="1">
                <a:solidFill>
                  <a:srgbClr val="000000"/>
                </a:solidFill>
                <a:sym typeface="Arial" charset="0"/>
              </a:rPr>
            </a:br>
            <a:r>
              <a:rPr lang="en-US" sz="3400" b="1">
                <a:solidFill>
                  <a:srgbClr val="000000"/>
                </a:solidFill>
                <a:sym typeface="Arial" charset="0"/>
              </a:rPr>
              <a:t>Through the storm and through the fire</a:t>
            </a:r>
            <a:br>
              <a:rPr lang="en-US" sz="3400" b="1">
                <a:solidFill>
                  <a:srgbClr val="000000"/>
                </a:solidFill>
                <a:sym typeface="Arial" charset="0"/>
              </a:rPr>
            </a:br>
            <a:r>
              <a:rPr lang="en-US" sz="3400" b="1">
                <a:solidFill>
                  <a:srgbClr val="000000"/>
                </a:solidFill>
                <a:sym typeface="Arial" charset="0"/>
              </a:rPr>
              <a:t>There is truth that sets me free</a:t>
            </a:r>
            <a:br>
              <a:rPr lang="en-US" sz="3400" b="1">
                <a:solidFill>
                  <a:srgbClr val="000000"/>
                </a:solidFill>
                <a:sym typeface="Arial" charset="0"/>
              </a:rPr>
            </a:br>
            <a:r>
              <a:rPr lang="en-US" sz="3400" b="1">
                <a:solidFill>
                  <a:srgbClr val="000000"/>
                </a:solidFill>
                <a:sym typeface="Arial" charset="0"/>
              </a:rPr>
              <a:t>Jesus Christ Who lives in 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89560" y="1182194"/>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stronger, You are stronger</a:t>
            </a:r>
            <a:br>
              <a:rPr lang="en-US" sz="3400" b="1" dirty="0">
                <a:solidFill>
                  <a:srgbClr val="000000"/>
                </a:solidFill>
                <a:sym typeface="Arial" charset="0"/>
              </a:rPr>
            </a:br>
            <a:r>
              <a:rPr lang="en-US" sz="3400" b="1" dirty="0">
                <a:solidFill>
                  <a:srgbClr val="000000"/>
                </a:solidFill>
                <a:sym typeface="Arial" charset="0"/>
              </a:rPr>
              <a:t>Sin is </a:t>
            </a:r>
            <a:r>
              <a:rPr lang="en-US" sz="3400" b="1" dirty="0" smtClean="0">
                <a:solidFill>
                  <a:srgbClr val="000000"/>
                </a:solidFill>
                <a:sym typeface="Arial" charset="0"/>
              </a:rPr>
              <a:t>broken </a:t>
            </a:r>
            <a:r>
              <a:rPr lang="en-US" sz="3400" b="1" dirty="0">
                <a:solidFill>
                  <a:srgbClr val="000000"/>
                </a:solidFill>
                <a:sym typeface="Arial" charset="0"/>
              </a:rPr>
              <a:t>You have saved me</a:t>
            </a:r>
            <a:br>
              <a:rPr lang="en-US" sz="3400" b="1" dirty="0">
                <a:solidFill>
                  <a:srgbClr val="000000"/>
                </a:solidFill>
                <a:sym typeface="Arial" charset="0"/>
              </a:rPr>
            </a:br>
            <a:r>
              <a:rPr lang="en-US" sz="3400" b="1" dirty="0">
                <a:solidFill>
                  <a:srgbClr val="000000"/>
                </a:solidFill>
                <a:sym typeface="Arial" charset="0"/>
              </a:rPr>
              <a:t>It is </a:t>
            </a:r>
            <a:r>
              <a:rPr lang="en-US" sz="3400" b="1" dirty="0" smtClean="0">
                <a:solidFill>
                  <a:srgbClr val="000000"/>
                </a:solidFill>
                <a:sym typeface="Arial" charset="0"/>
              </a:rPr>
              <a:t>written </a:t>
            </a:r>
            <a:r>
              <a:rPr lang="en-US" sz="3400" b="1" dirty="0">
                <a:solidFill>
                  <a:srgbClr val="000000"/>
                </a:solidFill>
                <a:sym typeface="Arial" charset="0"/>
              </a:rPr>
              <a:t>Christ is risen</a:t>
            </a:r>
            <a:br>
              <a:rPr lang="en-US" sz="3400" b="1" dirty="0">
                <a:solidFill>
                  <a:srgbClr val="000000"/>
                </a:solidFill>
                <a:sym typeface="Arial" charset="0"/>
              </a:rPr>
            </a:br>
            <a:r>
              <a:rPr lang="en-US" sz="3400" b="1" dirty="0">
                <a:solidFill>
                  <a:srgbClr val="000000"/>
                </a:solidFill>
                <a:sym typeface="Arial" charset="0"/>
              </a:rPr>
              <a:t>Jesus You are Lord of all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89560" y="819909"/>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No beginning and no end</a:t>
            </a:r>
            <a:br>
              <a:rPr lang="en-US" sz="3400" b="1" dirty="0">
                <a:solidFill>
                  <a:srgbClr val="000000"/>
                </a:solidFill>
                <a:sym typeface="Arial" charset="0"/>
              </a:rPr>
            </a:br>
            <a:r>
              <a:rPr lang="en-US" sz="3400" b="1" dirty="0">
                <a:solidFill>
                  <a:srgbClr val="000000"/>
                </a:solidFill>
                <a:sym typeface="Arial" charset="0"/>
              </a:rPr>
              <a:t>You're my hope and my </a:t>
            </a:r>
            <a:r>
              <a:rPr lang="en-US" sz="3400" b="1" dirty="0" smtClean="0">
                <a:solidFill>
                  <a:srgbClr val="000000"/>
                </a:solidFill>
                <a:sym typeface="Arial" charset="0"/>
              </a:rPr>
              <a:t>defense</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came to seek and save the lost</a:t>
            </a:r>
            <a:br>
              <a:rPr lang="en-US" sz="3400" b="1" dirty="0">
                <a:solidFill>
                  <a:srgbClr val="000000"/>
                </a:solidFill>
                <a:sym typeface="Arial" charset="0"/>
              </a:rPr>
            </a:br>
            <a:r>
              <a:rPr lang="en-US" sz="3400" b="1" dirty="0">
                <a:solidFill>
                  <a:srgbClr val="000000"/>
                </a:solidFill>
                <a:sym typeface="Arial" charset="0"/>
              </a:rPr>
              <a:t>You paid it all upon the cross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89560" y="896179"/>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stronger, You are stronger</a:t>
            </a:r>
            <a:br>
              <a:rPr lang="en-US" sz="3400" b="1" dirty="0">
                <a:solidFill>
                  <a:srgbClr val="000000"/>
                </a:solidFill>
                <a:sym typeface="Arial" charset="0"/>
              </a:rPr>
            </a:br>
            <a:r>
              <a:rPr lang="en-US" sz="3400" b="1" dirty="0">
                <a:solidFill>
                  <a:srgbClr val="000000"/>
                </a:solidFill>
                <a:sym typeface="Arial" charset="0"/>
              </a:rPr>
              <a:t>Sin is </a:t>
            </a:r>
            <a:r>
              <a:rPr lang="en-US" sz="3400" b="1" dirty="0" smtClean="0">
                <a:solidFill>
                  <a:srgbClr val="000000"/>
                </a:solidFill>
                <a:sym typeface="Arial" charset="0"/>
              </a:rPr>
              <a:t>broken </a:t>
            </a:r>
            <a:r>
              <a:rPr lang="en-US" sz="3400" b="1" dirty="0">
                <a:solidFill>
                  <a:srgbClr val="000000"/>
                </a:solidFill>
                <a:sym typeface="Arial" charset="0"/>
              </a:rPr>
              <a:t>You have saved me</a:t>
            </a:r>
            <a:br>
              <a:rPr lang="en-US" sz="3400" b="1" dirty="0">
                <a:solidFill>
                  <a:srgbClr val="000000"/>
                </a:solidFill>
                <a:sym typeface="Arial" charset="0"/>
              </a:rPr>
            </a:br>
            <a:r>
              <a:rPr lang="en-US" sz="3400" b="1" dirty="0">
                <a:solidFill>
                  <a:srgbClr val="000000"/>
                </a:solidFill>
                <a:sym typeface="Arial" charset="0"/>
              </a:rPr>
              <a:t>It is </a:t>
            </a:r>
            <a:r>
              <a:rPr lang="en-US" sz="3400" b="1" dirty="0" smtClean="0">
                <a:solidFill>
                  <a:srgbClr val="000000"/>
                </a:solidFill>
                <a:sym typeface="Arial" charset="0"/>
              </a:rPr>
              <a:t>written </a:t>
            </a:r>
            <a:r>
              <a:rPr lang="en-US" sz="3400" b="1" dirty="0">
                <a:solidFill>
                  <a:srgbClr val="000000"/>
                </a:solidFill>
                <a:sym typeface="Arial" charset="0"/>
              </a:rPr>
              <a:t>Christ is risen</a:t>
            </a:r>
            <a:br>
              <a:rPr lang="en-US" sz="3400" b="1" dirty="0">
                <a:solidFill>
                  <a:srgbClr val="000000"/>
                </a:solidFill>
                <a:sym typeface="Arial" charset="0"/>
              </a:rPr>
            </a:br>
            <a:r>
              <a:rPr lang="en-US" sz="3400" b="1" dirty="0">
                <a:solidFill>
                  <a:srgbClr val="000000"/>
                </a:solidFill>
                <a:sym typeface="Arial" charset="0"/>
              </a:rPr>
              <a:t>Jesus You are Lord of 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89560" y="1277532"/>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So let Your name be lifted higher</a:t>
            </a:r>
            <a:br>
              <a:rPr lang="en-US" sz="3400" b="1" dirty="0">
                <a:solidFill>
                  <a:srgbClr val="000000"/>
                </a:solidFill>
                <a:sym typeface="Arial" charset="0"/>
              </a:rPr>
            </a:br>
            <a:r>
              <a:rPr lang="en-US" sz="3400" b="1" dirty="0">
                <a:solidFill>
                  <a:srgbClr val="000000"/>
                </a:solidFill>
                <a:sym typeface="Arial" charset="0"/>
              </a:rPr>
              <a:t>Be lifted higher, be lifted </a:t>
            </a:r>
            <a:r>
              <a:rPr lang="en-US" sz="3400" b="1" dirty="0" smtClean="0">
                <a:solidFill>
                  <a:srgbClr val="000000"/>
                </a:solidFill>
                <a:sym typeface="Arial" charset="0"/>
              </a:rPr>
              <a:t>higher</a:t>
            </a:r>
          </a:p>
          <a:p>
            <a:pPr algn="ctr"/>
            <a:r>
              <a:rPr lang="en-US" sz="2800" b="1" dirty="0" smtClean="0">
                <a:solidFill>
                  <a:srgbClr val="000000"/>
                </a:solidFill>
                <a:sym typeface="Arial" charset="0"/>
              </a:rPr>
              <a:t>(repeat)</a:t>
            </a:r>
            <a:endParaRPr lang="en-US" sz="28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89560" y="896179"/>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stronger, You are stronger</a:t>
            </a:r>
            <a:br>
              <a:rPr lang="en-US" sz="3400" b="1" dirty="0">
                <a:solidFill>
                  <a:srgbClr val="000000"/>
                </a:solidFill>
                <a:sym typeface="Arial" charset="0"/>
              </a:rPr>
            </a:br>
            <a:r>
              <a:rPr lang="en-US" sz="3400" b="1" dirty="0">
                <a:solidFill>
                  <a:srgbClr val="000000"/>
                </a:solidFill>
                <a:sym typeface="Arial" charset="0"/>
              </a:rPr>
              <a:t>Sin is </a:t>
            </a:r>
            <a:r>
              <a:rPr lang="en-US" sz="3400" b="1" dirty="0" smtClean="0">
                <a:solidFill>
                  <a:srgbClr val="000000"/>
                </a:solidFill>
                <a:sym typeface="Arial" charset="0"/>
              </a:rPr>
              <a:t>broken </a:t>
            </a:r>
            <a:r>
              <a:rPr lang="en-US" sz="3400" b="1" dirty="0">
                <a:solidFill>
                  <a:srgbClr val="000000"/>
                </a:solidFill>
                <a:sym typeface="Arial" charset="0"/>
              </a:rPr>
              <a:t>You have saved me</a:t>
            </a:r>
            <a:br>
              <a:rPr lang="en-US" sz="3400" b="1" dirty="0">
                <a:solidFill>
                  <a:srgbClr val="000000"/>
                </a:solidFill>
                <a:sym typeface="Arial" charset="0"/>
              </a:rPr>
            </a:br>
            <a:r>
              <a:rPr lang="en-US" sz="3400" b="1" dirty="0">
                <a:solidFill>
                  <a:srgbClr val="000000"/>
                </a:solidFill>
                <a:sym typeface="Arial" charset="0"/>
              </a:rPr>
              <a:t>It is </a:t>
            </a:r>
            <a:r>
              <a:rPr lang="en-US" sz="3400" b="1" dirty="0" smtClean="0">
                <a:solidFill>
                  <a:srgbClr val="000000"/>
                </a:solidFill>
                <a:sym typeface="Arial" charset="0"/>
              </a:rPr>
              <a:t>written </a:t>
            </a:r>
            <a:r>
              <a:rPr lang="en-US" sz="3400" b="1" dirty="0">
                <a:solidFill>
                  <a:srgbClr val="000000"/>
                </a:solidFill>
                <a:sym typeface="Arial" charset="0"/>
              </a:rPr>
              <a:t>Christ is risen</a:t>
            </a:r>
            <a:br>
              <a:rPr lang="en-US" sz="3400" b="1" dirty="0">
                <a:solidFill>
                  <a:srgbClr val="000000"/>
                </a:solidFill>
                <a:sym typeface="Arial" charset="0"/>
              </a:rPr>
            </a:br>
            <a:r>
              <a:rPr lang="en-US" sz="3400" b="1" dirty="0">
                <a:solidFill>
                  <a:srgbClr val="000000"/>
                </a:solidFill>
                <a:sym typeface="Arial" charset="0"/>
              </a:rPr>
              <a:t>Jesus You are Lord of all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89560" y="896179"/>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stronger, You are stronger</a:t>
            </a:r>
            <a:br>
              <a:rPr lang="en-US" sz="3400" b="1" dirty="0">
                <a:solidFill>
                  <a:srgbClr val="000000"/>
                </a:solidFill>
                <a:sym typeface="Arial" charset="0"/>
              </a:rPr>
            </a:br>
            <a:r>
              <a:rPr lang="en-US" sz="3400" b="1" dirty="0">
                <a:solidFill>
                  <a:srgbClr val="000000"/>
                </a:solidFill>
                <a:sym typeface="Arial" charset="0"/>
              </a:rPr>
              <a:t>Sin is </a:t>
            </a:r>
            <a:r>
              <a:rPr lang="en-US" sz="3400" b="1" dirty="0" smtClean="0">
                <a:solidFill>
                  <a:srgbClr val="000000"/>
                </a:solidFill>
                <a:sym typeface="Arial" charset="0"/>
              </a:rPr>
              <a:t>broken </a:t>
            </a:r>
            <a:r>
              <a:rPr lang="en-US" sz="3400" b="1" dirty="0">
                <a:solidFill>
                  <a:srgbClr val="000000"/>
                </a:solidFill>
                <a:sym typeface="Arial" charset="0"/>
              </a:rPr>
              <a:t>You have saved me</a:t>
            </a:r>
            <a:br>
              <a:rPr lang="en-US" sz="3400" b="1" dirty="0">
                <a:solidFill>
                  <a:srgbClr val="000000"/>
                </a:solidFill>
                <a:sym typeface="Arial" charset="0"/>
              </a:rPr>
            </a:br>
            <a:r>
              <a:rPr lang="en-US" sz="3400" b="1" dirty="0">
                <a:solidFill>
                  <a:srgbClr val="000000"/>
                </a:solidFill>
                <a:sym typeface="Arial" charset="0"/>
              </a:rPr>
              <a:t>It is </a:t>
            </a:r>
            <a:r>
              <a:rPr lang="en-US" sz="3400" b="1" dirty="0" smtClean="0">
                <a:solidFill>
                  <a:srgbClr val="000000"/>
                </a:solidFill>
                <a:sym typeface="Arial" charset="0"/>
              </a:rPr>
              <a:t>written </a:t>
            </a:r>
            <a:r>
              <a:rPr lang="en-US" sz="3400" b="1" dirty="0">
                <a:solidFill>
                  <a:srgbClr val="000000"/>
                </a:solidFill>
                <a:sym typeface="Arial" charset="0"/>
              </a:rPr>
              <a:t>Christ is risen</a:t>
            </a:r>
            <a:br>
              <a:rPr lang="en-US" sz="3400" b="1" dirty="0">
                <a:solidFill>
                  <a:srgbClr val="000000"/>
                </a:solidFill>
                <a:sym typeface="Arial" charset="0"/>
              </a:rPr>
            </a:br>
            <a:r>
              <a:rPr lang="en-US" sz="3400" b="1" dirty="0">
                <a:solidFill>
                  <a:srgbClr val="000000"/>
                </a:solidFill>
                <a:sym typeface="Arial" charset="0"/>
              </a:rPr>
              <a:t>Jesus You are Lord of all</a:t>
            </a:r>
          </a:p>
        </p:txBody>
      </p:sp>
      <p:sp>
        <p:nvSpPr>
          <p:cNvPr id="3"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Ben Fielding, Reuben Morgan</a:t>
            </a:r>
          </a:p>
        </p:txBody>
      </p:sp>
      <p:sp>
        <p:nvSpPr>
          <p:cNvPr id="4"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2007 Hillsong Publishing</a:t>
            </a:r>
          </a:p>
        </p:txBody>
      </p:sp>
      <p:sp>
        <p:nvSpPr>
          <p:cNvPr id="5"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r"/>
            <a:r>
              <a:rPr lang="en-US" sz="3400" b="1" dirty="0">
                <a:solidFill>
                  <a:srgbClr val="000000"/>
                </a:solidFill>
                <a:sym typeface="Arial" charset="0"/>
              </a:rPr>
              <a:t>Revelation Song</a:t>
            </a:r>
          </a:p>
        </p:txBody>
      </p:sp>
      <p:sp>
        <p:nvSpPr>
          <p:cNvPr id="77826" name="Rectangle 2"/>
          <p:cNvSpPr>
            <a:spLocks noChangeArrowheads="1"/>
          </p:cNvSpPr>
          <p:nvPr/>
        </p:nvSpPr>
        <p:spPr bwMode="auto">
          <a:xfrm>
            <a:off x="313531" y="973931"/>
            <a:ext cx="8068469" cy="2383455"/>
          </a:xfrm>
          <a:prstGeom prst="rect">
            <a:avLst/>
          </a:prstGeom>
          <a:noFill/>
          <a:ln w="9525">
            <a:noFill/>
            <a:miter lim="800000"/>
            <a:headEnd/>
            <a:tailEnd/>
          </a:ln>
          <a:effectLst/>
        </p:spPr>
        <p:txBody>
          <a:bodyPr wrap="none"/>
          <a:lstStyle/>
          <a:p>
            <a:pPr algn="r"/>
            <a:r>
              <a:rPr lang="en-US" sz="3400" b="1" dirty="0">
                <a:solidFill>
                  <a:srgbClr val="000000"/>
                </a:solidFill>
                <a:sym typeface="Arial" charset="0"/>
              </a:rPr>
              <a:t>Worthy is the </a:t>
            </a:r>
            <a:r>
              <a:rPr lang="en-US" sz="3400" b="1" dirty="0" smtClean="0">
                <a:solidFill>
                  <a:srgbClr val="000000"/>
                </a:solidFill>
                <a:sym typeface="Arial" charset="0"/>
              </a:rPr>
              <a:t/>
            </a:r>
            <a:br>
              <a:rPr lang="en-US" sz="3400" b="1" dirty="0" smtClean="0">
                <a:solidFill>
                  <a:srgbClr val="000000"/>
                </a:solidFill>
                <a:sym typeface="Arial" charset="0"/>
              </a:rPr>
            </a:br>
            <a:r>
              <a:rPr lang="en-US" sz="3400" b="1" dirty="0" smtClean="0">
                <a:solidFill>
                  <a:srgbClr val="000000"/>
                </a:solidFill>
                <a:sym typeface="Arial" charset="0"/>
              </a:rPr>
              <a:t>Lamb who </a:t>
            </a:r>
            <a:r>
              <a:rPr lang="en-US" sz="3400" b="1" dirty="0">
                <a:solidFill>
                  <a:srgbClr val="000000"/>
                </a:solidFill>
                <a:sym typeface="Arial" charset="0"/>
              </a:rPr>
              <a:t>was slain</a:t>
            </a:r>
            <a:br>
              <a:rPr lang="en-US" sz="3400" b="1" dirty="0">
                <a:solidFill>
                  <a:srgbClr val="000000"/>
                </a:solidFill>
                <a:sym typeface="Arial" charset="0"/>
              </a:rPr>
            </a:br>
            <a:r>
              <a:rPr lang="en-US" sz="3400" b="1" dirty="0" smtClean="0">
                <a:solidFill>
                  <a:srgbClr val="000000"/>
                </a:solidFill>
                <a:sym typeface="Arial" charset="0"/>
              </a:rPr>
              <a:t>Holy, Holy </a:t>
            </a:r>
            <a:r>
              <a:rPr lang="en-US" sz="3400" b="1" dirty="0">
                <a:solidFill>
                  <a:srgbClr val="000000"/>
                </a:solidFill>
                <a:sym typeface="Arial" charset="0"/>
              </a:rPr>
              <a:t>is He</a:t>
            </a:r>
            <a:br>
              <a:rPr lang="en-US" sz="3400" b="1" dirty="0">
                <a:solidFill>
                  <a:srgbClr val="000000"/>
                </a:solidFill>
                <a:sym typeface="Arial" charset="0"/>
              </a:rPr>
            </a:br>
            <a:r>
              <a:rPr lang="en-US" sz="3400" b="1" dirty="0">
                <a:solidFill>
                  <a:srgbClr val="000000"/>
                </a:solidFill>
                <a:sym typeface="Arial" charset="0"/>
              </a:rPr>
              <a:t>Sing a new song, to Him </a:t>
            </a:r>
            <a:r>
              <a:rPr lang="en-US" sz="3400" b="1" dirty="0" smtClean="0">
                <a:solidFill>
                  <a:srgbClr val="000000"/>
                </a:solidFill>
                <a:sym typeface="Arial" charset="0"/>
              </a:rPr>
              <a:t>who</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Sits on heaven's mercy seat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26" y="800276"/>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Holy, Holy, Holy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Is the Lord God Almighty</a:t>
            </a:r>
            <a:br>
              <a:rPr lang="en-US" sz="3400" b="1" dirty="0">
                <a:solidFill>
                  <a:srgbClr val="000000"/>
                </a:solidFill>
                <a:sym typeface="Arial" charset="0"/>
              </a:rPr>
            </a:br>
            <a:r>
              <a:rPr lang="en-US" sz="3400" b="1" dirty="0">
                <a:solidFill>
                  <a:srgbClr val="000000"/>
                </a:solidFill>
                <a:sym typeface="Arial" charset="0"/>
              </a:rPr>
              <a:t>Who was and is and is to come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26" y="821531"/>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With all creation I sing </a:t>
            </a:r>
          </a:p>
          <a:p>
            <a:pPr algn="r"/>
            <a:r>
              <a:rPr lang="en-US" sz="3400" b="1" dirty="0" smtClean="0">
                <a:solidFill>
                  <a:srgbClr val="000000"/>
                </a:solidFill>
                <a:sym typeface="Arial" charset="0"/>
              </a:rPr>
              <a:t>Praise </a:t>
            </a:r>
            <a:r>
              <a:rPr lang="en-US" sz="3400" b="1" dirty="0">
                <a:solidFill>
                  <a:srgbClr val="000000"/>
                </a:solidFill>
                <a:sym typeface="Arial" charset="0"/>
              </a:rPr>
              <a:t>to the King of </a:t>
            </a:r>
            <a:r>
              <a:rPr lang="en-US" sz="3400" b="1" dirty="0" smtClean="0">
                <a:solidFill>
                  <a:srgbClr val="000000"/>
                </a:solidFill>
                <a:sym typeface="Arial" charset="0"/>
              </a:rPr>
              <a:t>Kings</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are my everything</a:t>
            </a:r>
            <a:br>
              <a:rPr lang="en-US" sz="3400" b="1" dirty="0">
                <a:solidFill>
                  <a:srgbClr val="000000"/>
                </a:solidFill>
                <a:sym typeface="Arial" charset="0"/>
              </a:rPr>
            </a:br>
            <a:r>
              <a:rPr lang="en-US" sz="3400" b="1" dirty="0">
                <a:solidFill>
                  <a:srgbClr val="000000"/>
                </a:solidFill>
                <a:sym typeface="Arial" charset="0"/>
              </a:rPr>
              <a:t>And I will adore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8215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 grace is enough</a:t>
            </a:r>
            <a:br>
              <a:rPr lang="en-US" sz="3400" b="1" dirty="0">
                <a:solidFill>
                  <a:srgbClr val="000000"/>
                </a:solidFill>
                <a:sym typeface="Arial" charset="0"/>
              </a:rPr>
            </a:br>
            <a:r>
              <a:rPr lang="en-US" sz="3400" b="1" dirty="0">
                <a:solidFill>
                  <a:srgbClr val="000000"/>
                </a:solidFill>
                <a:sym typeface="Arial" charset="0"/>
              </a:rPr>
              <a:t>Your grace is </a:t>
            </a:r>
            <a:r>
              <a:rPr lang="en-US" sz="3400" b="1" dirty="0" smtClean="0">
                <a:solidFill>
                  <a:srgbClr val="000000"/>
                </a:solidFill>
                <a:sym typeface="Arial" charset="0"/>
              </a:rPr>
              <a:t>enough</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Your grace is enough for </a:t>
            </a:r>
            <a:r>
              <a:rPr lang="en-US" sz="3400" b="1" dirty="0" smtClean="0">
                <a:solidFill>
                  <a:srgbClr val="000000"/>
                </a:solidFill>
                <a:sym typeface="Arial" charset="0"/>
              </a:rPr>
              <a:t>me</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1626" y="364331"/>
            <a:ext cx="8068469" cy="2383455"/>
          </a:xfrm>
          <a:prstGeom prst="rect">
            <a:avLst/>
          </a:prstGeom>
          <a:noFill/>
          <a:ln w="9525">
            <a:noFill/>
            <a:miter lim="800000"/>
            <a:headEnd/>
            <a:tailEnd/>
          </a:ln>
          <a:effectLst/>
        </p:spPr>
        <p:txBody>
          <a:bodyPr wrap="none"/>
          <a:lstStyle/>
          <a:p>
            <a:pPr algn="r"/>
            <a:r>
              <a:rPr lang="en-US" sz="3400" b="1" dirty="0">
                <a:solidFill>
                  <a:srgbClr val="000000"/>
                </a:solidFill>
                <a:sym typeface="Arial" charset="0"/>
              </a:rPr>
              <a:t>Clothed in rainbows </a:t>
            </a:r>
            <a:r>
              <a:rPr lang="en-US" sz="3400" b="1" dirty="0" smtClean="0">
                <a:solidFill>
                  <a:srgbClr val="000000"/>
                </a:solidFill>
                <a:sym typeface="Arial" charset="0"/>
              </a:rPr>
              <a:t/>
            </a:r>
            <a:br>
              <a:rPr lang="en-US" sz="3400" b="1" dirty="0" smtClean="0">
                <a:solidFill>
                  <a:srgbClr val="000000"/>
                </a:solidFill>
                <a:sym typeface="Arial" charset="0"/>
              </a:rPr>
            </a:br>
            <a:r>
              <a:rPr lang="en-US" sz="3400" b="1" dirty="0" smtClean="0">
                <a:solidFill>
                  <a:srgbClr val="000000"/>
                </a:solidFill>
                <a:sym typeface="Arial" charset="0"/>
              </a:rPr>
              <a:t>Of </a:t>
            </a:r>
            <a:r>
              <a:rPr lang="en-US" sz="3400" b="1" dirty="0">
                <a:solidFill>
                  <a:srgbClr val="000000"/>
                </a:solidFill>
                <a:sym typeface="Arial" charset="0"/>
              </a:rPr>
              <a:t>living color</a:t>
            </a:r>
            <a:br>
              <a:rPr lang="en-US" sz="3400" b="1" dirty="0">
                <a:solidFill>
                  <a:srgbClr val="000000"/>
                </a:solidFill>
                <a:sym typeface="Arial" charset="0"/>
              </a:rPr>
            </a:br>
            <a:r>
              <a:rPr lang="en-US" sz="3400" b="1" dirty="0">
                <a:solidFill>
                  <a:srgbClr val="000000"/>
                </a:solidFill>
                <a:sym typeface="Arial" charset="0"/>
              </a:rPr>
              <a:t>Flashes of lightning </a:t>
            </a:r>
            <a:r>
              <a:rPr lang="en-US" sz="3400" b="1" dirty="0" smtClean="0">
                <a:solidFill>
                  <a:srgbClr val="000000"/>
                </a:solidFill>
                <a:sym typeface="Arial" charset="0"/>
              </a:rPr>
              <a:t/>
            </a:r>
            <a:br>
              <a:rPr lang="en-US" sz="3400" b="1" dirty="0" smtClean="0">
                <a:solidFill>
                  <a:srgbClr val="000000"/>
                </a:solidFill>
                <a:sym typeface="Arial" charset="0"/>
              </a:rPr>
            </a:br>
            <a:r>
              <a:rPr lang="en-US" sz="3400" b="1" dirty="0" smtClean="0">
                <a:solidFill>
                  <a:srgbClr val="000000"/>
                </a:solidFill>
                <a:sym typeface="Arial" charset="0"/>
              </a:rPr>
              <a:t>Rolls </a:t>
            </a:r>
            <a:r>
              <a:rPr lang="en-US" sz="3400" b="1" dirty="0">
                <a:solidFill>
                  <a:srgbClr val="000000"/>
                </a:solidFill>
                <a:sym typeface="Arial" charset="0"/>
              </a:rPr>
              <a:t>of thunder</a:t>
            </a:r>
            <a:br>
              <a:rPr lang="en-US" sz="3400" b="1" dirty="0">
                <a:solidFill>
                  <a:srgbClr val="000000"/>
                </a:solidFill>
                <a:sym typeface="Arial" charset="0"/>
              </a:rPr>
            </a:br>
            <a:r>
              <a:rPr lang="en-US" sz="3400" b="1" dirty="0">
                <a:solidFill>
                  <a:srgbClr val="000000"/>
                </a:solidFill>
                <a:sym typeface="Arial" charset="0"/>
              </a:rPr>
              <a:t>Blessing and </a:t>
            </a:r>
            <a:r>
              <a:rPr lang="en-US" sz="3400" b="1" dirty="0" smtClean="0">
                <a:solidFill>
                  <a:srgbClr val="000000"/>
                </a:solidFill>
                <a:sym typeface="Arial" charset="0"/>
              </a:rPr>
              <a:t>honor, </a:t>
            </a:r>
            <a:r>
              <a:rPr lang="en-US" sz="3400" b="1" dirty="0">
                <a:solidFill>
                  <a:srgbClr val="000000"/>
                </a:solidFill>
                <a:sym typeface="Arial" charset="0"/>
              </a:rPr>
              <a:t>strength</a:t>
            </a:r>
            <a:br>
              <a:rPr lang="en-US" sz="3400" b="1" dirty="0">
                <a:solidFill>
                  <a:srgbClr val="000000"/>
                </a:solidFill>
                <a:sym typeface="Arial" charset="0"/>
              </a:rPr>
            </a:br>
            <a:r>
              <a:rPr lang="en-US" sz="3400" b="1" dirty="0">
                <a:solidFill>
                  <a:srgbClr val="000000"/>
                </a:solidFill>
                <a:sym typeface="Arial" charset="0"/>
              </a:rPr>
              <a:t>And glory and power be</a:t>
            </a:r>
            <a:br>
              <a:rPr lang="en-US" sz="3400" b="1" dirty="0">
                <a:solidFill>
                  <a:srgbClr val="000000"/>
                </a:solidFill>
                <a:sym typeface="Arial" charset="0"/>
              </a:rPr>
            </a:br>
            <a:r>
              <a:rPr lang="en-US" sz="3400" b="1" dirty="0">
                <a:solidFill>
                  <a:srgbClr val="000000"/>
                </a:solidFill>
                <a:sym typeface="Arial" charset="0"/>
              </a:rPr>
              <a:t>To You the only wise King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1626" y="821531"/>
            <a:ext cx="8068469" cy="2383455"/>
          </a:xfrm>
          <a:prstGeom prst="rect">
            <a:avLst/>
          </a:prstGeom>
          <a:noFill/>
          <a:ln w="9525">
            <a:noFill/>
            <a:miter lim="800000"/>
            <a:headEnd/>
            <a:tailEnd/>
          </a:ln>
          <a:effectLst/>
        </p:spPr>
        <p:txBody>
          <a:bodyPr wrap="none"/>
          <a:lstStyle/>
          <a:p>
            <a:pPr algn="r"/>
            <a:r>
              <a:rPr lang="en-US" sz="3400" b="1" dirty="0">
                <a:solidFill>
                  <a:srgbClr val="000000"/>
                </a:solidFill>
                <a:sym typeface="Arial" charset="0"/>
              </a:rPr>
              <a:t>Holy </a:t>
            </a:r>
            <a:r>
              <a:rPr lang="en-US" sz="3400" b="1" dirty="0" err="1">
                <a:solidFill>
                  <a:srgbClr val="000000"/>
                </a:solidFill>
                <a:sym typeface="Arial" charset="0"/>
              </a:rPr>
              <a:t>H</a:t>
            </a:r>
            <a:r>
              <a:rPr lang="en-US" sz="3400" b="1" dirty="0" err="1" smtClean="0">
                <a:solidFill>
                  <a:srgbClr val="000000"/>
                </a:solidFill>
                <a:sym typeface="Arial" charset="0"/>
              </a:rPr>
              <a:t>oly</a:t>
            </a:r>
            <a:r>
              <a:rPr lang="en-US" sz="3400" b="1" dirty="0" smtClean="0">
                <a:solidFill>
                  <a:srgbClr val="000000"/>
                </a:solidFill>
                <a:sym typeface="Arial" charset="0"/>
              </a:rPr>
              <a:t> </a:t>
            </a:r>
            <a:r>
              <a:rPr lang="en-US" sz="3400" b="1" dirty="0" err="1"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Is the Lord God Almighty</a:t>
            </a:r>
            <a:br>
              <a:rPr lang="en-US" sz="3400" b="1" dirty="0">
                <a:solidFill>
                  <a:srgbClr val="000000"/>
                </a:solidFill>
                <a:sym typeface="Arial" charset="0"/>
              </a:rPr>
            </a:br>
            <a:r>
              <a:rPr lang="en-US" sz="3400" b="1" dirty="0">
                <a:solidFill>
                  <a:srgbClr val="000000"/>
                </a:solidFill>
                <a:sym typeface="Arial" charset="0"/>
              </a:rPr>
              <a:t>Who was and is and is to come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1626" y="821531"/>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With all creation I sing </a:t>
            </a:r>
          </a:p>
          <a:p>
            <a:pPr algn="r"/>
            <a:r>
              <a:rPr lang="en-US" sz="3400" b="1" dirty="0" smtClean="0">
                <a:solidFill>
                  <a:srgbClr val="000000"/>
                </a:solidFill>
                <a:sym typeface="Arial" charset="0"/>
              </a:rPr>
              <a:t>Praise </a:t>
            </a:r>
            <a:r>
              <a:rPr lang="en-US" sz="3400" b="1" dirty="0">
                <a:solidFill>
                  <a:srgbClr val="000000"/>
                </a:solidFill>
                <a:sym typeface="Arial" charset="0"/>
              </a:rPr>
              <a:t>to the King of </a:t>
            </a:r>
            <a:r>
              <a:rPr lang="en-US" sz="3400" b="1" dirty="0" smtClean="0">
                <a:solidFill>
                  <a:srgbClr val="000000"/>
                </a:solidFill>
                <a:sym typeface="Arial" charset="0"/>
              </a:rPr>
              <a:t>kings</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are my everything</a:t>
            </a:r>
            <a:br>
              <a:rPr lang="en-US" sz="3400" b="1" dirty="0">
                <a:solidFill>
                  <a:srgbClr val="000000"/>
                </a:solidFill>
                <a:sym typeface="Arial" charset="0"/>
              </a:rPr>
            </a:br>
            <a:r>
              <a:rPr lang="en-US" sz="3400" b="1" dirty="0">
                <a:solidFill>
                  <a:srgbClr val="000000"/>
                </a:solidFill>
                <a:sym typeface="Arial" charset="0"/>
              </a:rPr>
              <a:t>And I will adore You</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01626" y="440531"/>
            <a:ext cx="8068469" cy="2383455"/>
          </a:xfrm>
          <a:prstGeom prst="rect">
            <a:avLst/>
          </a:prstGeom>
          <a:noFill/>
          <a:ln w="9525">
            <a:noFill/>
            <a:miter lim="800000"/>
            <a:headEnd/>
            <a:tailEnd/>
          </a:ln>
          <a:effectLst/>
        </p:spPr>
        <p:txBody>
          <a:bodyPr wrap="none"/>
          <a:lstStyle/>
          <a:p>
            <a:pPr algn="r"/>
            <a:r>
              <a:rPr lang="en-US" sz="3400" b="1" dirty="0">
                <a:solidFill>
                  <a:srgbClr val="000000"/>
                </a:solidFill>
                <a:sym typeface="Arial" charset="0"/>
              </a:rPr>
              <a:t>Filled with </a:t>
            </a:r>
            <a:r>
              <a:rPr lang="en-US" sz="3400" b="1" dirty="0" smtClean="0">
                <a:solidFill>
                  <a:srgbClr val="000000"/>
                </a:solidFill>
                <a:sym typeface="Arial" charset="0"/>
              </a:rPr>
              <a:t>wonder </a:t>
            </a:r>
            <a:br>
              <a:rPr lang="en-US" sz="3400" b="1" dirty="0" smtClean="0">
                <a:solidFill>
                  <a:srgbClr val="000000"/>
                </a:solidFill>
                <a:sym typeface="Arial" charset="0"/>
              </a:rPr>
            </a:br>
            <a:r>
              <a:rPr lang="en-US" sz="3400" b="1" dirty="0" smtClean="0">
                <a:solidFill>
                  <a:srgbClr val="000000"/>
                </a:solidFill>
                <a:sym typeface="Arial" charset="0"/>
              </a:rPr>
              <a:t>Awe </a:t>
            </a:r>
            <a:r>
              <a:rPr lang="en-US" sz="3400" b="1" dirty="0">
                <a:solidFill>
                  <a:srgbClr val="000000"/>
                </a:solidFill>
                <a:sym typeface="Arial" charset="0"/>
              </a:rPr>
              <a:t>struck wonder</a:t>
            </a:r>
            <a:br>
              <a:rPr lang="en-US" sz="3400" b="1" dirty="0">
                <a:solidFill>
                  <a:srgbClr val="000000"/>
                </a:solidFill>
                <a:sym typeface="Arial" charset="0"/>
              </a:rPr>
            </a:br>
            <a:r>
              <a:rPr lang="en-US" sz="3400" b="1" dirty="0">
                <a:solidFill>
                  <a:srgbClr val="000000"/>
                </a:solidFill>
                <a:sym typeface="Arial" charset="0"/>
              </a:rPr>
              <a:t>At the mention of Your name</a:t>
            </a:r>
            <a:br>
              <a:rPr lang="en-US" sz="3400" b="1" dirty="0">
                <a:solidFill>
                  <a:srgbClr val="000000"/>
                </a:solidFill>
                <a:sym typeface="Arial" charset="0"/>
              </a:rPr>
            </a:br>
            <a:r>
              <a:rPr lang="en-US" sz="3400" b="1" dirty="0">
                <a:solidFill>
                  <a:srgbClr val="000000"/>
                </a:solidFill>
                <a:sym typeface="Arial" charset="0"/>
              </a:rPr>
              <a:t>Jesus Your name is power</a:t>
            </a:r>
            <a:br>
              <a:rPr lang="en-US" sz="3400" b="1" dirty="0">
                <a:solidFill>
                  <a:srgbClr val="000000"/>
                </a:solidFill>
                <a:sym typeface="Arial" charset="0"/>
              </a:rPr>
            </a:br>
            <a:r>
              <a:rPr lang="en-US" sz="3400" b="1" dirty="0">
                <a:solidFill>
                  <a:srgbClr val="000000"/>
                </a:solidFill>
                <a:sym typeface="Arial" charset="0"/>
              </a:rPr>
              <a:t>Breath and living water</a:t>
            </a:r>
            <a:br>
              <a:rPr lang="en-US" sz="3400" b="1" dirty="0">
                <a:solidFill>
                  <a:srgbClr val="000000"/>
                </a:solidFill>
                <a:sym typeface="Arial" charset="0"/>
              </a:rPr>
            </a:br>
            <a:r>
              <a:rPr lang="en-US" sz="3400" b="1" dirty="0">
                <a:solidFill>
                  <a:srgbClr val="000000"/>
                </a:solidFill>
                <a:sym typeface="Arial" charset="0"/>
              </a:rPr>
              <a:t>Such a marvelous mystery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1626" y="821531"/>
            <a:ext cx="8068469" cy="2383455"/>
          </a:xfrm>
          <a:prstGeom prst="rect">
            <a:avLst/>
          </a:prstGeom>
          <a:noFill/>
          <a:ln w="9525">
            <a:noFill/>
            <a:miter lim="800000"/>
            <a:headEnd/>
            <a:tailEnd/>
          </a:ln>
          <a:effectLst/>
        </p:spPr>
        <p:txBody>
          <a:bodyPr wrap="none"/>
          <a:lstStyle/>
          <a:p>
            <a:pPr algn="r"/>
            <a:r>
              <a:rPr lang="en-US" sz="3400" b="1" dirty="0">
                <a:solidFill>
                  <a:srgbClr val="000000"/>
                </a:solidFill>
                <a:sym typeface="Arial" charset="0"/>
              </a:rPr>
              <a:t>Holy </a:t>
            </a:r>
            <a:r>
              <a:rPr lang="en-US" sz="3400" b="1" dirty="0" err="1" smtClean="0">
                <a:solidFill>
                  <a:srgbClr val="000000"/>
                </a:solidFill>
                <a:sym typeface="Arial" charset="0"/>
              </a:rPr>
              <a:t>Holy</a:t>
            </a:r>
            <a:r>
              <a:rPr lang="en-US" sz="3400" b="1" dirty="0" smtClean="0">
                <a:solidFill>
                  <a:srgbClr val="000000"/>
                </a:solidFill>
                <a:sym typeface="Arial" charset="0"/>
              </a:rPr>
              <a:t> </a:t>
            </a:r>
            <a:r>
              <a:rPr lang="en-US" sz="3400" b="1" dirty="0" err="1"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Is the Lord God Almighty</a:t>
            </a:r>
            <a:br>
              <a:rPr lang="en-US" sz="3400" b="1" dirty="0">
                <a:solidFill>
                  <a:srgbClr val="000000"/>
                </a:solidFill>
                <a:sym typeface="Arial" charset="0"/>
              </a:rPr>
            </a:br>
            <a:r>
              <a:rPr lang="en-US" sz="3400" b="1" dirty="0">
                <a:solidFill>
                  <a:srgbClr val="000000"/>
                </a:solidFill>
                <a:sym typeface="Arial" charset="0"/>
              </a:rPr>
              <a:t>Who was and is and is to come</a:t>
            </a:r>
            <a:br>
              <a:rPr lang="en-US" sz="3400" b="1" dirty="0">
                <a:solidFill>
                  <a:srgbClr val="000000"/>
                </a:solidFill>
                <a:sym typeface="Arial" charset="0"/>
              </a:rPr>
            </a:br>
            <a:r>
              <a:rPr lang="en-US" sz="3400" b="1" dirty="0">
                <a:solidFill>
                  <a:srgbClr val="000000"/>
                </a:solidFill>
                <a:sym typeface="Arial" charset="0"/>
              </a:rPr>
              <a:t>With all creation I sing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01626" y="745331"/>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Praise </a:t>
            </a:r>
            <a:r>
              <a:rPr lang="en-US" sz="3400" b="1" dirty="0">
                <a:solidFill>
                  <a:srgbClr val="000000"/>
                </a:solidFill>
                <a:sym typeface="Arial" charset="0"/>
              </a:rPr>
              <a:t>to the King of </a:t>
            </a:r>
            <a:r>
              <a:rPr lang="en-US" sz="3400" b="1" dirty="0" smtClean="0">
                <a:solidFill>
                  <a:srgbClr val="000000"/>
                </a:solidFill>
                <a:sym typeface="Arial" charset="0"/>
              </a:rPr>
              <a:t>kings</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are my everything</a:t>
            </a:r>
            <a:br>
              <a:rPr lang="en-US" sz="3400" b="1" dirty="0">
                <a:solidFill>
                  <a:srgbClr val="000000"/>
                </a:solidFill>
                <a:sym typeface="Arial" charset="0"/>
              </a:rPr>
            </a:br>
            <a:r>
              <a:rPr lang="en-US" sz="3400" b="1" dirty="0">
                <a:solidFill>
                  <a:srgbClr val="000000"/>
                </a:solidFill>
                <a:sym typeface="Arial" charset="0"/>
              </a:rPr>
              <a:t>And I will adore You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1626" y="821531"/>
            <a:ext cx="8068469" cy="2383455"/>
          </a:xfrm>
          <a:prstGeom prst="rect">
            <a:avLst/>
          </a:prstGeom>
          <a:noFill/>
          <a:ln w="9525">
            <a:noFill/>
            <a:miter lim="800000"/>
            <a:headEnd/>
            <a:tailEnd/>
          </a:ln>
          <a:effectLst/>
        </p:spPr>
        <p:txBody>
          <a:bodyPr wrap="none"/>
          <a:lstStyle/>
          <a:p>
            <a:pPr algn="r"/>
            <a:r>
              <a:rPr lang="en-US" sz="3400" b="1" dirty="0">
                <a:solidFill>
                  <a:srgbClr val="000000"/>
                </a:solidFill>
                <a:sym typeface="Arial" charset="0"/>
              </a:rPr>
              <a:t>Holy </a:t>
            </a:r>
            <a:r>
              <a:rPr lang="en-US" sz="3400" b="1" dirty="0" err="1" smtClean="0">
                <a:solidFill>
                  <a:srgbClr val="000000"/>
                </a:solidFill>
                <a:sym typeface="Arial" charset="0"/>
              </a:rPr>
              <a:t>Holy</a:t>
            </a:r>
            <a:r>
              <a:rPr lang="en-US" sz="3400" b="1" dirty="0" smtClean="0">
                <a:solidFill>
                  <a:srgbClr val="000000"/>
                </a:solidFill>
                <a:sym typeface="Arial" charset="0"/>
              </a:rPr>
              <a:t> </a:t>
            </a:r>
            <a:r>
              <a:rPr lang="en-US" sz="3400" b="1" dirty="0" err="1"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Is the Lord God Almighty</a:t>
            </a:r>
            <a:br>
              <a:rPr lang="en-US" sz="3400" b="1" dirty="0">
                <a:solidFill>
                  <a:srgbClr val="000000"/>
                </a:solidFill>
                <a:sym typeface="Arial" charset="0"/>
              </a:rPr>
            </a:br>
            <a:r>
              <a:rPr lang="en-US" sz="3400" b="1" dirty="0">
                <a:solidFill>
                  <a:srgbClr val="000000"/>
                </a:solidFill>
                <a:sym typeface="Arial" charset="0"/>
              </a:rPr>
              <a:t>Who was and is and is to come</a:t>
            </a:r>
            <a:br>
              <a:rPr lang="en-US" sz="3400" b="1" dirty="0">
                <a:solidFill>
                  <a:srgbClr val="000000"/>
                </a:solidFill>
                <a:sym typeface="Arial" charset="0"/>
              </a:rPr>
            </a:br>
            <a:r>
              <a:rPr lang="en-US" sz="3400" b="1" dirty="0">
                <a:solidFill>
                  <a:srgbClr val="000000"/>
                </a:solidFill>
                <a:sym typeface="Arial" charset="0"/>
              </a:rPr>
              <a:t>With all creation I sing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01626" y="669131"/>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Praise </a:t>
            </a:r>
            <a:r>
              <a:rPr lang="en-US" sz="3400" b="1" dirty="0">
                <a:solidFill>
                  <a:srgbClr val="000000"/>
                </a:solidFill>
                <a:sym typeface="Arial" charset="0"/>
              </a:rPr>
              <a:t>to the King of </a:t>
            </a:r>
            <a:r>
              <a:rPr lang="en-US" sz="3400" b="1" dirty="0" smtClean="0">
                <a:solidFill>
                  <a:srgbClr val="000000"/>
                </a:solidFill>
                <a:sym typeface="Arial" charset="0"/>
              </a:rPr>
              <a:t>kings</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are my everything</a:t>
            </a:r>
            <a:br>
              <a:rPr lang="en-US" sz="3400" b="1" dirty="0">
                <a:solidFill>
                  <a:srgbClr val="000000"/>
                </a:solidFill>
                <a:sym typeface="Arial" charset="0"/>
              </a:rPr>
            </a:br>
            <a:r>
              <a:rPr lang="en-US" sz="3400" b="1" dirty="0">
                <a:solidFill>
                  <a:srgbClr val="000000"/>
                </a:solidFill>
                <a:sym typeface="Arial" charset="0"/>
              </a:rPr>
              <a:t>And I will adore You</a:t>
            </a:r>
          </a:p>
        </p:txBody>
      </p:sp>
      <p:sp>
        <p:nvSpPr>
          <p:cNvPr id="94211" name="Rectangle 3"/>
          <p:cNvSpPr>
            <a:spLocks noChangeArrowheads="1"/>
          </p:cNvSpPr>
          <p:nvPr/>
        </p:nvSpPr>
        <p:spPr bwMode="auto">
          <a:xfrm>
            <a:off x="313531" y="4250531"/>
            <a:ext cx="8068469" cy="119173"/>
          </a:xfrm>
          <a:prstGeom prst="rect">
            <a:avLst/>
          </a:prstGeom>
          <a:noFill/>
          <a:ln w="9525">
            <a:noFill/>
            <a:miter lim="800000"/>
            <a:headEnd/>
            <a:tailEnd/>
          </a:ln>
          <a:effectLst/>
        </p:spPr>
        <p:txBody>
          <a:bodyPr wrap="none" anchor="ctr"/>
          <a:lstStyle/>
          <a:p>
            <a:pPr algn="r"/>
            <a:r>
              <a:rPr lang="en-US" sz="1200">
                <a:solidFill>
                  <a:srgbClr val="000000"/>
                </a:solidFill>
                <a:sym typeface="Arial" charset="0"/>
              </a:rPr>
              <a:t>Jennie Lee Riddle</a:t>
            </a:r>
          </a:p>
        </p:txBody>
      </p:sp>
      <p:sp>
        <p:nvSpPr>
          <p:cNvPr id="94212" name="Rectangle 4"/>
          <p:cNvSpPr>
            <a:spLocks noChangeArrowheads="1"/>
          </p:cNvSpPr>
          <p:nvPr/>
        </p:nvSpPr>
        <p:spPr bwMode="auto">
          <a:xfrm>
            <a:off x="313531" y="4429291"/>
            <a:ext cx="8068469" cy="119173"/>
          </a:xfrm>
          <a:prstGeom prst="rect">
            <a:avLst/>
          </a:prstGeom>
          <a:noFill/>
          <a:ln w="9525">
            <a:noFill/>
            <a:miter lim="800000"/>
            <a:headEnd/>
            <a:tailEnd/>
          </a:ln>
          <a:effectLst/>
        </p:spPr>
        <p:txBody>
          <a:bodyPr wrap="none" anchor="ctr"/>
          <a:lstStyle/>
          <a:p>
            <a:pPr algn="r"/>
            <a:r>
              <a:rPr lang="en-US" sz="1200">
                <a:solidFill>
                  <a:srgbClr val="000000"/>
                </a:solidFill>
                <a:sym typeface="Arial" charset="0"/>
              </a:rPr>
              <a:t>2004 Gateway Create Publishing</a:t>
            </a:r>
          </a:p>
        </p:txBody>
      </p:sp>
      <p:sp>
        <p:nvSpPr>
          <p:cNvPr id="94213" name="Rectangle 5"/>
          <p:cNvSpPr>
            <a:spLocks noChangeArrowheads="1"/>
          </p:cNvSpPr>
          <p:nvPr/>
        </p:nvSpPr>
        <p:spPr bwMode="auto">
          <a:xfrm>
            <a:off x="313531" y="4608050"/>
            <a:ext cx="8068469" cy="119173"/>
          </a:xfrm>
          <a:prstGeom prst="rect">
            <a:avLst/>
          </a:prstGeom>
          <a:noFill/>
          <a:ln w="9525">
            <a:noFill/>
            <a:miter lim="800000"/>
            <a:headEnd/>
            <a:tailEnd/>
          </a:ln>
          <a:effectLst/>
        </p:spPr>
        <p:txBody>
          <a:bodyPr wrap="none" anchor="ctr"/>
          <a:lstStyle/>
          <a:p>
            <a:pPr algn="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573999" y="669131"/>
            <a:ext cx="7491153" cy="3939540"/>
          </a:xfrm>
          <a:prstGeom prst="rect">
            <a:avLst/>
          </a:prstGeom>
          <a:noFill/>
        </p:spPr>
        <p:txBody>
          <a:bodyPr wrap="none" lIns="91440" tIns="45720" rIns="91440" bIns="45720">
            <a:spAutoFit/>
          </a:bodyPr>
          <a:lstStyle/>
          <a:p>
            <a:pPr algn="ctr"/>
            <a:r>
              <a:rPr lang="en-US" sz="7500" b="1" dirty="0" smtClean="0">
                <a:ln w="28575" cmpd="sng">
                  <a:noFill/>
                  <a:prstDash val="solid"/>
                </a:ln>
                <a:solidFill>
                  <a:schemeClr val="bg1">
                    <a:lumMod val="85000"/>
                  </a:schemeClr>
                </a:solidFill>
                <a:effectLst>
                  <a:outerShdw blurRad="63500" dir="3600000" algn="tl" rotWithShape="0">
                    <a:srgbClr val="000000">
                      <a:alpha val="70000"/>
                    </a:srgbClr>
                  </a:outerShdw>
                </a:effectLst>
                <a:latin typeface="Baskerville Old Face" pitchFamily="18" charset="0"/>
              </a:rPr>
              <a:t>Putting It All Back </a:t>
            </a:r>
            <a:br>
              <a:rPr lang="en-US" sz="7500" b="1" dirty="0" smtClean="0">
                <a:ln w="28575" cmpd="sng">
                  <a:noFill/>
                  <a:prstDash val="solid"/>
                </a:ln>
                <a:solidFill>
                  <a:schemeClr val="bg1">
                    <a:lumMod val="85000"/>
                  </a:schemeClr>
                </a:solidFill>
                <a:effectLst>
                  <a:outerShdw blurRad="63500" dir="3600000" algn="tl" rotWithShape="0">
                    <a:srgbClr val="000000">
                      <a:alpha val="70000"/>
                    </a:srgbClr>
                  </a:outerShdw>
                </a:effectLst>
                <a:latin typeface="Baskerville Old Face" pitchFamily="18" charset="0"/>
              </a:rPr>
            </a:br>
            <a:r>
              <a:rPr lang="en-US" sz="7500" b="1" dirty="0" smtClean="0">
                <a:ln w="28575" cmpd="sng">
                  <a:noFill/>
                  <a:prstDash val="solid"/>
                </a:ln>
                <a:solidFill>
                  <a:schemeClr val="bg1">
                    <a:lumMod val="85000"/>
                  </a:schemeClr>
                </a:solidFill>
                <a:effectLst>
                  <a:outerShdw blurRad="63500" dir="3600000" algn="tl" rotWithShape="0">
                    <a:srgbClr val="000000">
                      <a:alpha val="70000"/>
                    </a:srgbClr>
                  </a:outerShdw>
                </a:effectLst>
                <a:latin typeface="Baskerville Old Face" pitchFamily="18" charset="0"/>
              </a:rPr>
              <a:t>Together</a:t>
            </a:r>
          </a:p>
          <a:p>
            <a:pPr algn="ctr"/>
            <a:endParaRPr lang="en-US" sz="4000" dirty="0" smtClean="0">
              <a:ln w="28575" cmpd="sng">
                <a:noFill/>
                <a:prstDash val="solid"/>
              </a:ln>
              <a:solidFill>
                <a:schemeClr val="bg1">
                  <a:lumMod val="85000"/>
                </a:schemeClr>
              </a:solidFill>
              <a:effectLst>
                <a:outerShdw blurRad="63500" dir="3600000" algn="tl" rotWithShape="0">
                  <a:srgbClr val="000000">
                    <a:alpha val="70000"/>
                  </a:srgbClr>
                </a:outerShdw>
              </a:effectLst>
              <a:latin typeface="Baskerville Old Face" pitchFamily="18" charset="0"/>
            </a:endParaRPr>
          </a:p>
          <a:p>
            <a:pPr algn="ctr"/>
            <a:endParaRPr lang="en-US" sz="2000" dirty="0" smtClean="0">
              <a:ln w="28575" cmpd="sng">
                <a:noFill/>
                <a:prstDash val="solid"/>
              </a:ln>
              <a:solidFill>
                <a:schemeClr val="bg1">
                  <a:lumMod val="85000"/>
                </a:schemeClr>
              </a:solidFill>
              <a:effectLst>
                <a:outerShdw blurRad="63500" dir="3600000" algn="tl" rotWithShape="0">
                  <a:srgbClr val="000000">
                    <a:alpha val="70000"/>
                  </a:srgbClr>
                </a:outerShdw>
              </a:effectLst>
              <a:latin typeface="Baskerville Old Face" pitchFamily="18" charset="0"/>
            </a:endParaRPr>
          </a:p>
          <a:p>
            <a:pPr algn="ctr"/>
            <a:r>
              <a:rPr lang="en-US" sz="4000" b="1" i="1" dirty="0" smtClean="0">
                <a:ln w="28575" cmpd="sng">
                  <a:noFill/>
                  <a:prstDash val="solid"/>
                </a:ln>
                <a:solidFill>
                  <a:schemeClr val="bg1">
                    <a:lumMod val="85000"/>
                  </a:schemeClr>
                </a:solidFill>
                <a:effectLst>
                  <a:outerShdw blurRad="63500" dir="3600000" algn="tl" rotWithShape="0">
                    <a:srgbClr val="000000">
                      <a:alpha val="70000"/>
                    </a:srgbClr>
                  </a:outerShdw>
                </a:effectLst>
                <a:latin typeface="Baskerville Old Face" pitchFamily="18" charset="0"/>
              </a:rPr>
              <a:t>Ephesians 1:9-10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9731" y="5929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Great is Your love and justice, </a:t>
            </a:r>
            <a:r>
              <a:rPr lang="en-US" sz="3400" b="1" dirty="0" smtClean="0">
                <a:solidFill>
                  <a:srgbClr val="000000"/>
                </a:solidFill>
                <a:sym typeface="Arial" charset="0"/>
              </a:rPr>
              <a:t>God</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use the weak to lead the </a:t>
            </a:r>
            <a:r>
              <a:rPr lang="en-US" sz="3400" b="1" dirty="0" smtClean="0">
                <a:solidFill>
                  <a:srgbClr val="000000"/>
                </a:solidFill>
                <a:sym typeface="Arial" charset="0"/>
              </a:rPr>
              <a:t>strong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lead us in the song of</a:t>
            </a:r>
            <a:br>
              <a:rPr lang="en-US" sz="3400" b="1" dirty="0">
                <a:solidFill>
                  <a:srgbClr val="000000"/>
                </a:solidFill>
                <a:sym typeface="Arial" charset="0"/>
              </a:rPr>
            </a:br>
            <a:r>
              <a:rPr lang="en-US" sz="3400" b="1" dirty="0">
                <a:solidFill>
                  <a:srgbClr val="000000"/>
                </a:solidFill>
                <a:sym typeface="Arial" charset="0"/>
              </a:rPr>
              <a:t>Your </a:t>
            </a:r>
            <a:r>
              <a:rPr lang="en-US" sz="3400" b="1" dirty="0" smtClean="0">
                <a:solidFill>
                  <a:srgbClr val="000000"/>
                </a:solidFill>
                <a:sym typeface="Arial" charset="0"/>
              </a:rPr>
              <a:t>salvation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And all Your people sing </a:t>
            </a:r>
            <a:r>
              <a:rPr lang="en-US" sz="3400" b="1" dirty="0" smtClean="0">
                <a:solidFill>
                  <a:srgbClr val="000000"/>
                </a:solidFill>
                <a:sym typeface="Arial" charset="0"/>
              </a:rPr>
              <a:t>along</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92869"/>
            <a:ext cx="8686800" cy="5119132"/>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sz="3400" b="1" i="1" u="sng"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Mystery: Heaven and Earth</a:t>
            </a:r>
          </a:p>
          <a:p>
            <a:pPr lvl="0" algn="ctr" defTabSz="914400" fontAlgn="base">
              <a:spcBef>
                <a:spcPct val="0"/>
              </a:spcBef>
              <a:spcAft>
                <a:spcPct val="0"/>
              </a:spcAft>
            </a:pPr>
            <a:r>
              <a:rPr lang="en-US" sz="3400" b="1" i="1" baseline="-2500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(1:9-10)</a:t>
            </a:r>
            <a:endParaRPr lang="en-US" sz="1500" b="1" i="1" baseline="-2500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endParaRPr>
          </a:p>
          <a:p>
            <a:pPr lvl="0" algn="ctr" defTabSz="914400" eaLnBrk="0" fontAlgn="base" hangingPunct="0">
              <a:spcBef>
                <a:spcPct val="0"/>
              </a:spcBef>
              <a:spcAft>
                <a:spcPct val="0"/>
              </a:spcAft>
            </a:pPr>
            <a:r>
              <a:rPr lang="en-US" sz="3400" dirty="0" smtClean="0">
                <a:solidFill>
                  <a:schemeClr val="bg1"/>
                </a:solidFill>
                <a:latin typeface="Calibri" pitchFamily="34" charset="0"/>
                <a:ea typeface="Times New Roman" pitchFamily="18" charset="0"/>
                <a:cs typeface="Times New Roman" pitchFamily="18" charset="0"/>
              </a:rPr>
              <a:t>…With all wisdom and understanding, </a:t>
            </a:r>
            <a:br>
              <a:rPr lang="en-US" sz="3400" dirty="0" smtClean="0">
                <a:solidFill>
                  <a:schemeClr val="bg1"/>
                </a:solidFill>
                <a:latin typeface="Calibri" pitchFamily="34" charset="0"/>
                <a:ea typeface="Times New Roman" pitchFamily="18" charset="0"/>
                <a:cs typeface="Times New Roman" pitchFamily="18" charset="0"/>
              </a:rPr>
            </a:br>
            <a:r>
              <a:rPr lang="en-US" sz="3400" dirty="0" smtClean="0">
                <a:solidFill>
                  <a:schemeClr val="bg1"/>
                </a:solidFill>
                <a:latin typeface="Calibri" pitchFamily="34" charset="0"/>
                <a:ea typeface="Times New Roman" pitchFamily="18" charset="0"/>
                <a:cs typeface="Times New Roman" pitchFamily="18" charset="0"/>
              </a:rPr>
              <a:t>he made known to us </a:t>
            </a:r>
            <a:r>
              <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the mystery </a:t>
            </a:r>
            <a:r>
              <a:rPr lang="en-US" sz="3400" dirty="0" smtClean="0">
                <a:solidFill>
                  <a:schemeClr val="bg1"/>
                </a:solidFill>
                <a:latin typeface="Calibri" pitchFamily="34" charset="0"/>
                <a:ea typeface="Times New Roman" pitchFamily="18" charset="0"/>
                <a:cs typeface="Times New Roman" pitchFamily="18" charset="0"/>
              </a:rPr>
              <a:t>of his</a:t>
            </a:r>
            <a:r>
              <a:rPr lang="en-US" sz="3400" b="1" i="1" dirty="0" smtClean="0">
                <a:solidFill>
                  <a:schemeClr val="bg1"/>
                </a:solidFill>
                <a:latin typeface="Calibri" pitchFamily="34" charset="0"/>
                <a:ea typeface="Times New Roman" pitchFamily="18" charset="0"/>
                <a:cs typeface="Times New Roman" pitchFamily="18" charset="0"/>
              </a:rPr>
              <a:t/>
            </a:r>
            <a:br>
              <a:rPr lang="en-US" sz="3400" b="1" i="1" dirty="0" smtClean="0">
                <a:solidFill>
                  <a:schemeClr val="bg1"/>
                </a:solidFill>
                <a:latin typeface="Calibri" pitchFamily="34" charset="0"/>
                <a:ea typeface="Times New Roman" pitchFamily="18" charset="0"/>
                <a:cs typeface="Times New Roman" pitchFamily="18" charset="0"/>
              </a:rPr>
            </a:br>
            <a:r>
              <a:rPr lang="en-US" sz="3400" b="1" i="1" dirty="0" smtClean="0">
                <a:solidFill>
                  <a:schemeClr val="bg1"/>
                </a:solidFill>
                <a:latin typeface="Calibri" pitchFamily="34" charset="0"/>
                <a:ea typeface="Times New Roman" pitchFamily="18" charset="0"/>
                <a:cs typeface="Times New Roman" pitchFamily="18" charset="0"/>
              </a:rPr>
              <a:t> </a:t>
            </a:r>
            <a:r>
              <a:rPr lang="en-US" sz="3400" dirty="0" smtClean="0">
                <a:solidFill>
                  <a:schemeClr val="bg1"/>
                </a:solidFill>
                <a:latin typeface="Calibri" pitchFamily="34" charset="0"/>
                <a:ea typeface="Times New Roman" pitchFamily="18" charset="0"/>
                <a:cs typeface="Times New Roman" pitchFamily="18" charset="0"/>
              </a:rPr>
              <a:t>will according to his good pleasure, </a:t>
            </a:r>
            <a:br>
              <a:rPr lang="en-US" sz="3400" dirty="0" smtClean="0">
                <a:solidFill>
                  <a:schemeClr val="bg1"/>
                </a:solidFill>
                <a:latin typeface="Calibri" pitchFamily="34" charset="0"/>
                <a:ea typeface="Times New Roman" pitchFamily="18" charset="0"/>
                <a:cs typeface="Times New Roman" pitchFamily="18" charset="0"/>
              </a:rPr>
            </a:br>
            <a:r>
              <a:rPr lang="en-US" sz="3400" dirty="0" smtClean="0">
                <a:solidFill>
                  <a:schemeClr val="bg1"/>
                </a:solidFill>
                <a:latin typeface="Calibri" pitchFamily="34" charset="0"/>
                <a:ea typeface="Times New Roman" pitchFamily="18" charset="0"/>
                <a:cs typeface="Times New Roman" pitchFamily="18" charset="0"/>
              </a:rPr>
              <a:t>which he purposed in Christ, to be put into effect when the times reach their </a:t>
            </a:r>
            <a:r>
              <a:rPr lang="en-US" sz="340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fulfillment    —</a:t>
            </a:r>
            <a:r>
              <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to bring unity to all things in heaven </a:t>
            </a:r>
            <a:br>
              <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br>
            <a:r>
              <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and on earth under Christ.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25559"/>
            <a:ext cx="8686800" cy="5073729"/>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sz="3400" b="1" i="1" u="sng"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Mystery: A New Humanity</a:t>
            </a:r>
            <a:br>
              <a:rPr lang="en-US" sz="3400" b="1" i="1" u="sng"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br>
            <a:r>
              <a:rPr lang="en-US" sz="3400" b="1" i="1" u="sng"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Jews and Gentiles</a:t>
            </a:r>
          </a:p>
          <a:p>
            <a:pPr lvl="0" algn="ctr" defTabSz="914400" eaLnBrk="0" fontAlgn="base" hangingPunct="0">
              <a:spcBef>
                <a:spcPct val="0"/>
              </a:spcBef>
              <a:spcAft>
                <a:spcPct val="0"/>
              </a:spcAft>
            </a:pPr>
            <a:r>
              <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This mystery </a:t>
            </a:r>
            <a:r>
              <a:rPr lang="en-US" sz="3400" dirty="0" smtClean="0">
                <a:solidFill>
                  <a:schemeClr val="bg1"/>
                </a:solidFill>
                <a:effectLst/>
                <a:latin typeface="Calibri" pitchFamily="34" charset="0"/>
                <a:ea typeface="Times New Roman" pitchFamily="18" charset="0"/>
                <a:cs typeface="Times New Roman" pitchFamily="18" charset="0"/>
              </a:rPr>
              <a:t>is that through the gospel the Gentiles are heirs together with Israel, members together of one body, </a:t>
            </a:r>
            <a:br>
              <a:rPr lang="en-US" sz="3400" dirty="0" smtClean="0">
                <a:solidFill>
                  <a:schemeClr val="bg1"/>
                </a:solidFill>
                <a:effectLst/>
                <a:latin typeface="Calibri" pitchFamily="34" charset="0"/>
                <a:ea typeface="Times New Roman" pitchFamily="18" charset="0"/>
                <a:cs typeface="Times New Roman" pitchFamily="18" charset="0"/>
              </a:rPr>
            </a:br>
            <a:r>
              <a:rPr lang="en-US" sz="3400" dirty="0" smtClean="0">
                <a:solidFill>
                  <a:schemeClr val="bg1"/>
                </a:solidFill>
                <a:effectLst/>
                <a:latin typeface="Calibri" pitchFamily="34" charset="0"/>
                <a:ea typeface="Times New Roman" pitchFamily="18" charset="0"/>
                <a:cs typeface="Times New Roman" pitchFamily="18" charset="0"/>
              </a:rPr>
              <a:t>and sharers together in the promise </a:t>
            </a:r>
            <a:br>
              <a:rPr lang="en-US" sz="3400" dirty="0" smtClean="0">
                <a:solidFill>
                  <a:schemeClr val="bg1"/>
                </a:solidFill>
                <a:effectLst/>
                <a:latin typeface="Calibri" pitchFamily="34" charset="0"/>
                <a:ea typeface="Times New Roman" pitchFamily="18" charset="0"/>
                <a:cs typeface="Times New Roman" pitchFamily="18" charset="0"/>
              </a:rPr>
            </a:br>
            <a:r>
              <a:rPr lang="en-US" sz="3400" dirty="0" smtClean="0">
                <a:solidFill>
                  <a:schemeClr val="bg1"/>
                </a:solidFill>
                <a:effectLst/>
                <a:latin typeface="Calibri" pitchFamily="34" charset="0"/>
                <a:ea typeface="Times New Roman" pitchFamily="18" charset="0"/>
                <a:cs typeface="Times New Roman" pitchFamily="18" charset="0"/>
              </a:rPr>
              <a:t>in Christ Jesus. </a:t>
            </a:r>
          </a:p>
          <a:p>
            <a:pPr lvl="0" algn="ctr" defTabSz="914400" eaLnBrk="0" fontAlgn="base" hangingPunct="0">
              <a:spcBef>
                <a:spcPct val="0"/>
              </a:spcBef>
              <a:spcAft>
                <a:spcPct val="0"/>
              </a:spcAft>
            </a:pPr>
            <a:endParaRPr lang="en-US" sz="3400" dirty="0" smtClean="0">
              <a:solidFill>
                <a:schemeClr val="bg1"/>
              </a:solidFill>
              <a:latin typeface="Calibri" pitchFamily="34" charset="0"/>
              <a:ea typeface="Times New Roman" pitchFamily="18" charset="0"/>
              <a:cs typeface="Times New Roman" pitchFamily="18" charset="0"/>
            </a:endParaRPr>
          </a:p>
          <a:p>
            <a:pPr lvl="0" algn="ctr" defTabSz="914400" eaLnBrk="0" fontAlgn="base" hangingPunct="0">
              <a:spcBef>
                <a:spcPct val="0"/>
              </a:spcBef>
              <a:spcAft>
                <a:spcPct val="0"/>
              </a:spcAft>
            </a:pPr>
            <a:endParaRPr lang="en-US" sz="2000" dirty="0" smtClean="0">
              <a:solidFill>
                <a:schemeClr val="bg1"/>
              </a:solidFill>
              <a:latin typeface="Calibri" pitchFamily="34"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59531"/>
            <a:ext cx="8686800" cy="4920496"/>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400" dirty="0" smtClean="0">
                <a:solidFill>
                  <a:schemeClr val="bg1"/>
                </a:solidFill>
                <a:latin typeface="Calibri" pitchFamily="34" charset="0"/>
                <a:ea typeface="Times New Roman" pitchFamily="18" charset="0"/>
                <a:cs typeface="Times New Roman" pitchFamily="18" charset="0"/>
              </a:rPr>
              <a:t>For he himself is our peace, </a:t>
            </a:r>
            <a:br>
              <a:rPr lang="en-US" sz="3400" dirty="0" smtClean="0">
                <a:solidFill>
                  <a:schemeClr val="bg1"/>
                </a:solidFill>
                <a:latin typeface="Calibri" pitchFamily="34" charset="0"/>
                <a:ea typeface="Times New Roman" pitchFamily="18" charset="0"/>
                <a:cs typeface="Times New Roman" pitchFamily="18" charset="0"/>
              </a:rPr>
            </a:br>
            <a:r>
              <a:rPr lang="en-US" sz="3400" dirty="0" smtClean="0">
                <a:solidFill>
                  <a:schemeClr val="bg1"/>
                </a:solidFill>
                <a:latin typeface="Calibri" pitchFamily="34" charset="0"/>
                <a:ea typeface="Times New Roman" pitchFamily="18" charset="0"/>
                <a:cs typeface="Times New Roman" pitchFamily="18" charset="0"/>
              </a:rPr>
              <a:t>who has made the two groups one </a:t>
            </a:r>
            <a:br>
              <a:rPr lang="en-US" sz="3400" dirty="0" smtClean="0">
                <a:solidFill>
                  <a:schemeClr val="bg1"/>
                </a:solidFill>
                <a:latin typeface="Calibri" pitchFamily="34" charset="0"/>
                <a:ea typeface="Times New Roman" pitchFamily="18" charset="0"/>
                <a:cs typeface="Times New Roman" pitchFamily="18" charset="0"/>
              </a:rPr>
            </a:br>
            <a:r>
              <a:rPr lang="en-US" sz="3400" dirty="0" smtClean="0">
                <a:solidFill>
                  <a:schemeClr val="bg1"/>
                </a:solidFill>
                <a:latin typeface="Calibri" pitchFamily="34" charset="0"/>
                <a:ea typeface="Times New Roman" pitchFamily="18" charset="0"/>
                <a:cs typeface="Times New Roman" pitchFamily="18" charset="0"/>
              </a:rPr>
              <a:t>and has destroyed the barrier, </a:t>
            </a:r>
            <a:br>
              <a:rPr lang="en-US" sz="3400" dirty="0" smtClean="0">
                <a:solidFill>
                  <a:schemeClr val="bg1"/>
                </a:solidFill>
                <a:latin typeface="Calibri" pitchFamily="34" charset="0"/>
                <a:ea typeface="Times New Roman" pitchFamily="18" charset="0"/>
                <a:cs typeface="Times New Roman" pitchFamily="18" charset="0"/>
              </a:rPr>
            </a:br>
            <a:r>
              <a:rPr lang="en-US" sz="3400" dirty="0" smtClean="0">
                <a:solidFill>
                  <a:schemeClr val="bg1"/>
                </a:solidFill>
                <a:latin typeface="Calibri" pitchFamily="34" charset="0"/>
                <a:ea typeface="Times New Roman" pitchFamily="18" charset="0"/>
                <a:cs typeface="Times New Roman" pitchFamily="18" charset="0"/>
              </a:rPr>
              <a:t>the dividing wall of hostility</a:t>
            </a:r>
            <a:br>
              <a:rPr lang="en-US" sz="3400" dirty="0" smtClean="0">
                <a:solidFill>
                  <a:schemeClr val="bg1"/>
                </a:solidFill>
                <a:latin typeface="Calibri" pitchFamily="34" charset="0"/>
                <a:ea typeface="Times New Roman" pitchFamily="18" charset="0"/>
                <a:cs typeface="Times New Roman" pitchFamily="18" charset="0"/>
              </a:rPr>
            </a:br>
            <a:r>
              <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...His purpose was to create in himself one new humanity out of the two...</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5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300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Ephesians 3:6         Ephesians 2:14-15</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203120"/>
            <a:ext cx="8686800" cy="4733211"/>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3400" b="1" i="1" u="sng"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Mystery: A New Humanity: </a:t>
            </a:r>
            <a:br>
              <a:rPr lang="en-US" sz="3400" b="1" i="1" u="sng"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br>
            <a:r>
              <a:rPr lang="en-US" sz="3400" b="1" i="1" u="sng"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Male and Female</a:t>
            </a:r>
            <a:r>
              <a:rPr lang="en-US" sz="3400" dirty="0" smtClean="0">
                <a:solidFill>
                  <a:schemeClr val="bg1"/>
                </a:solidFill>
              </a:rPr>
              <a:t/>
            </a:r>
            <a:br>
              <a:rPr lang="en-US" sz="3400" dirty="0" smtClean="0">
                <a:solidFill>
                  <a:schemeClr val="bg1"/>
                </a:solidFill>
              </a:rPr>
            </a:br>
            <a:r>
              <a:rPr lang="en-US" sz="3400" dirty="0" smtClean="0">
                <a:solidFill>
                  <a:schemeClr val="bg1"/>
                </a:solidFill>
              </a:rPr>
              <a:t>Husbands, love your wives, just as Christ loved the church and gave himself up for her… In this same way, husbands ought to love their wives as their own bodies. </a:t>
            </a:r>
            <a:br>
              <a:rPr lang="en-US" sz="3400" dirty="0" smtClean="0">
                <a:solidFill>
                  <a:schemeClr val="bg1"/>
                </a:solidFill>
              </a:rPr>
            </a:br>
            <a:r>
              <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He who loves his wife loves himself.</a:t>
            </a:r>
            <a:r>
              <a:rPr lang="en-US" sz="3400" dirty="0" smtClean="0">
                <a:solidFill>
                  <a:schemeClr val="bg1"/>
                </a:solidFill>
              </a:rPr>
              <a:t> </a:t>
            </a:r>
          </a:p>
          <a:p>
            <a:pPr algn="ctr" defTabSz="914400" fontAlgn="base">
              <a:spcBef>
                <a:spcPct val="0"/>
              </a:spcBef>
              <a:spcAft>
                <a:spcPct val="0"/>
              </a:spcAft>
            </a:pPr>
            <a:endParaRPr lang="en-US" sz="34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516731"/>
            <a:ext cx="8686800" cy="4154329"/>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3400" dirty="0" smtClean="0">
                <a:solidFill>
                  <a:schemeClr val="bg1"/>
                </a:solidFill>
              </a:rPr>
              <a:t>After all, no one ever hated their own body, but they feed and care for their body, just as Christ does the church for we are members of his body. “For this reason a man will leave his father and mother and be united to his wife, and the two will become one flesh.”</a:t>
            </a:r>
          </a:p>
          <a:p>
            <a:pPr algn="ctr" defTabSz="914400" fontAlgn="base">
              <a:spcBef>
                <a:spcPct val="0"/>
              </a:spcBef>
              <a:spcAft>
                <a:spcPct val="0"/>
              </a:spcAft>
            </a:pPr>
            <a:endParaRPr lang="en-US" sz="3400"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492591"/>
            <a:ext cx="8686800" cy="4120277"/>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3400" b="1" i="1" dirty="0" smtClean="0">
                <a:solidFill>
                  <a:schemeClr val="bg1"/>
                </a:solidFill>
              </a:rPr>
              <a:t>This is a </a:t>
            </a:r>
            <a:r>
              <a:rPr lang="en-US" sz="3400" b="1" i="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profound mystery</a:t>
            </a:r>
            <a:r>
              <a:rPr lang="en-US" sz="3400" dirty="0" smtClean="0">
                <a:solidFill>
                  <a:schemeClr val="bg1"/>
                </a:solidFill>
              </a:rPr>
              <a:t>—but I am talking about Christ and the church. However, each one of you also must love his wife as he loves himself, and the wife must respect her husband. </a:t>
            </a:r>
          </a:p>
          <a:p>
            <a:pPr algn="ctr" defTabSz="914400" fontAlgn="base">
              <a:spcBef>
                <a:spcPct val="0"/>
              </a:spcBef>
              <a:spcAft>
                <a:spcPct val="0"/>
              </a:spcAft>
            </a:pPr>
            <a:endParaRPr lang="en-US" sz="3400" dirty="0" smtClean="0">
              <a:solidFill>
                <a:schemeClr val="bg1"/>
              </a:solidFill>
            </a:endParaRPr>
          </a:p>
          <a:p>
            <a:pPr algn="ctr" defTabSz="914400" fontAlgn="base">
              <a:spcBef>
                <a:spcPct val="0"/>
              </a:spcBef>
              <a:spcAft>
                <a:spcPct val="0"/>
              </a:spcAft>
            </a:pPr>
            <a:r>
              <a:rPr lang="en-US" sz="3000" i="1" smtClean="0">
                <a:solidFill>
                  <a:schemeClr val="bg1"/>
                </a:solidFill>
              </a:rPr>
              <a:t>Ephesians 5:25-33</a:t>
            </a:r>
            <a:endParaRPr lang="en-US" sz="3000" i="1"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59531"/>
            <a:ext cx="8686800" cy="5005626"/>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3400" dirty="0" smtClean="0">
                <a:solidFill>
                  <a:schemeClr val="bg1"/>
                </a:solidFill>
              </a:rPr>
              <a:t>Built on the foundation of the apostles and prophets, with Christ Jesus himself as the chief cornerstone. In him the whole building is joined together and rises to become a holy temple in the Lord. And in him you too are being built together to become a dwelling in which God lives by his Spirit.</a:t>
            </a:r>
          </a:p>
          <a:p>
            <a:pPr algn="ctr" defTabSz="914400" fontAlgn="base">
              <a:spcBef>
                <a:spcPct val="0"/>
              </a:spcBef>
              <a:spcAft>
                <a:spcPct val="0"/>
              </a:spcAft>
            </a:pPr>
            <a:endParaRPr lang="en-US" sz="2000" dirty="0" smtClean="0">
              <a:solidFill>
                <a:schemeClr val="bg1"/>
              </a:solidFill>
            </a:endParaRPr>
          </a:p>
          <a:p>
            <a:pPr algn="ctr" defTabSz="914400" fontAlgn="base">
              <a:spcBef>
                <a:spcPct val="0"/>
              </a:spcBef>
              <a:spcAft>
                <a:spcPct val="0"/>
              </a:spcAft>
            </a:pPr>
            <a:r>
              <a:rPr lang="en-US" sz="3000" i="1" dirty="0" smtClean="0">
                <a:solidFill>
                  <a:schemeClr val="bg1"/>
                </a:solidFill>
              </a:rPr>
              <a:t>Ephesians 2:20-22</a:t>
            </a:r>
            <a:endParaRPr lang="en-US" sz="3000" i="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9731" y="8977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So remember Your people</a:t>
            </a:r>
            <a:br>
              <a:rPr lang="en-US" sz="3400" b="1" dirty="0">
                <a:solidFill>
                  <a:srgbClr val="000000"/>
                </a:solidFill>
                <a:sym typeface="Arial" charset="0"/>
              </a:rPr>
            </a:br>
            <a:r>
              <a:rPr lang="en-US" sz="3400" b="1" dirty="0">
                <a:solidFill>
                  <a:srgbClr val="000000"/>
                </a:solidFill>
                <a:sym typeface="Arial" charset="0"/>
              </a:rPr>
              <a:t>Remember Your </a:t>
            </a:r>
            <a:r>
              <a:rPr lang="en-US" sz="3400" b="1" dirty="0" smtClean="0">
                <a:solidFill>
                  <a:srgbClr val="000000"/>
                </a:solidFill>
                <a:sym typeface="Arial" charset="0"/>
              </a:rPr>
              <a:t>children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Remember Your promise, Oh </a:t>
            </a:r>
            <a:r>
              <a:rPr lang="en-US" sz="3400" b="1" dirty="0" smtClean="0">
                <a:solidFill>
                  <a:srgbClr val="000000"/>
                </a:solidFill>
                <a:sym typeface="Arial" charset="0"/>
              </a:rPr>
              <a:t>God</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8977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 grace is enough</a:t>
            </a:r>
            <a:br>
              <a:rPr lang="en-US" sz="3400" b="1" dirty="0">
                <a:solidFill>
                  <a:srgbClr val="000000"/>
                </a:solidFill>
                <a:sym typeface="Arial" charset="0"/>
              </a:rPr>
            </a:br>
            <a:r>
              <a:rPr lang="en-US" sz="3400" b="1" dirty="0">
                <a:solidFill>
                  <a:srgbClr val="000000"/>
                </a:solidFill>
                <a:sym typeface="Arial" charset="0"/>
              </a:rPr>
              <a:t>Your grace is </a:t>
            </a:r>
            <a:r>
              <a:rPr lang="en-US" sz="3400" b="1" dirty="0" smtClean="0">
                <a:solidFill>
                  <a:srgbClr val="000000"/>
                </a:solidFill>
                <a:sym typeface="Arial" charset="0"/>
              </a:rPr>
              <a:t>enough</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Your grace is enough for </a:t>
            </a:r>
            <a:r>
              <a:rPr lang="en-US" sz="3400" b="1" dirty="0" smtClean="0">
                <a:solidFill>
                  <a:srgbClr val="000000"/>
                </a:solidFill>
                <a:sym typeface="Arial" charset="0"/>
              </a:rPr>
              <a:t>me</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89731" y="8977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So remember Your people</a:t>
            </a:r>
            <a:br>
              <a:rPr lang="en-US" sz="3400" b="1" dirty="0">
                <a:solidFill>
                  <a:srgbClr val="000000"/>
                </a:solidFill>
                <a:sym typeface="Arial" charset="0"/>
              </a:rPr>
            </a:br>
            <a:r>
              <a:rPr lang="en-US" sz="3400" b="1" dirty="0">
                <a:solidFill>
                  <a:srgbClr val="000000"/>
                </a:solidFill>
                <a:sym typeface="Arial" charset="0"/>
              </a:rPr>
              <a:t>Remember Your </a:t>
            </a:r>
            <a:r>
              <a:rPr lang="en-US" sz="3400" b="1" dirty="0" smtClean="0">
                <a:solidFill>
                  <a:srgbClr val="000000"/>
                </a:solidFill>
                <a:sym typeface="Arial" charset="0"/>
              </a:rPr>
              <a:t>children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Remember Your promise, Oh </a:t>
            </a:r>
            <a:r>
              <a:rPr lang="en-US" sz="3400" b="1" dirty="0" smtClean="0">
                <a:solidFill>
                  <a:srgbClr val="000000"/>
                </a:solidFill>
                <a:sym typeface="Arial" charset="0"/>
              </a:rPr>
              <a:t>God</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1626" y="8977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 grace is enough</a:t>
            </a:r>
            <a:br>
              <a:rPr lang="en-US" sz="3400" b="1" dirty="0">
                <a:solidFill>
                  <a:srgbClr val="000000"/>
                </a:solidFill>
                <a:sym typeface="Arial" charset="0"/>
              </a:rPr>
            </a:br>
            <a:r>
              <a:rPr lang="en-US" sz="3400" b="1" dirty="0">
                <a:solidFill>
                  <a:srgbClr val="000000"/>
                </a:solidFill>
                <a:sym typeface="Arial" charset="0"/>
              </a:rPr>
              <a:t>Your grace is </a:t>
            </a:r>
            <a:r>
              <a:rPr lang="en-US" sz="3400" b="1" dirty="0" smtClean="0">
                <a:solidFill>
                  <a:srgbClr val="000000"/>
                </a:solidFill>
                <a:sym typeface="Arial" charset="0"/>
              </a:rPr>
              <a:t>enough</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Your grace is enough for </a:t>
            </a:r>
            <a:r>
              <a:rPr lang="en-US" sz="3400" b="1" dirty="0" smtClean="0">
                <a:solidFill>
                  <a:srgbClr val="000000"/>
                </a:solidFill>
                <a:sym typeface="Arial" charset="0"/>
              </a:rPr>
              <a:t>me</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
        <p:nvSpPr>
          <p:cNvPr id="3" name="Rectangle 3"/>
          <p:cNvSpPr>
            <a:spLocks noChangeArrowheads="1"/>
          </p:cNvSpPr>
          <p:nvPr/>
        </p:nvSpPr>
        <p:spPr bwMode="auto">
          <a:xfrm>
            <a:off x="2743200" y="3183731"/>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sym typeface="Arial" charset="0"/>
              </a:rPr>
              <a:t>Matt Maher</a:t>
            </a:r>
          </a:p>
        </p:txBody>
      </p:sp>
      <p:sp>
        <p:nvSpPr>
          <p:cNvPr id="4" name="Rectangle 4"/>
          <p:cNvSpPr>
            <a:spLocks noChangeArrowheads="1"/>
          </p:cNvSpPr>
          <p:nvPr/>
        </p:nvSpPr>
        <p:spPr bwMode="auto">
          <a:xfrm>
            <a:off x="2743200" y="3362491"/>
            <a:ext cx="8068469" cy="119173"/>
          </a:xfrm>
          <a:prstGeom prst="rect">
            <a:avLst/>
          </a:prstGeom>
          <a:noFill/>
          <a:ln w="9525">
            <a:noFill/>
            <a:miter lim="800000"/>
            <a:headEnd/>
            <a:tailEnd/>
          </a:ln>
          <a:effectLst/>
        </p:spPr>
        <p:txBody>
          <a:bodyPr wrap="none" anchor="ctr"/>
          <a:lstStyle/>
          <a:p>
            <a:pPr algn="ctr"/>
            <a:r>
              <a:rPr lang="en-US" sz="1200" dirty="0">
                <a:solidFill>
                  <a:srgbClr val="000000"/>
                </a:solidFill>
                <a:sym typeface="Arial" charset="0"/>
              </a:rPr>
              <a:t>2003 </a:t>
            </a:r>
            <a:r>
              <a:rPr lang="en-US" sz="1200" dirty="0" err="1">
                <a:solidFill>
                  <a:srgbClr val="000000"/>
                </a:solidFill>
                <a:sym typeface="Arial" charset="0"/>
              </a:rPr>
              <a:t>Thankyou</a:t>
            </a:r>
            <a:r>
              <a:rPr lang="en-US" sz="1200" dirty="0">
                <a:solidFill>
                  <a:srgbClr val="000000"/>
                </a:solidFill>
                <a:sym typeface="Arial" charset="0"/>
              </a:rPr>
              <a:t> Music, Spiritandsong.com Pub</a:t>
            </a:r>
          </a:p>
        </p:txBody>
      </p:sp>
      <p:sp>
        <p:nvSpPr>
          <p:cNvPr id="5" name="Rectangle 5"/>
          <p:cNvSpPr>
            <a:spLocks noChangeArrowheads="1"/>
          </p:cNvSpPr>
          <p:nvPr/>
        </p:nvSpPr>
        <p:spPr bwMode="auto">
          <a:xfrm>
            <a:off x="2743200" y="354125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538</Words>
  <Application>Microsoft Office PowerPoint</Application>
  <PresentationFormat>Custom</PresentationFormat>
  <Paragraphs>114</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Slide 2</vt:lpstr>
      <vt:lpstr>Slide 3</vt:lpstr>
      <vt:lpstr>Slide 4</vt:lpstr>
      <vt:lpstr>Slide 5</vt:lpstr>
      <vt:lpstr>Slide 6</vt:lpstr>
      <vt:lpstr>Slide 7</vt:lpstr>
      <vt:lpstr>Slide 8</vt:lpstr>
      <vt:lpstr>Slide 9</vt:lpstr>
      <vt:lpstr>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19</cp:revision>
  <dcterms:created xsi:type="dcterms:W3CDTF">2012-03-22T16:57:17Z</dcterms:created>
  <dcterms:modified xsi:type="dcterms:W3CDTF">2012-03-26T18:44:44Z</dcterms:modified>
</cp:coreProperties>
</file>