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70"/>
  </p:handoutMasterIdLst>
  <p:sldIdLst>
    <p:sldId id="262" r:id="rId3"/>
    <p:sldId id="340" r:id="rId4"/>
    <p:sldId id="346" r:id="rId5"/>
    <p:sldId id="342" r:id="rId6"/>
    <p:sldId id="341" r:id="rId7"/>
    <p:sldId id="343" r:id="rId8"/>
    <p:sldId id="347" r:id="rId9"/>
    <p:sldId id="286" r:id="rId10"/>
    <p:sldId id="287" r:id="rId11"/>
    <p:sldId id="288" r:id="rId12"/>
    <p:sldId id="289" r:id="rId13"/>
    <p:sldId id="290" r:id="rId14"/>
    <p:sldId id="291" r:id="rId15"/>
    <p:sldId id="348" r:id="rId16"/>
    <p:sldId id="349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263" r:id="rId44"/>
    <p:sldId id="266" r:id="rId45"/>
    <p:sldId id="257" r:id="rId46"/>
    <p:sldId id="267" r:id="rId47"/>
    <p:sldId id="268" r:id="rId48"/>
    <p:sldId id="259" r:id="rId49"/>
    <p:sldId id="336" r:id="rId50"/>
    <p:sldId id="260" r:id="rId51"/>
    <p:sldId id="275" r:id="rId52"/>
    <p:sldId id="276" r:id="rId53"/>
    <p:sldId id="269" r:id="rId54"/>
    <p:sldId id="277" r:id="rId55"/>
    <p:sldId id="337" r:id="rId56"/>
    <p:sldId id="278" r:id="rId57"/>
    <p:sldId id="279" r:id="rId58"/>
    <p:sldId id="280" r:id="rId59"/>
    <p:sldId id="281" r:id="rId60"/>
    <p:sldId id="282" r:id="rId61"/>
    <p:sldId id="339" r:id="rId62"/>
    <p:sldId id="284" r:id="rId63"/>
    <p:sldId id="285" r:id="rId64"/>
    <p:sldId id="270" r:id="rId65"/>
    <p:sldId id="271" r:id="rId66"/>
    <p:sldId id="335" r:id="rId67"/>
    <p:sldId id="272" r:id="rId68"/>
    <p:sldId id="274" r:id="rId69"/>
  </p:sldIdLst>
  <p:sldSz cx="8686800" cy="5148263"/>
  <p:notesSz cx="7010400" cy="92964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714" y="-102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6D34FC-A1B0-4C1A-ADC1-0A1DF2B18E43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C57DAC-7334-43C0-90A8-EFB65A8A3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fld id="{F0A8E515-CE03-465A-A35A-7A2CCED72C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fld id="{C9A0AC5C-4863-4B7D-BDD3-29CAFC831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5pPr>
      <a:lvl6pPr marL="395249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6pPr>
      <a:lvl7pPr marL="790499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7pPr>
      <a:lvl8pPr marL="1185748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8pPr>
      <a:lvl9pPr marL="1580998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Comic Sans MS" pitchFamily="66" charset="0"/>
        </a:defRPr>
      </a:lvl9pPr>
    </p:titleStyle>
    <p:bodyStyle>
      <a:lvl1pPr marL="296437" indent="-296437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marL="988124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marL="1383373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marL="1778622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2173872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569121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2964371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359620" indent="-197625" algn="ctr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hyperlink" Target="http://www.youtube.com/watch?v=th6Njr-qkq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1050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come, You come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fill this place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Won't You come, won't You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fill this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I'm here to meet with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Come and meet with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I'm here to find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Reveal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Yourself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wait, You make me strong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long, You draw me to Your arms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stand and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come, You come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fill this place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wait, You make me strong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long, You draw me to Your arms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stand and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come, You come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fill this place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Won't You come, won't You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fill this place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1626" y="458815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Lamont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Hiebert</a:t>
            </a:r>
            <a:endParaRPr lang="en-US" sz="1700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1999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Maranatha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! Music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1626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mountains shake and crumble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oceans roar and tumble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Angels will bow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earth will rejoice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people cry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Endless praise, endless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Yahweh, Yahweh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love to shout Your name,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1278731"/>
            <a:ext cx="806846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Atoning sacrifice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Keeper of this life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Beginning and the end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Forgiver of my sin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By Your mercy You have saved us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35731"/>
            <a:ext cx="7383780" cy="1103540"/>
          </a:xfrm>
        </p:spPr>
        <p:txBody>
          <a:bodyPr/>
          <a:lstStyle/>
          <a:p>
            <a:r>
              <a:rPr lang="en-US" b="1" dirty="0" smtClean="0"/>
              <a:t>WHAT A SAVIOR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morning breaks in glory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Creation sings Your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Angels will bow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earth will rejoice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people cry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Endless praise, endless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Yahweh, Yahweh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There's no one like our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sing, we will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1625" y="973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is our God, we will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8764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Endless praise, endless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1625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Yahweh, Yahweh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1625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Endless praise, endless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1625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Yahweh, Yahweh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Lord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(repeat)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Tim Hughes, Phil Wickham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2011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Music, Seems Like Music, Phil Wickham Music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440531"/>
            <a:ext cx="80684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souls deepest desire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28600" y="4542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 I Love Thee</a:t>
            </a: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Jesus, I love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know Thou art mine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 Thee all the follies of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Sin I resign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1626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gracious Redeemer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Savior art thou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 'tis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9731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love Thee because Thou has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First loved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purchased my pardon on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Calvary's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 love Thee for wearing the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Thorns on Thy brow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Thee, my Jesus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'tis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3531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mansions of glory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endless delight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I'll ever adore Thee in heaven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 bright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3531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I'll sing with the glittering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Crown on my brow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If ever I loved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Jesus' </a:t>
            </a:r>
            <a:r>
              <a:rPr lang="en-US" sz="3400" b="1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tis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now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01626" y="458815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Sean Dayton, William R. Featherstone,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Adoniram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Judson Gordon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2006 ION Publishing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1626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Cannons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1626" y="1048720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It's falling from the clouds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strange and lovely sound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 hear it in the thunder and the rain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It's ringing in the skies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Like cannons in the night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music of the universe 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holy, great and 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moon and the stars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Declare who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so unworthy, but still You love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my heart will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how great You are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1626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Beautiful and free, song of galaxies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It's reaching far beyond the Milky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Let's join in with the sound,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on let's sing it loud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As the music of the universe 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592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holy, great and 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moon and the stars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Declare who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so unworthy, but still You love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my heart will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how great You are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516731"/>
            <a:ext cx="80684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Shepherd King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lead us by still waters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only hope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kindness is my friend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Your presence You restore us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1626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glory, honor, power is Yours amen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glory, honor, power is Yours amen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glory, honor, power is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Yours forever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1626" y="592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holy, great and 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moon and the stars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Declare who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I'm so unworthy, but still You love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Forever my heart will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how great You are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Phil Wickham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2007 Seems Like Music, Phil Wickham Music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ha_logo_clearback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12" y="362523"/>
            <a:ext cx="2440176" cy="371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211931"/>
            <a:ext cx="5562600" cy="466510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cap="all" dirty="0" smtClean="0">
                <a:solidFill>
                  <a:schemeClr val="tx2"/>
                </a:solidFill>
                <a:latin typeface="FZ HAND 14" pitchFamily="18" charset="0"/>
              </a:rPr>
              <a:t>An 11-week journey exploring the meaning of life </a:t>
            </a:r>
            <a:br>
              <a:rPr lang="en-US" sz="3000" b="1" cap="all" dirty="0" smtClean="0">
                <a:solidFill>
                  <a:schemeClr val="tx2"/>
                </a:solidFill>
                <a:latin typeface="FZ HAND 14" pitchFamily="18" charset="0"/>
              </a:rPr>
            </a:br>
            <a:r>
              <a:rPr lang="en-US" sz="3000" b="1" cap="all" dirty="0" smtClean="0">
                <a:solidFill>
                  <a:schemeClr val="tx2"/>
                </a:solidFill>
                <a:latin typeface="FZ HAND 14" pitchFamily="18" charset="0"/>
              </a:rPr>
              <a:t>and the Christian faith.</a:t>
            </a:r>
          </a:p>
          <a:p>
            <a:pPr algn="ctr"/>
            <a:endParaRPr lang="en-US" sz="3000" b="1" cap="all" dirty="0">
              <a:solidFill>
                <a:schemeClr val="tx2"/>
              </a:solidFill>
              <a:latin typeface="FZ HAND 14" pitchFamily="18" charset="0"/>
            </a:endParaRPr>
          </a:p>
          <a:p>
            <a:pPr algn="ctr"/>
            <a:r>
              <a:rPr lang="en-US" sz="3000" b="1" i="1" cap="all" dirty="0" smtClean="0">
                <a:solidFill>
                  <a:schemeClr val="tx2"/>
                </a:solidFill>
                <a:latin typeface="FZ HAND 14" pitchFamily="18" charset="0"/>
              </a:rPr>
              <a:t>First class begins on </a:t>
            </a:r>
            <a:br>
              <a:rPr lang="en-US" sz="3000" b="1" i="1" cap="all" dirty="0" smtClean="0">
                <a:solidFill>
                  <a:schemeClr val="tx2"/>
                </a:solidFill>
                <a:latin typeface="FZ HAND 14" pitchFamily="18" charset="0"/>
              </a:rPr>
            </a:br>
            <a:r>
              <a:rPr lang="en-US" sz="3000" b="1" i="1" u="sng" cap="all" dirty="0" smtClean="0">
                <a:solidFill>
                  <a:schemeClr val="tx2"/>
                </a:solidFill>
                <a:latin typeface="FZ HAND 14" pitchFamily="18" charset="0"/>
              </a:rPr>
              <a:t>Wednesday, March 21</a:t>
            </a:r>
            <a:r>
              <a:rPr lang="en-US" sz="3000" b="1" i="1" u="sng" cap="all" baseline="30000" dirty="0" smtClean="0">
                <a:solidFill>
                  <a:schemeClr val="tx2"/>
                </a:solidFill>
                <a:latin typeface="FZ HAND 14" pitchFamily="18" charset="0"/>
              </a:rPr>
              <a:t>st</a:t>
            </a:r>
            <a:endParaRPr lang="en-US" sz="3000" b="1" i="1" u="sng" cap="all" baseline="30000" dirty="0">
              <a:solidFill>
                <a:schemeClr val="tx2"/>
              </a:solidFill>
              <a:latin typeface="FZ HAND 14" pitchFamily="18" charset="0"/>
            </a:endParaRPr>
          </a:p>
          <a:p>
            <a:pPr algn="ctr"/>
            <a:r>
              <a:rPr lang="en-US" sz="3000" b="1" i="1" cap="all" dirty="0" smtClean="0">
                <a:solidFill>
                  <a:schemeClr val="tx2"/>
                </a:solidFill>
                <a:latin typeface="FZ HAND 14" pitchFamily="18" charset="0"/>
              </a:rPr>
              <a:t>at 6:30pm in room 303.</a:t>
            </a:r>
          </a:p>
          <a:p>
            <a:pPr algn="ctr"/>
            <a:endParaRPr lang="en-US" sz="3000" b="1" cap="all" dirty="0" smtClean="0">
              <a:solidFill>
                <a:schemeClr val="tx2"/>
              </a:solidFill>
              <a:latin typeface="FZ HAND 14" pitchFamily="18" charset="0"/>
            </a:endParaRPr>
          </a:p>
          <a:p>
            <a:pPr algn="ctr"/>
            <a:r>
              <a:rPr lang="en-US" sz="2800" b="1" cap="all" dirty="0" smtClean="0">
                <a:solidFill>
                  <a:schemeClr val="tx2"/>
                </a:solidFill>
                <a:latin typeface="FZ HAND 14" pitchFamily="18" charset="0"/>
              </a:rPr>
              <a:t>See bulletin for more info.</a:t>
            </a:r>
            <a:endParaRPr lang="en-US" sz="2800" b="1" cap="all" dirty="0">
              <a:solidFill>
                <a:schemeClr val="tx2"/>
              </a:solidFill>
              <a:latin typeface="FZ HAND 1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5189"/>
            <a:ext cx="8229600" cy="9194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Brooklyn Tabernacle</a:t>
            </a:r>
            <a:endParaRPr lang="en-US" sz="4800" b="1" cap="none" spc="0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73931"/>
            <a:ext cx="57246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by Blocks" pitchFamily="2" charset="0"/>
              </a:rPr>
              <a:t>FAMILY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d Duck Taped.jpg"/>
          <p:cNvPicPr>
            <a:picLocks noChangeAspect="1"/>
          </p:cNvPicPr>
          <p:nvPr/>
        </p:nvPicPr>
        <p:blipFill>
          <a:blip r:embed="rId3" cstate="print"/>
          <a:srcRect l="1939" t="2863" r="4628" b="5579"/>
          <a:stretch>
            <a:fillRect/>
          </a:stretch>
        </p:blipFill>
        <p:spPr>
          <a:xfrm>
            <a:off x="1295400" y="211930"/>
            <a:ext cx="5410200" cy="479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73931"/>
            <a:ext cx="57246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by Blocks" pitchFamily="2" charset="0"/>
              </a:rPr>
              <a:t>FAMILY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by Block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54931"/>
            <a:ext cx="7772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children</a:t>
            </a:r>
          </a:p>
          <a:p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obey</a:t>
            </a:r>
          </a:p>
          <a:p>
            <a:r>
              <a:rPr lang="en-US" sz="4700" cap="small" dirty="0">
                <a:solidFill>
                  <a:schemeClr val="bg1"/>
                </a:solidFill>
                <a:latin typeface="LeviBrush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440531"/>
            <a:ext cx="80684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souls deepest desire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5731"/>
            <a:ext cx="6400800" cy="273921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Today’s children are tyrants.</a:t>
            </a:r>
          </a:p>
          <a:p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They disobey their parents,</a:t>
            </a:r>
          </a:p>
          <a:p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Gobble their food,</a:t>
            </a:r>
          </a:p>
          <a:p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And tyrannize their teachers.</a:t>
            </a:r>
            <a:endParaRPr lang="en-US" sz="4000" dirty="0">
              <a:solidFill>
                <a:schemeClr val="bg1"/>
              </a:solidFill>
              <a:latin typeface="Aardvark Cafe" pitchFamily="2" charset="0"/>
            </a:endParaRPr>
          </a:p>
        </p:txBody>
      </p:sp>
      <p:pic>
        <p:nvPicPr>
          <p:cNvPr id="3" name="Picture 2" descr="socr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9441">
            <a:off x="6400800" y="2345531"/>
            <a:ext cx="185737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0" y="4174331"/>
            <a:ext cx="2438400" cy="8342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300" dirty="0" smtClean="0">
                <a:solidFill>
                  <a:schemeClr val="accent3">
                    <a:lumMod val="75000"/>
                  </a:schemeClr>
                </a:solidFill>
                <a:latin typeface="FZ HAND 14" pitchFamily="18" charset="0"/>
              </a:rPr>
              <a:t>~Socrates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FZ HAND 1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54931"/>
            <a:ext cx="7772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children</a:t>
            </a:r>
          </a:p>
          <a:p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obey</a:t>
            </a:r>
          </a:p>
          <a:p>
            <a:r>
              <a:rPr lang="en-US" sz="4700" cap="small" dirty="0">
                <a:solidFill>
                  <a:schemeClr val="bg1"/>
                </a:solidFill>
                <a:latin typeface="LeviBrush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50131"/>
            <a:ext cx="7772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children</a:t>
            </a:r>
          </a:p>
          <a:p>
            <a:pPr>
              <a:lnSpc>
                <a:spcPct val="150000"/>
              </a:lnSpc>
            </a:pP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obey</a:t>
            </a:r>
          </a:p>
          <a:p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motivation…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pleases</a:t>
            </a: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 						  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the lord </a:t>
            </a:r>
            <a:endParaRPr lang="en-US" sz="4700" u="sng" cap="small" dirty="0">
              <a:solidFill>
                <a:schemeClr val="bg1"/>
              </a:solidFill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Colossians 3:20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764238"/>
            <a:ext cx="67056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Children, be obedient to your parents in all things, for this is well-pleasing </a:t>
            </a:r>
            <a:r>
              <a:rPr lang="en-US" sz="3700" b="1" dirty="0" smtClean="0">
                <a:solidFill>
                  <a:schemeClr val="bg1"/>
                </a:solidFill>
              </a:rPr>
              <a:t>to </a:t>
            </a:r>
            <a:r>
              <a:rPr lang="en-US" sz="3700" b="1" dirty="0">
                <a:solidFill>
                  <a:schemeClr val="bg1"/>
                </a:solidFill>
              </a:rPr>
              <a:t>the </a:t>
            </a:r>
            <a:r>
              <a:rPr lang="en-US" sz="3700" b="1" dirty="0" smtClean="0">
                <a:solidFill>
                  <a:schemeClr val="bg1"/>
                </a:solidFill>
              </a:rPr>
              <a:t>Lord.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50131"/>
            <a:ext cx="7772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children</a:t>
            </a:r>
          </a:p>
          <a:p>
            <a:pPr>
              <a:lnSpc>
                <a:spcPct val="150000"/>
              </a:lnSpc>
            </a:pP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obey</a:t>
            </a:r>
          </a:p>
          <a:p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motivation…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pleases</a:t>
            </a: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 						  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the lord </a:t>
            </a:r>
            <a:endParaRPr lang="en-US" sz="4700" u="sng" cap="small" dirty="0">
              <a:solidFill>
                <a:schemeClr val="bg1"/>
              </a:solidFill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12:1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499651"/>
            <a:ext cx="5562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Whoever loves </a:t>
            </a:r>
            <a:r>
              <a:rPr lang="en-US" sz="3700" b="1" dirty="0" smtClean="0">
                <a:solidFill>
                  <a:schemeClr val="bg1"/>
                </a:solidFill>
              </a:rPr>
              <a:t>discipline </a:t>
            </a:r>
            <a:r>
              <a:rPr lang="en-US" sz="3700" b="1" dirty="0">
                <a:solidFill>
                  <a:schemeClr val="bg1"/>
                </a:solidFill>
              </a:rPr>
              <a:t>loves knowledge, 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But he who hates reproof is stupid.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13:24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499651"/>
            <a:ext cx="5486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He who withholds his </a:t>
            </a:r>
            <a:r>
              <a:rPr lang="en-US" sz="3700" b="1" dirty="0" smtClean="0">
                <a:solidFill>
                  <a:schemeClr val="bg1"/>
                </a:solidFill>
              </a:rPr>
              <a:t>rod </a:t>
            </a:r>
            <a:r>
              <a:rPr lang="en-US" sz="3700" b="1" dirty="0">
                <a:solidFill>
                  <a:schemeClr val="bg1"/>
                </a:solidFill>
              </a:rPr>
              <a:t>hates his son, 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But he who </a:t>
            </a:r>
            <a:r>
              <a:rPr lang="en-US" sz="3700" b="1" dirty="0" smtClean="0">
                <a:solidFill>
                  <a:schemeClr val="bg1"/>
                </a:solidFill>
              </a:rPr>
              <a:t>loves him</a:t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 </a:t>
            </a:r>
            <a:r>
              <a:rPr lang="en-US" sz="3700" b="1" dirty="0" smtClean="0">
                <a:solidFill>
                  <a:schemeClr val="bg1"/>
                </a:solidFill>
              </a:rPr>
              <a:t>disciplines </a:t>
            </a:r>
            <a:r>
              <a:rPr lang="en-US" sz="3700" b="1" dirty="0">
                <a:solidFill>
                  <a:schemeClr val="bg1"/>
                </a:solidFill>
              </a:rPr>
              <a:t>him diligently.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22:15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575851"/>
            <a:ext cx="5181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Foolishness is bound up in the heart of a child; 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The rod of discipline will remove it far from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29:15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64238"/>
            <a:ext cx="73152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The rod and reproof give wisdom, 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But a child </a:t>
            </a:r>
            <a:r>
              <a:rPr lang="en-US" sz="3700" b="1" dirty="0" smtClean="0">
                <a:solidFill>
                  <a:schemeClr val="bg1"/>
                </a:solidFill>
              </a:rPr>
              <a:t>who </a:t>
            </a:r>
            <a:r>
              <a:rPr lang="en-US" sz="3700" b="1" dirty="0">
                <a:solidFill>
                  <a:schemeClr val="bg1"/>
                </a:solidFill>
              </a:rPr>
              <a:t>gets his own way brings shame to his </a:t>
            </a:r>
            <a:r>
              <a:rPr lang="en-US" sz="3700" b="1" dirty="0" smtClean="0">
                <a:solidFill>
                  <a:schemeClr val="bg1"/>
                </a:solidFill>
              </a:rPr>
              <a:t>mother.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29:17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764238"/>
            <a:ext cx="6096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Correct your son, 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and </a:t>
            </a:r>
            <a:r>
              <a:rPr lang="en-US" sz="3700" b="1" dirty="0">
                <a:solidFill>
                  <a:schemeClr val="bg1"/>
                </a:solidFill>
              </a:rPr>
              <a:t>he will give you comfort; 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>
                <a:solidFill>
                  <a:schemeClr val="bg1"/>
                </a:solidFill>
              </a:rPr>
              <a:t>He will also </a:t>
            </a:r>
            <a:r>
              <a:rPr lang="en-US" sz="3700" b="1" dirty="0" smtClean="0">
                <a:solidFill>
                  <a:schemeClr val="bg1"/>
                </a:solidFill>
              </a:rPr>
              <a:t>delight </a:t>
            </a:r>
            <a:r>
              <a:rPr lang="en-US" sz="3700" b="1" dirty="0">
                <a:solidFill>
                  <a:schemeClr val="bg1"/>
                </a:solidFill>
              </a:rPr>
              <a:t>your soul.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way, the truth and the life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joy and salvation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Stood in my place, taking my shame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Upon Your shoulders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Proverbs 30:17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31131"/>
            <a:ext cx="6324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The eye that mocks a father And scorns a mother, 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The </a:t>
            </a:r>
            <a:r>
              <a:rPr lang="en-US" sz="3700" b="1" dirty="0">
                <a:solidFill>
                  <a:schemeClr val="bg1"/>
                </a:solidFill>
              </a:rPr>
              <a:t>ravens of the valley 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will </a:t>
            </a:r>
            <a:r>
              <a:rPr lang="en-US" sz="3700" b="1" dirty="0">
                <a:solidFill>
                  <a:schemeClr val="bg1"/>
                </a:solidFill>
              </a:rPr>
              <a:t>pick it </a:t>
            </a:r>
            <a:r>
              <a:rPr lang="en-US" sz="3700" b="1" dirty="0" smtClean="0">
                <a:solidFill>
                  <a:schemeClr val="bg1"/>
                </a:solidFill>
              </a:rPr>
              <a:t>out and </a:t>
            </a:r>
            <a:r>
              <a:rPr lang="en-US" sz="3700" b="1" dirty="0">
                <a:solidFill>
                  <a:schemeClr val="bg1"/>
                </a:solidFill>
              </a:rPr>
              <a:t>the 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young </a:t>
            </a:r>
            <a:r>
              <a:rPr lang="en-US" sz="3700" b="1" dirty="0">
                <a:solidFill>
                  <a:schemeClr val="bg1"/>
                </a:solidFill>
              </a:rPr>
              <a:t>eagles will eat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85013"/>
            <a:ext cx="6400800" cy="39703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It is bad to live under a prince who permits nothing, but much worse to live under one who permits everything.</a:t>
            </a:r>
          </a:p>
          <a:p>
            <a:endParaRPr lang="en-US" sz="4000" dirty="0">
              <a:solidFill>
                <a:schemeClr val="bg1"/>
              </a:solidFill>
              <a:latin typeface="FZ HAND 14" pitchFamily="18" charset="0"/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  <a:latin typeface="Aardvark Cafe" pitchFamily="2" charset="0"/>
              </a:rPr>
              <a:t>John Calvin</a:t>
            </a:r>
            <a:endParaRPr lang="en-US" sz="4000" dirty="0">
              <a:solidFill>
                <a:schemeClr val="bg1"/>
              </a:solidFill>
              <a:latin typeface="Aardvark Caf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06239"/>
            <a:ext cx="6400800" cy="20774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What we leave </a:t>
            </a:r>
            <a:r>
              <a:rPr lang="en-US" sz="4300" u="sng" dirty="0" smtClean="0">
                <a:solidFill>
                  <a:schemeClr val="bg1"/>
                </a:solidFill>
                <a:latin typeface="Aardvark Cafe" pitchFamily="2" charset="0"/>
              </a:rPr>
              <a:t>in</a:t>
            </a:r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 our children is more important than what we leave </a:t>
            </a:r>
            <a:r>
              <a:rPr lang="en-US" sz="4300" u="sng" dirty="0" smtClean="0">
                <a:solidFill>
                  <a:schemeClr val="bg1"/>
                </a:solidFill>
                <a:latin typeface="Aardvark Cafe" pitchFamily="2" charset="0"/>
              </a:rPr>
              <a:t>to</a:t>
            </a:r>
            <a:r>
              <a:rPr lang="en-US" sz="4300" dirty="0" smtClean="0">
                <a:solidFill>
                  <a:schemeClr val="bg1"/>
                </a:solidFill>
                <a:latin typeface="Aardvark Cafe" pitchFamily="2" charset="0"/>
              </a:rPr>
              <a:t> them.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26331"/>
            <a:ext cx="8153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parents</a:t>
            </a:r>
          </a:p>
          <a:p>
            <a:pPr>
              <a:lnSpc>
                <a:spcPct val="150000"/>
              </a:lnSpc>
            </a:pP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do not provoke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8131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cap="sm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in the Family </a:t>
            </a:r>
            <a:endParaRPr lang="en-US" sz="5000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26331"/>
            <a:ext cx="81534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Instructions to parents</a:t>
            </a:r>
          </a:p>
          <a:p>
            <a:pPr>
              <a:lnSpc>
                <a:spcPct val="150000"/>
              </a:lnSpc>
            </a:pP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command…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do not provoke</a:t>
            </a:r>
          </a:p>
          <a:p>
            <a:pPr>
              <a:lnSpc>
                <a:spcPct val="150000"/>
              </a:lnSpc>
            </a:pPr>
            <a:r>
              <a:rPr lang="en-US" sz="4700" cap="small" dirty="0" smtClean="0">
                <a:solidFill>
                  <a:schemeClr val="bg1"/>
                </a:solidFill>
                <a:latin typeface="LeviBrush" pitchFamily="2" charset="0"/>
              </a:rPr>
              <a:t>*the motivation…</a:t>
            </a:r>
            <a:r>
              <a:rPr lang="en-US" sz="4700" u="sng" cap="small" dirty="0" smtClean="0">
                <a:solidFill>
                  <a:schemeClr val="bg1"/>
                </a:solidFill>
                <a:latin typeface="LeviBrush" pitchFamily="2" charset="0"/>
              </a:rPr>
              <a:t>godly living </a:t>
            </a:r>
            <a:endParaRPr lang="en-US" sz="4700" u="sng" cap="small" dirty="0">
              <a:solidFill>
                <a:schemeClr val="bg1"/>
              </a:solidFill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02531"/>
            <a:ext cx="7620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</a:rPr>
              <a:t>All that generation also were gathered to their fathers</a:t>
            </a:r>
            <a:r>
              <a:rPr lang="en-US" sz="3700" b="1" dirty="0" smtClean="0">
                <a:solidFill>
                  <a:schemeClr val="bg1"/>
                </a:solidFill>
              </a:rPr>
              <a:t>;</a:t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 </a:t>
            </a:r>
            <a:r>
              <a:rPr lang="en-US" sz="3700" b="1" dirty="0">
                <a:solidFill>
                  <a:schemeClr val="bg1"/>
                </a:solidFill>
              </a:rPr>
              <a:t>and there arose another generation after them who did not know the LORD, </a:t>
            </a:r>
            <a:r>
              <a:rPr lang="en-US" sz="3700" b="1" dirty="0" smtClean="0">
                <a:solidFill>
                  <a:schemeClr val="bg1"/>
                </a:solidFill>
              </a:rPr>
              <a:t>nor </a:t>
            </a:r>
            <a:r>
              <a:rPr lang="en-US" sz="3700" b="1" dirty="0">
                <a:solidFill>
                  <a:schemeClr val="bg1"/>
                </a:solidFill>
              </a:rPr>
              <a:t>yet the work which </a:t>
            </a:r>
            <a:r>
              <a:rPr lang="en-US" sz="3700" b="1" dirty="0" smtClean="0">
                <a:solidFill>
                  <a:schemeClr val="bg1"/>
                </a:solidFill>
              </a:rPr>
              <a:t/>
            </a:r>
            <a:br>
              <a:rPr lang="en-US" sz="3700" b="1" dirty="0" smtClean="0">
                <a:solidFill>
                  <a:schemeClr val="bg1"/>
                </a:solidFill>
              </a:rPr>
            </a:br>
            <a:r>
              <a:rPr lang="en-US" sz="3700" b="1" dirty="0" smtClean="0">
                <a:solidFill>
                  <a:schemeClr val="bg1"/>
                </a:solidFill>
              </a:rPr>
              <a:t>He </a:t>
            </a:r>
            <a:r>
              <a:rPr lang="en-US" sz="3700" b="1" dirty="0">
                <a:solidFill>
                  <a:schemeClr val="bg1"/>
                </a:solidFill>
              </a:rPr>
              <a:t>had done for Israel.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364331"/>
            <a:ext cx="441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Judges 2:10</a:t>
            </a:r>
            <a:endParaRPr lang="en-US" sz="3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59609"/>
            <a:ext cx="6629400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viBrush" pitchFamily="2" charset="0"/>
              </a:rPr>
              <a:t>Godly parents </a:t>
            </a:r>
            <a:r>
              <a:rPr lang="en-US" sz="6000" u="sng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viBrush" pitchFamily="2" charset="0"/>
              </a:rPr>
              <a:t>reflect</a:t>
            </a:r>
            <a:r>
              <a:rPr lang="en-US" sz="6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viBrush" pitchFamily="2" charset="0"/>
              </a:rPr>
              <a:t> </a:t>
            </a:r>
            <a:br>
              <a:rPr lang="en-US" sz="6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viBrush" pitchFamily="2" charset="0"/>
              </a:rPr>
            </a:br>
            <a:r>
              <a:rPr lang="en-US" sz="6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eviBrush" pitchFamily="2" charset="0"/>
              </a:rPr>
              <a:t>the father! </a:t>
            </a:r>
            <a:endParaRPr lang="en-US" sz="6000" cap="all" dirty="0">
              <a:latin typeface="Levi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431131"/>
            <a:ext cx="4876800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659731"/>
            <a:ext cx="4046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Video: 99 Balloons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650331"/>
            <a:ext cx="4194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http://www.youtube.com/watch?v=th6Njr-qkq0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387977"/>
            <a:ext cx="119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Watch here: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28600" y="440531"/>
            <a:ext cx="80684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souls deepest desire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479131"/>
            <a:ext cx="6080760" cy="45720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Temple Bible Church Used by Permission CCLI#78316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6" y="301867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 anchor="ctr"/>
          <a:lstStyle/>
          <a:p>
            <a:pPr algn="ctr"/>
            <a:r>
              <a:rPr lang="en-US" sz="3600" b="1" dirty="0">
                <a:latin typeface="Calibri" pitchFamily="34" charset="0"/>
                <a:sym typeface="Arial" pitchFamily="34" charset="0"/>
              </a:rPr>
              <a:t>Meet With Me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12574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I'm here to meet with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Come and meet with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I'm here to find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Reveal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Yourself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40" tIns="39521" rIns="79040" bIns="39521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wait, You make me strong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long, You draw me to Your arms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As I stand and sing Your praise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rah's Main Master">
  <a:themeElements>
    <a:clrScheme name="Sarah's Main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rah's Main 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ah's Mai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's Mai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's Mai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's Mai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's Mai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's Mai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's Mai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ah's Main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arah's Main 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pptE007.tmp</Template>
  <TotalTime>546</TotalTime>
  <Words>730</Words>
  <Application>Microsoft Office PowerPoint</Application>
  <PresentationFormat>Custom</PresentationFormat>
  <Paragraphs>178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Sarah's Main Master</vt:lpstr>
      <vt:lpstr>Slide 1</vt:lpstr>
      <vt:lpstr>WHAT A SAVIOR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29</cp:revision>
  <dcterms:created xsi:type="dcterms:W3CDTF">2012-03-09T16:16:09Z</dcterms:created>
  <dcterms:modified xsi:type="dcterms:W3CDTF">2012-03-12T17:53:21Z</dcterms:modified>
</cp:coreProperties>
</file>