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260" r:id="rId63"/>
    <p:sldId id="262" r:id="rId64"/>
    <p:sldId id="256" r:id="rId65"/>
    <p:sldId id="257" r:id="rId66"/>
    <p:sldId id="263" r:id="rId67"/>
    <p:sldId id="265" r:id="rId68"/>
    <p:sldId id="258" r:id="rId69"/>
    <p:sldId id="266" r:id="rId70"/>
    <p:sldId id="267" r:id="rId71"/>
    <p:sldId id="268" r:id="rId72"/>
    <p:sldId id="269" r:id="rId73"/>
    <p:sldId id="270" r:id="rId74"/>
    <p:sldId id="272" r:id="rId75"/>
    <p:sldId id="273" r:id="rId76"/>
    <p:sldId id="275" r:id="rId77"/>
    <p:sldId id="274" r:id="rId78"/>
    <p:sldId id="277" r:id="rId79"/>
    <p:sldId id="278" r:id="rId80"/>
    <p:sldId id="276" r:id="rId81"/>
    <p:sldId id="281" r:id="rId82"/>
    <p:sldId id="279" r:id="rId83"/>
    <p:sldId id="282" r:id="rId84"/>
  </p:sldIdLst>
  <p:sldSz cx="8686800" cy="5148263"/>
  <p:notesSz cx="6858000" cy="9144000"/>
  <p:defaultTextStyle>
    <a:defPPr>
      <a:defRPr lang="en-US"/>
    </a:defPPr>
    <a:lvl1pPr marL="0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524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0499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8574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80998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76247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7149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66746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61995" algn="l" defTabSz="79049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0" y="-102"/>
      </p:cViewPr>
      <p:guideLst>
        <p:guide orient="horz" pos="1622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510" y="1599299"/>
            <a:ext cx="738378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020" y="2917349"/>
            <a:ext cx="608076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6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61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FF0-708F-4A3B-9FF3-28CE6C9FEB2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4428-15B7-446D-82EF-138282368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FF0-708F-4A3B-9FF3-28CE6C9FEB2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4428-15B7-446D-82EF-138282368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2733" y="154925"/>
            <a:ext cx="1856501" cy="32975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226" y="154925"/>
            <a:ext cx="5424726" cy="32975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FF0-708F-4A3B-9FF3-28CE6C9FEB2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4428-15B7-446D-82EF-138282368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FF0-708F-4A3B-9FF3-28CE6C9FEB2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4428-15B7-446D-82EF-138282368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97" y="3308236"/>
            <a:ext cx="7383780" cy="102250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197" y="2182054"/>
            <a:ext cx="7383780" cy="1126182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5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90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57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809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6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714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67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61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FF0-708F-4A3B-9FF3-28CE6C9FEB2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4428-15B7-446D-82EF-138282368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227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8620" y="902138"/>
            <a:ext cx="3640614" cy="25502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FF0-708F-4A3B-9FF3-28CE6C9FEB2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4428-15B7-446D-82EF-138282368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152401"/>
            <a:ext cx="3838179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" y="1632667"/>
            <a:ext cx="3838179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774" y="1152401"/>
            <a:ext cx="3839686" cy="48026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249" indent="0">
              <a:buNone/>
              <a:defRPr sz="1700" b="1"/>
            </a:lvl2pPr>
            <a:lvl3pPr marL="790499" indent="0">
              <a:buNone/>
              <a:defRPr sz="1600" b="1"/>
            </a:lvl3pPr>
            <a:lvl4pPr marL="1185748" indent="0">
              <a:buNone/>
              <a:defRPr sz="1400" b="1"/>
            </a:lvl4pPr>
            <a:lvl5pPr marL="1580998" indent="0">
              <a:buNone/>
              <a:defRPr sz="1400" b="1"/>
            </a:lvl5pPr>
            <a:lvl6pPr marL="1976247" indent="0">
              <a:buNone/>
              <a:defRPr sz="1400" b="1"/>
            </a:lvl6pPr>
            <a:lvl7pPr marL="2371496" indent="0">
              <a:buNone/>
              <a:defRPr sz="1400" b="1"/>
            </a:lvl7pPr>
            <a:lvl8pPr marL="2766746" indent="0">
              <a:buNone/>
              <a:defRPr sz="1400" b="1"/>
            </a:lvl8pPr>
            <a:lvl9pPr marL="316199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774" y="1632667"/>
            <a:ext cx="3839686" cy="296621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FF0-708F-4A3B-9FF3-28CE6C9FEB2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4428-15B7-446D-82EF-138282368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FF0-708F-4A3B-9FF3-28CE6C9FEB2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4428-15B7-446D-82EF-138282368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FF0-708F-4A3B-9FF3-28CE6C9FEB2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4428-15B7-446D-82EF-138282368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1" y="204977"/>
            <a:ext cx="2857897" cy="87234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297" y="204977"/>
            <a:ext cx="4856163" cy="439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1" y="1077322"/>
            <a:ext cx="2857897" cy="352155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FF0-708F-4A3B-9FF3-28CE6C9FEB2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4428-15B7-446D-82EF-138282368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74" y="3603784"/>
            <a:ext cx="5212080" cy="42544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2674" y="460007"/>
            <a:ext cx="5212080" cy="3088958"/>
          </a:xfrm>
        </p:spPr>
        <p:txBody>
          <a:bodyPr/>
          <a:lstStyle>
            <a:lvl1pPr marL="0" indent="0">
              <a:buNone/>
              <a:defRPr sz="2800"/>
            </a:lvl1pPr>
            <a:lvl2pPr marL="395249" indent="0">
              <a:buNone/>
              <a:defRPr sz="2400"/>
            </a:lvl2pPr>
            <a:lvl3pPr marL="790499" indent="0">
              <a:buNone/>
              <a:defRPr sz="2100"/>
            </a:lvl3pPr>
            <a:lvl4pPr marL="1185748" indent="0">
              <a:buNone/>
              <a:defRPr sz="1700"/>
            </a:lvl4pPr>
            <a:lvl5pPr marL="1580998" indent="0">
              <a:buNone/>
              <a:defRPr sz="1700"/>
            </a:lvl5pPr>
            <a:lvl6pPr marL="1976247" indent="0">
              <a:buNone/>
              <a:defRPr sz="1700"/>
            </a:lvl6pPr>
            <a:lvl7pPr marL="2371496" indent="0">
              <a:buNone/>
              <a:defRPr sz="1700"/>
            </a:lvl7pPr>
            <a:lvl8pPr marL="2766746" indent="0">
              <a:buNone/>
              <a:defRPr sz="1700"/>
            </a:lvl8pPr>
            <a:lvl9pPr marL="3161995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2674" y="4029231"/>
            <a:ext cx="5212080" cy="604205"/>
          </a:xfrm>
        </p:spPr>
        <p:txBody>
          <a:bodyPr/>
          <a:lstStyle>
            <a:lvl1pPr marL="0" indent="0">
              <a:buNone/>
              <a:defRPr sz="1200"/>
            </a:lvl1pPr>
            <a:lvl2pPr marL="395249" indent="0">
              <a:buNone/>
              <a:defRPr sz="1000"/>
            </a:lvl2pPr>
            <a:lvl3pPr marL="790499" indent="0">
              <a:buNone/>
              <a:defRPr sz="900"/>
            </a:lvl3pPr>
            <a:lvl4pPr marL="1185748" indent="0">
              <a:buNone/>
              <a:defRPr sz="800"/>
            </a:lvl4pPr>
            <a:lvl5pPr marL="1580998" indent="0">
              <a:buNone/>
              <a:defRPr sz="800"/>
            </a:lvl5pPr>
            <a:lvl6pPr marL="1976247" indent="0">
              <a:buNone/>
              <a:defRPr sz="800"/>
            </a:lvl6pPr>
            <a:lvl7pPr marL="2371496" indent="0">
              <a:buNone/>
              <a:defRPr sz="800"/>
            </a:lvl7pPr>
            <a:lvl8pPr marL="2766746" indent="0">
              <a:buNone/>
              <a:defRPr sz="800"/>
            </a:lvl8pPr>
            <a:lvl9pPr marL="316199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CFF0-708F-4A3B-9FF3-28CE6C9FEB2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4428-15B7-446D-82EF-138282368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" y="206169"/>
            <a:ext cx="7818120" cy="858044"/>
          </a:xfrm>
          <a:prstGeom prst="rect">
            <a:avLst/>
          </a:prstGeom>
        </p:spPr>
        <p:txBody>
          <a:bodyPr vert="horz" lIns="79050" tIns="39525" rIns="79050" bIns="3952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" y="1201262"/>
            <a:ext cx="7818120" cy="3397616"/>
          </a:xfrm>
          <a:prstGeom prst="rect">
            <a:avLst/>
          </a:prstGeom>
        </p:spPr>
        <p:txBody>
          <a:bodyPr vert="horz" lIns="79050" tIns="39525" rIns="79050" bIns="395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3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5CFF0-708F-4A3B-9FF3-28CE6C9FEB2B}" type="datetimeFigureOut">
              <a:rPr lang="en-US" smtClean="0"/>
              <a:pPr/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90" y="4771678"/>
            <a:ext cx="27508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5540" y="4771678"/>
            <a:ext cx="2026920" cy="274097"/>
          </a:xfrm>
          <a:prstGeom prst="rect">
            <a:avLst/>
          </a:prstGeom>
        </p:spPr>
        <p:txBody>
          <a:bodyPr vert="horz" lIns="79050" tIns="39525" rIns="79050" bIns="3952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E4428-15B7-446D-82EF-1382823685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90499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437" indent="-296437" algn="l" defTabSz="79049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2280" indent="-247031" algn="l" defTabSz="79049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8124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83373" indent="-197625" algn="l" defTabSz="79049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8622" indent="-197625" algn="l" defTabSz="79049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3872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912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4371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620" indent="-197625" algn="l" defTabSz="79049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24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0499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74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0998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6247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149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6746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1995" algn="l" defTabSz="7904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Hosanna, hosanna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Hosanna, hosanna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1626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Paul Baloche, Brenton Brown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2006 Thankyou Music, Integrity's Hosanna! Music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1626" y="494567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01625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 dirty="0">
                <a:solidFill>
                  <a:schemeClr val="bg1"/>
                </a:solidFill>
                <a:sym typeface="Arial" charset="0"/>
              </a:rPr>
              <a:t>Reign In Us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thought of us before the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World began to breathe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knew our names before we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Came to 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saw the very day we'd fall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Away from you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How desperately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We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need to be redeemed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Lord Jesus come lead us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We're desperate for Your touch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Oh great and mighty One with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One desire we come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That You would reign that You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Would reign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We're offering up our lives a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Living sacrifice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That You would reign that You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Would reign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Spirit of the living God fall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Fresh again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search our hearts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And purify our lives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 need Your perfect love we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Need Your discipline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We're lost unless You guide us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With Your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Lord Jesus come lead us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We're desperate for Your touch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Oh great and mighty One with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One desire we come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That You would reign that You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Would reign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1626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>
                <a:solidFill>
                  <a:schemeClr val="bg1"/>
                </a:solidFill>
                <a:sym typeface="Arial" charset="0"/>
              </a:rPr>
              <a:t>Hosanna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Praise is rising, eyes are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Turning to You, we turn to You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Hope is stirring, hearts are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Yearning for You, we long for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We're offering up our lives a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Living sacrifice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That You would reign that You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Would reign in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01625" y="1126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 cry out for Your life to refine us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Cry out for Your love to define us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Cry out for Your mercy to keep us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Blameless until you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So reign please reign in us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purify our hearts we need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Your touch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cleanse us like a flood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And send us out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So the world may know You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Reign You reign in us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1625" y="4587357"/>
            <a:ext cx="8068469" cy="1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Ben Glover, Jon Neufeld, Tim Neufeld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1625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2008 Birdwing Music, Screaming Norman Music, WB Music Corp., Fieldstar Music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1625" y="4946464"/>
            <a:ext cx="8068469" cy="11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01626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>
                <a:solidFill>
                  <a:schemeClr val="bg1"/>
                </a:solidFill>
                <a:sym typeface="Arial" charset="0"/>
              </a:rPr>
              <a:t>Come Thou Fount, Come Thou King</a:t>
            </a: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228600" y="13336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T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hou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F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ount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of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every blessing </a:t>
            </a:r>
            <a:br>
              <a:rPr lang="en-US" sz="3400" b="1" dirty="0" smtClean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Tune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my heart to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sing Thy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grace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Streams of mercy, never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1626" y="1126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Ceasing call for songs of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Loudest praise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Teach me some melodious sonnet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Sung by flaming tongues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Praise the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mount</a:t>
            </a:r>
            <a:br>
              <a:rPr lang="en-US" sz="3400" b="1" dirty="0" smtClean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I'm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fixed upon it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Mount of Thy redeeming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Thou Fount, come Thou King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Thou precious Prince of Peace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Hear Your bride, to You we sing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Thou Fount of our blessing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I was lost in utter darkness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 err="1" smtClean="0">
                <a:solidFill>
                  <a:schemeClr val="bg1"/>
                </a:solidFill>
                <a:sym typeface="Arial" charset="0"/>
              </a:rPr>
              <a:t>Til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came and rescued me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I was bound by all my sin when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Your love came and set me 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Now my soul can sing a new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Song now my heart has found a home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Now Your grace is always with me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And I'll never be alone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Cause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when we see You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 find strength to face the day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In Your Presence all our fears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Are washed away, washed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Thou Fount, come Thou King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Thou precious Prince of Peace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Hear Your bride, to You we sing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Thou Fount of our blessing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 to grace how great a debtor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Daily I'm constrained to be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Let Thy goodness like a fetter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Bind my wandering heart to Thee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Prone to wander, Lord I feel it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Prone to leave the God I love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Here's my heart Lord, take and seal it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Seal it for Thy courts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1626" y="1126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Thou Fount, come Thou King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Thou precious Prince of Peace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Hear Your bride, to You we sing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Thou Fount of our blessing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1626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>
                <a:solidFill>
                  <a:schemeClr val="bg1"/>
                </a:solidFill>
                <a:sym typeface="Arial" charset="0"/>
              </a:rPr>
              <a:t>Thomas Miller, Robert Robinson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>
                <a:solidFill>
                  <a:schemeClr val="bg1"/>
                </a:solidFill>
                <a:sym typeface="Arial" charset="0"/>
              </a:rPr>
              <a:t>2005 Gateway Create Publishing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1626" y="494567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>
                <a:solidFill>
                  <a:schemeClr val="bg1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01626" y="238346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Forever Reign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good You are good </a:t>
            </a:r>
            <a:endParaRPr lang="en-US" sz="3400" b="1" dirty="0" smtClean="0">
              <a:solidFill>
                <a:schemeClr val="bg1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When there's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nothing good in me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love You are love </a:t>
            </a:r>
            <a:endParaRPr lang="en-US" sz="3400" b="1" dirty="0" smtClean="0">
              <a:solidFill>
                <a:schemeClr val="bg1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On display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for all to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light You are light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When the darkness closes in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hope You are hope </a:t>
            </a:r>
            <a:endParaRPr lang="en-US" sz="3400" b="1" dirty="0" smtClean="0">
              <a:solidFill>
                <a:schemeClr val="bg1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have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covered all my 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peace You are peace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When my fear is crippling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true You are true </a:t>
            </a:r>
            <a:endParaRPr lang="en-US" sz="3400" b="1" dirty="0" smtClean="0">
              <a:solidFill>
                <a:schemeClr val="bg1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Even in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my wandering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1626" y="1050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joy You are joy </a:t>
            </a:r>
            <a:endParaRPr lang="en-US" sz="3400" b="1" dirty="0" smtClean="0">
              <a:solidFill>
                <a:schemeClr val="bg1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You're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the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reason that I sing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life You are life in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death has lost its 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1626" y="6478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Oh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I'm running to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Your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arms 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I'm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running to Your arms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The riches of Your love will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Always be enough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Nothing compares to Your embrace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Light of the world forever reign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more You are more </a:t>
            </a:r>
            <a:endParaRPr lang="en-US" sz="3400" b="1" dirty="0" smtClean="0">
              <a:solidFill>
                <a:schemeClr val="bg1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Than my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words will ever say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Lord You are Lord </a:t>
            </a:r>
            <a:endParaRPr lang="en-US" sz="3400" b="1" dirty="0" smtClean="0">
              <a:solidFill>
                <a:schemeClr val="bg1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All creation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will proclaim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6" y="745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Hosanna, hosanna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the God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who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saves us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Worthy of all our praises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Hosanna, hosanna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have Your way among us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 welcome You here, Lord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here You are here in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Your presence I'm made whole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God You are God </a:t>
            </a:r>
            <a:endParaRPr lang="en-US" sz="3400" b="1" dirty="0" smtClean="0">
              <a:solidFill>
                <a:schemeClr val="bg1"/>
              </a:solidFill>
              <a:sym typeface="Arial" charset="0"/>
            </a:endParaRP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Of all else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I'm letting 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1626" y="669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Oh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I'm running to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Your arms 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I'm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running to Your arms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The riches of Your love will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Always be enough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Nothing compares to Your embrace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Light of the world forever reign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01626" y="6478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Oh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I'm running to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Your arms 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I'm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running to Your arms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The riches of Your love will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Always be enough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Nothing compares to Your embrace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Light of the world forever reign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My heart will sing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No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other Name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Jesus </a:t>
            </a:r>
            <a:r>
              <a:rPr lang="en-US" sz="3400" b="1" dirty="0" err="1">
                <a:solidFill>
                  <a:schemeClr val="bg1"/>
                </a:solidFill>
                <a:sym typeface="Arial" charset="0"/>
              </a:rPr>
              <a:t>Jesus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3531" y="5929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Oh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I'm running to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Your arms 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I'm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running to Your arms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The riches of Your love will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Always be enough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Nothing compares to Your embrace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Light of the world forever reign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3531" y="6478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Oh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I'm running to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Your arms 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I'm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running to Your arms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The riches of Your love will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Always be enough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Nothing compares to Your embrace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Light of the world forever reign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My heart will sing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No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other Name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Jesus </a:t>
            </a:r>
            <a:r>
              <a:rPr lang="en-US" sz="3400" b="1" dirty="0" err="1">
                <a:solidFill>
                  <a:schemeClr val="bg1"/>
                </a:solidFill>
                <a:sym typeface="Arial" charset="0"/>
              </a:rPr>
              <a:t>Jesus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01626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Jason Ingram, Reuben Morgan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01626" y="476691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2009 SHOUT! Publishing, Windsor Hill Music, Sony/ATV Timber Publishing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01626" y="494567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01630" y="238348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 smtClean="0">
                <a:solidFill>
                  <a:schemeClr val="bg1"/>
                </a:solidFill>
                <a:sym typeface="Arial" charset="0"/>
              </a:rPr>
              <a:t>Waiting Here For You</a:t>
            </a:r>
            <a:endParaRPr lang="en-US" sz="3600" b="1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1630" y="12574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If faith can move the mountains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Let the mountains move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We come with expectation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Waiting here for You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Waiting here for You</a:t>
            </a:r>
          </a:p>
          <a:p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1630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You’re the Lord of all creation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And still You know my heart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The Author of Salvation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You’ve love us from the start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01630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Waiting here for You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With our hands lifted high in praise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And it’s You we adore 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Singing alleluia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Hear the sound of hearts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Returning to You, we turn to You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In Your Kingdom broken lives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Are made new, You make us 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01630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You are everything You’ve promised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Your faithfulness is true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We’re desperate for Your presence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All we need is You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1630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Waiting here for You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With our hands lifted high in praise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And it’s You we adore 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Singing alleluia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01630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We’re singing alleluia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We’re singing alleluia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We’re singing alleluia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We’re singing alleluia</a:t>
            </a:r>
          </a:p>
          <a:p>
            <a:endParaRPr lang="en-US" sz="3400" b="1" dirty="0" smtClean="0">
              <a:solidFill>
                <a:schemeClr val="bg1"/>
              </a:solidFill>
              <a:sym typeface="Arial" charset="0"/>
            </a:endParaRPr>
          </a:p>
          <a:p>
            <a:endParaRPr lang="en-US" sz="3400" b="1" dirty="0" smtClean="0">
              <a:solidFill>
                <a:schemeClr val="bg1"/>
              </a:solidFill>
              <a:sym typeface="Arial" charset="0"/>
            </a:endParaRPr>
          </a:p>
          <a:p>
            <a:endParaRPr lang="en-US" sz="3400" b="1" dirty="0" smtClean="0">
              <a:solidFill>
                <a:schemeClr val="bg1"/>
              </a:solidFill>
              <a:sym typeface="Arial" charset="0"/>
            </a:endParaRPr>
          </a:p>
          <a:p>
            <a:endParaRPr lang="en-US" sz="3400" b="1" dirty="0" smtClean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01630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Waiting here for You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With our hands lifted high in praise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And it’s You we adore </a:t>
            </a:r>
          </a:p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Singing alleluia</a:t>
            </a:r>
            <a:endParaRPr lang="en-US" sz="3400" b="1" dirty="0">
              <a:solidFill>
                <a:schemeClr val="bg1"/>
              </a:solidFill>
              <a:sym typeface="Arial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01630" y="4588153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ym typeface="Arial" charset="0"/>
              </a:rPr>
              <a:t>Traditional , James Chadwick, Chris Tomlin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01630" y="4766913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ym typeface="Arial" charset="0"/>
              </a:rPr>
              <a:t>2009 </a:t>
            </a:r>
            <a:r>
              <a:rPr lang="en-US" sz="1200" dirty="0" err="1">
                <a:sym typeface="Arial" charset="0"/>
              </a:rPr>
              <a:t>Vamos</a:t>
            </a:r>
            <a:r>
              <a:rPr lang="en-US" sz="1200" dirty="0">
                <a:sym typeface="Arial" charset="0"/>
              </a:rPr>
              <a:t> Publishing, worshiptogether.com songs, </a:t>
            </a:r>
            <a:r>
              <a:rPr lang="en-US" sz="1200" dirty="0" err="1">
                <a:sym typeface="Arial" charset="0"/>
              </a:rPr>
              <a:t>sixsteps</a:t>
            </a:r>
            <a:r>
              <a:rPr lang="en-US" sz="1200" dirty="0">
                <a:sym typeface="Arial" charset="0"/>
              </a:rPr>
              <a:t> Music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01630" y="4945672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sym typeface="Arial" charset="0"/>
              </a:rPr>
              <a:t>CCLI 78316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460517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sym typeface="Arial" charset="0"/>
              </a:rPr>
              <a:t>Traditional , James Chadwick, Chris Tomlin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478393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chemeClr val="bg1"/>
                </a:solidFill>
                <a:sym typeface="Arial" charset="0"/>
              </a:rPr>
              <a:t>2009 </a:t>
            </a:r>
            <a:r>
              <a:rPr lang="en-US" b="1" dirty="0" err="1">
                <a:solidFill>
                  <a:schemeClr val="bg1"/>
                </a:solidFill>
                <a:sym typeface="Arial" charset="0"/>
              </a:rPr>
              <a:t>Vamos</a:t>
            </a:r>
            <a:r>
              <a:rPr lang="en-US" b="1" dirty="0">
                <a:solidFill>
                  <a:schemeClr val="bg1"/>
                </a:solidFill>
                <a:sym typeface="Arial" charset="0"/>
              </a:rPr>
              <a:t> Publishing, worshiptogether.com songs, </a:t>
            </a:r>
            <a:r>
              <a:rPr lang="en-US" b="1" dirty="0" err="1">
                <a:solidFill>
                  <a:schemeClr val="bg1"/>
                </a:solidFill>
                <a:sym typeface="Arial" charset="0"/>
              </a:rPr>
              <a:t>sixsteps</a:t>
            </a:r>
            <a:r>
              <a:rPr lang="en-US" b="1" dirty="0">
                <a:solidFill>
                  <a:schemeClr val="bg1"/>
                </a:solidFill>
                <a:sym typeface="Arial" charset="0"/>
              </a:rPr>
              <a:t> Music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301625" y="238345"/>
            <a:ext cx="8068469" cy="5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r>
              <a:rPr lang="en-US" sz="36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Have Saved Us</a:t>
            </a: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01625" y="9526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Who am I that You would know me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Who are we to You Lord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have shown Your love and mercy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We are strangers no more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We are daughters we are sons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All because of what You've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01625" y="11812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have saved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</a:t>
            </a:r>
            <a:b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have raised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 up with You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have saved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 </a:t>
            </a:r>
            <a:b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Called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out and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made us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new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endParaRPr lang="en-US" sz="35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01625" y="8215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Turn our hearts from earthly idols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Turn our eyes to You Lord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Only You can heal what's broken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Only You can restore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We are daughters we are sons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All because of what You've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01625" y="11812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have saved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</a:t>
            </a:r>
            <a:b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have raised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 up with You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have saved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 </a:t>
            </a:r>
            <a:b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Called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out and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made us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new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endParaRPr lang="en-US" sz="35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We are daughters we are sons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All because of what You've done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01625" y="11263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have saved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</a:t>
            </a:r>
            <a:b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have raised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 up with You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have saved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 </a:t>
            </a:r>
            <a:b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Called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out and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made us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new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endParaRPr lang="en-US" sz="35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Cause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when we see You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 find strength to face the day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In Your Presence all our fears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Are washed away, washed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01625" y="1181276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have saved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</a:t>
            </a:r>
            <a:b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have raised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 up with You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have saved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 </a:t>
            </a:r>
            <a:b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Called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out and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made us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new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endParaRPr lang="en-US" sz="35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01625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have saved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</a:t>
            </a:r>
            <a:b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have saved </a:t>
            </a:r>
            <a:r>
              <a:rPr lang="en-US" sz="3500" b="1" dirty="0" smtClean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us</a:t>
            </a:r>
          </a:p>
          <a:p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have saved us</a:t>
            </a:r>
            <a:b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You have saved us</a:t>
            </a:r>
          </a:p>
          <a:p>
            <a:endParaRPr lang="en-US" sz="3500" b="1" dirty="0" smtClean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  <a:p>
            <a:endParaRPr lang="en-US" sz="3500" b="1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01625" y="4588151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r>
              <a:rPr lang="en-US" sz="1700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Paul </a:t>
            </a:r>
            <a:r>
              <a:rPr lang="en-US" sz="1700" dirty="0" err="1">
                <a:solidFill>
                  <a:schemeClr val="bg1"/>
                </a:solidFill>
                <a:latin typeface="Calibri" pitchFamily="34" charset="0"/>
                <a:sym typeface="Arial" charset="0"/>
              </a:rPr>
              <a:t>Baloche</a:t>
            </a:r>
            <a:r>
              <a:rPr lang="en-US" sz="1700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, Ben </a:t>
            </a:r>
            <a:r>
              <a:rPr lang="en-US" sz="1700" dirty="0" err="1">
                <a:solidFill>
                  <a:schemeClr val="bg1"/>
                </a:solidFill>
                <a:latin typeface="Calibri" pitchFamily="34" charset="0"/>
                <a:sym typeface="Arial" charset="0"/>
              </a:rPr>
              <a:t>Gowell</a:t>
            </a:r>
            <a:endParaRPr lang="en-US" sz="1700" dirty="0">
              <a:solidFill>
                <a:schemeClr val="bg1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01625" y="4766910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r>
              <a:rPr lang="en-US" sz="1700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2009 </a:t>
            </a:r>
            <a:r>
              <a:rPr lang="en-US" sz="1700" dirty="0" err="1">
                <a:solidFill>
                  <a:schemeClr val="bg1"/>
                </a:solidFill>
                <a:latin typeface="Calibri" pitchFamily="34" charset="0"/>
                <a:sym typeface="Arial" charset="0"/>
              </a:rPr>
              <a:t>Leadworship</a:t>
            </a:r>
            <a:r>
              <a:rPr lang="en-US" sz="1700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 Songs, Integrity Worship Music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301625" y="4945669"/>
            <a:ext cx="8068469" cy="1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r>
              <a:rPr lang="en-US" sz="1700" dirty="0">
                <a:solidFill>
                  <a:schemeClr val="bg1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el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/>
          </a:blip>
          <a:stretch>
            <a:fillRect/>
          </a:stretch>
        </p:blipFill>
        <p:spPr>
          <a:xfrm>
            <a:off x="4391739" y="981230"/>
            <a:ext cx="3761661" cy="38027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669131"/>
            <a:ext cx="7162800" cy="2667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WELCOME TEXAS ANGELS!! </a:t>
            </a:r>
            <a:endParaRPr lang="en-US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tx ange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1681">
            <a:off x="425310" y="1953841"/>
            <a:ext cx="3477926" cy="2308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83531"/>
            <a:ext cx="6435090" cy="1051032"/>
          </a:xfrm>
        </p:spPr>
        <p:txBody>
          <a:bodyPr>
            <a:prstTxWarp prst="textCanDown">
              <a:avLst/>
            </a:prstTxWarp>
            <a:noAutofit/>
          </a:bodyPr>
          <a:lstStyle/>
          <a:p>
            <a:r>
              <a:rPr lang="en-US" sz="66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HUSBANDS</a:t>
            </a:r>
            <a:endParaRPr lang="en-US" sz="66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45731"/>
            <a:ext cx="6080760" cy="647382"/>
          </a:xfrm>
        </p:spPr>
        <p:txBody>
          <a:bodyPr>
            <a:normAutofit/>
          </a:bodyPr>
          <a:lstStyle/>
          <a:p>
            <a:r>
              <a:rPr 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Ephesians 5:25-33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_understanding_women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9873">
            <a:off x="2590800" y="288131"/>
            <a:ext cx="3043134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4340" y="171609"/>
            <a:ext cx="8035290" cy="1487276"/>
          </a:xfrm>
          <a:noFill/>
          <a:ln w="28575"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5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Top 10 Things</a:t>
            </a:r>
          </a:p>
          <a:p>
            <a:pPr eaLnBrk="1" hangingPunct="1"/>
            <a:r>
              <a:rPr lang="en-US" sz="35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Men Understand About Women</a:t>
            </a:r>
            <a:endParaRPr lang="en-US" sz="26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5" descr="200251524-003"/>
          <p:cNvPicPr>
            <a:picLocks noChangeAspect="1" noChangeArrowheads="1"/>
          </p:cNvPicPr>
          <p:nvPr/>
        </p:nvPicPr>
        <p:blipFill>
          <a:blip r:embed="rId3" cstate="print"/>
          <a:srcRect t="8386"/>
          <a:stretch>
            <a:fillRect/>
          </a:stretch>
        </p:blipFill>
        <p:spPr bwMode="auto">
          <a:xfrm>
            <a:off x="4994911" y="1944900"/>
            <a:ext cx="3002677" cy="2895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4340" y="171609"/>
            <a:ext cx="8035290" cy="1487276"/>
          </a:xfrm>
          <a:noFill/>
          <a:ln w="28575"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5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Top 10 Things</a:t>
            </a:r>
          </a:p>
          <a:p>
            <a:pPr eaLnBrk="1" hangingPunct="1"/>
            <a:r>
              <a:rPr lang="en-US" sz="35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Men Understand About Women</a:t>
            </a:r>
            <a:endParaRPr lang="en-US" sz="26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5" descr="200251524-003"/>
          <p:cNvPicPr>
            <a:picLocks noChangeAspect="1" noChangeArrowheads="1"/>
          </p:cNvPicPr>
          <p:nvPr/>
        </p:nvPicPr>
        <p:blipFill>
          <a:blip r:embed="rId3" cstate="print"/>
          <a:srcRect t="8386"/>
          <a:stretch>
            <a:fillRect/>
          </a:stretch>
        </p:blipFill>
        <p:spPr bwMode="auto">
          <a:xfrm>
            <a:off x="4994911" y="1944900"/>
            <a:ext cx="3002677" cy="2895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1735931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2.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3.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4.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5.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6.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7.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8.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9.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10.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460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I Want in a Man…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Original List @ 22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31131"/>
            <a:ext cx="8077200" cy="41842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Handsome, Charming, Witty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Financially successful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 caring listener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In good shape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Dresses with style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Appreciates finer things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Full of thoughtful surprises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460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I Want in a Man…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i="1" dirty="0" smtClean="0">
                <a:solidFill>
                  <a:schemeClr val="bg1"/>
                </a:solidFill>
              </a:rPr>
              <a:t>Revised</a:t>
            </a:r>
            <a:r>
              <a:rPr lang="en-US" sz="3600" b="1" dirty="0" smtClean="0">
                <a:solidFill>
                  <a:schemeClr val="bg1"/>
                </a:solidFill>
              </a:rPr>
              <a:t> List @ 32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31131"/>
            <a:ext cx="8077200" cy="40318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Nice looking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Open car doors, hold chairs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Has enough money for a nice dinner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Listens more than talks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Laughs at my jokes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Carries bags of groceries of ease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Remembers birthdays and anniversaries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6" y="669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Hosanna, hosanna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the God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who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saves us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Worthy of all our praises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Hosanna, hosanna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have Your way among us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 welcome You here, Lord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460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I Want in a Man…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i="1" dirty="0" smtClean="0">
                <a:solidFill>
                  <a:schemeClr val="bg1"/>
                </a:solidFill>
              </a:rPr>
              <a:t>Revised</a:t>
            </a:r>
            <a:r>
              <a:rPr lang="en-US" sz="3600" b="1" dirty="0" smtClean="0">
                <a:solidFill>
                  <a:schemeClr val="bg1"/>
                </a:solidFill>
              </a:rPr>
              <a:t> List @ 42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4973"/>
            <a:ext cx="8305800" cy="43858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Not too ugly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Doesn’t drive off until I’m in the car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Works steady-splurges on dinner out occasionally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Usually remembers punch lines of jokes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Wears a shirt that covers his stomach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Remembers to put the toilet seat down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Knows not to buy champagne w/ screw-top lids</a:t>
            </a:r>
          </a:p>
          <a:p>
            <a:endParaRPr lang="en-US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460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I Want in a Man…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i="1" dirty="0" smtClean="0">
                <a:solidFill>
                  <a:schemeClr val="bg1"/>
                </a:solidFill>
              </a:rPr>
              <a:t>Revised</a:t>
            </a:r>
            <a:r>
              <a:rPr lang="en-US" sz="3600" b="1" dirty="0" smtClean="0">
                <a:solidFill>
                  <a:schemeClr val="bg1"/>
                </a:solidFill>
              </a:rPr>
              <a:t> List @ 52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78731"/>
            <a:ext cx="8534400" cy="438581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Keeps hair in nose and ears trimmed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Doesn’t belch or scratch in public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Doesn’t nod off when I’m venting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Doesn’t re-tell the same joke too many times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Is in good enough shape to get off the couch on weekends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100" dirty="0" smtClean="0">
                <a:solidFill>
                  <a:schemeClr val="bg1"/>
                </a:solidFill>
              </a:rPr>
              <a:t>Usually wears matching socks and fresh underwear</a:t>
            </a:r>
          </a:p>
          <a:p>
            <a:endParaRPr lang="en-US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460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I Want in a Man…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i="1" dirty="0" smtClean="0">
                <a:solidFill>
                  <a:schemeClr val="bg1"/>
                </a:solidFill>
              </a:rPr>
              <a:t>Revised</a:t>
            </a:r>
            <a:r>
              <a:rPr lang="en-US" sz="3600" b="1" dirty="0" smtClean="0">
                <a:solidFill>
                  <a:schemeClr val="bg1"/>
                </a:solidFill>
              </a:rPr>
              <a:t> List @ 62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7214"/>
            <a:ext cx="8001000" cy="50167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Doesn’t scare small children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Remembers where the bathroom is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Doesn’t require much money for upkeep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Remembers why he’s laughing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Is in good enough shape to stand up by himself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460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I Want in a Man…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i="1" dirty="0" smtClean="0">
                <a:solidFill>
                  <a:schemeClr val="bg1"/>
                </a:solidFill>
              </a:rPr>
              <a:t>Revised</a:t>
            </a:r>
            <a:r>
              <a:rPr lang="en-US" sz="3600" b="1" dirty="0" smtClean="0">
                <a:solidFill>
                  <a:schemeClr val="bg1"/>
                </a:solidFill>
              </a:rPr>
              <a:t> List @ 72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7214"/>
            <a:ext cx="8001000" cy="25545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Breathing…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Doesn’t miss the toilet…</a:t>
            </a:r>
            <a:endParaRPr lang="en-US" sz="3200" dirty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92931"/>
            <a:ext cx="7696200" cy="360098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INSTRUCTIONS TO HUSBANDS</a:t>
            </a:r>
          </a:p>
          <a:p>
            <a:pPr algn="ctr"/>
            <a:endParaRPr lang="en-US" sz="4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*The Command... </a:t>
            </a:r>
            <a:b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</a:br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Love your wives unconditionally</a:t>
            </a:r>
          </a:p>
          <a:p>
            <a:pPr algn="ctr"/>
            <a:endParaRPr lang="en-US" sz="37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3700" b="1" dirty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1159"/>
            <a:ext cx="7696200" cy="430887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INSTRUCTIONS TO HUSBANDS</a:t>
            </a:r>
          </a:p>
          <a:p>
            <a:pPr algn="ctr"/>
            <a:endParaRPr lang="en-US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*The Character of Unconditional Love</a:t>
            </a: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Sacrificial Love</a:t>
            </a: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pping with your husband.jpg"/>
          <p:cNvPicPr>
            <a:picLocks noChangeAspect="1"/>
          </p:cNvPicPr>
          <p:nvPr/>
        </p:nvPicPr>
        <p:blipFill>
          <a:blip r:embed="rId3" cstate="print"/>
          <a:srcRect t="2636" r="2309" b="10037"/>
          <a:stretch>
            <a:fillRect/>
          </a:stretch>
        </p:blipFill>
        <p:spPr>
          <a:xfrm>
            <a:off x="838200" y="288131"/>
            <a:ext cx="6711829" cy="4495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1159"/>
            <a:ext cx="7696200" cy="426270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INSTRUCTIONS TO HUSBANDS</a:t>
            </a:r>
          </a:p>
          <a:p>
            <a:pPr algn="ctr"/>
            <a:endParaRPr lang="en-US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*The Character of Unconditional Love</a:t>
            </a: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Sacrificial Love</a:t>
            </a: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Purifying Love</a:t>
            </a: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31131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Indulgence does not satisfy aroused desire, it inflames it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45879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Satan will do everything he can to bring two people together sexually 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before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marriage. </a:t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He also does everything he can to keep them away from each other </a:t>
            </a:r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after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marriage.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1626" y="1191728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Cause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when we see You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 find strength to face the day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In Your Presence all our fears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Are washed away, washed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1159"/>
            <a:ext cx="7696200" cy="421653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INSTRUCTIONS TO HUSBANDS</a:t>
            </a:r>
          </a:p>
          <a:p>
            <a:pPr algn="ctr"/>
            <a:endParaRPr lang="en-US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*The Character of Unconditional Love</a:t>
            </a: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Sacrificial Love</a:t>
            </a: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Purifying Love</a:t>
            </a: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Caring Love</a:t>
            </a: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1159"/>
            <a:ext cx="7696200" cy="421653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INSTRUCTIONS TO HUSBANDS</a:t>
            </a:r>
          </a:p>
          <a:p>
            <a:pPr algn="ctr"/>
            <a:endParaRPr lang="en-US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*The Character of Unconditional Love</a:t>
            </a: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Sacrificial Love</a:t>
            </a: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Purifying Love</a:t>
            </a: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Caring Love</a:t>
            </a: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1159"/>
            <a:ext cx="7696200" cy="417037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INSTRUCTIONS TO HUSBANDS</a:t>
            </a:r>
          </a:p>
          <a:p>
            <a:pPr algn="ctr"/>
            <a:endParaRPr lang="en-US" sz="2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*The Character of Unconditional Love</a:t>
            </a: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Sacrificial Love</a:t>
            </a: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Purifying Love</a:t>
            </a: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Caring Love</a:t>
            </a:r>
          </a:p>
          <a:p>
            <a:pPr algn="ctr"/>
            <a:r>
              <a:rPr lang="en-US" sz="3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Unbreakable Love</a:t>
            </a: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1159"/>
            <a:ext cx="7696200" cy="432426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HUSBANDS…</a:t>
            </a:r>
          </a:p>
          <a:p>
            <a:pPr algn="ctr"/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ctr"/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Adobe Gothic Std B" pitchFamily="34" charset="-128"/>
              </a:rPr>
              <a:t>WHAT’S it LIKE to be MARRIED to YOU?</a:t>
            </a:r>
          </a:p>
          <a:p>
            <a:pPr algn="r"/>
            <a:endParaRPr lang="en-US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  <a:p>
            <a:pPr algn="r"/>
            <a:endParaRPr lang="en-US" sz="3000" b="1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1626" y="669131"/>
            <a:ext cx="8068469" cy="238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Hosanna, hosanna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You are the God </a:t>
            </a:r>
            <a:r>
              <a:rPr lang="en-US" sz="3400" b="1" dirty="0" smtClean="0">
                <a:solidFill>
                  <a:schemeClr val="bg1"/>
                </a:solidFill>
                <a:sym typeface="Arial" charset="0"/>
              </a:rPr>
              <a:t>who </a:t>
            </a: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saves us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Worthy of all our praises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Hosanna, hosanna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Come have Your way among us</a:t>
            </a:r>
            <a:br>
              <a:rPr lang="en-US" sz="3400" b="1" dirty="0">
                <a:solidFill>
                  <a:schemeClr val="bg1"/>
                </a:solidFill>
                <a:sym typeface="Arial" charset="0"/>
              </a:rPr>
            </a:br>
            <a:r>
              <a:rPr lang="en-US" sz="3400" b="1" dirty="0">
                <a:solidFill>
                  <a:schemeClr val="bg1"/>
                </a:solidFill>
                <a:sym typeface="Arial" charset="0"/>
              </a:rPr>
              <a:t>We welcome You here, Lord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987</Words>
  <Application>Microsoft Office PowerPoint</Application>
  <PresentationFormat>Custom</PresentationFormat>
  <Paragraphs>230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HUSBANDS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13</cp:revision>
  <dcterms:created xsi:type="dcterms:W3CDTF">2012-02-23T21:16:35Z</dcterms:created>
  <dcterms:modified xsi:type="dcterms:W3CDTF">2012-03-05T20:11:19Z</dcterms:modified>
</cp:coreProperties>
</file>