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313" r:id="rId2"/>
    <p:sldId id="314" r:id="rId3"/>
    <p:sldId id="256" r:id="rId4"/>
    <p:sldId id="257" r:id="rId5"/>
    <p:sldId id="258" r:id="rId6"/>
    <p:sldId id="259" r:id="rId7"/>
    <p:sldId id="260" r:id="rId8"/>
    <p:sldId id="261" r:id="rId9"/>
    <p:sldId id="262" r:id="rId10"/>
    <p:sldId id="335" r:id="rId11"/>
    <p:sldId id="263" r:id="rId12"/>
    <p:sldId id="338" r:id="rId13"/>
    <p:sldId id="264" r:id="rId14"/>
    <p:sldId id="265" r:id="rId15"/>
    <p:sldId id="266" r:id="rId16"/>
    <p:sldId id="267" r:id="rId17"/>
    <p:sldId id="268" r:id="rId18"/>
    <p:sldId id="269" r:id="rId19"/>
    <p:sldId id="270"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341" r:id="rId36"/>
    <p:sldId id="287" r:id="rId37"/>
    <p:sldId id="288" r:id="rId38"/>
    <p:sldId id="289" r:id="rId39"/>
    <p:sldId id="290" r:id="rId40"/>
    <p:sldId id="292" r:id="rId41"/>
    <p:sldId id="305" r:id="rId42"/>
    <p:sldId id="306" r:id="rId43"/>
    <p:sldId id="307" r:id="rId44"/>
    <p:sldId id="308" r:id="rId45"/>
    <p:sldId id="309" r:id="rId46"/>
    <p:sldId id="310" r:id="rId47"/>
    <p:sldId id="311" r:id="rId48"/>
    <p:sldId id="342" r:id="rId49"/>
    <p:sldId id="312" r:id="rId50"/>
    <p:sldId id="315" r:id="rId51"/>
    <p:sldId id="318" r:id="rId52"/>
    <p:sldId id="323" r:id="rId53"/>
    <p:sldId id="324" r:id="rId54"/>
    <p:sldId id="340" r:id="rId55"/>
    <p:sldId id="339" r:id="rId56"/>
    <p:sldId id="319" r:id="rId57"/>
    <p:sldId id="325" r:id="rId58"/>
    <p:sldId id="326" r:id="rId59"/>
    <p:sldId id="327" r:id="rId60"/>
    <p:sldId id="328" r:id="rId61"/>
    <p:sldId id="329" r:id="rId62"/>
    <p:sldId id="320" r:id="rId63"/>
    <p:sldId id="330" r:id="rId64"/>
    <p:sldId id="331" r:id="rId65"/>
    <p:sldId id="334" r:id="rId66"/>
    <p:sldId id="322" r:id="rId67"/>
    <p:sldId id="321" r:id="rId68"/>
    <p:sldId id="332" r:id="rId69"/>
    <p:sldId id="293" r:id="rId70"/>
    <p:sldId id="294" r:id="rId71"/>
    <p:sldId id="295" r:id="rId72"/>
    <p:sldId id="296" r:id="rId73"/>
    <p:sldId id="297" r:id="rId74"/>
    <p:sldId id="298" r:id="rId75"/>
    <p:sldId id="299" r:id="rId76"/>
    <p:sldId id="300" r:id="rId77"/>
    <p:sldId id="301" r:id="rId78"/>
    <p:sldId id="336" r:id="rId79"/>
    <p:sldId id="337" r:id="rId80"/>
    <p:sldId id="303" r:id="rId81"/>
    <p:sldId id="304" r:id="rId82"/>
  </p:sldIdLst>
  <p:sldSz cx="8686800" cy="5148263"/>
  <p:notesSz cx="6858000" cy="9144000"/>
  <p:defaultText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540" y="-96"/>
      </p:cViewPr>
      <p:guideLst>
        <p:guide orient="horz" pos="1622"/>
        <p:guide pos="2736"/>
      </p:guideLst>
    </p:cSldViewPr>
  </p:slideViewPr>
  <p:notesTextViewPr>
    <p:cViewPr>
      <p:scale>
        <a:sx n="100" d="100"/>
        <a:sy n="100" d="100"/>
      </p:scale>
      <p:origin x="0" y="0"/>
    </p:cViewPr>
  </p:notesTextViewPr>
  <p:sorterViewPr>
    <p:cViewPr>
      <p:scale>
        <a:sx n="100" d="100"/>
        <a:sy n="100" d="100"/>
      </p:scale>
      <p:origin x="0" y="9240"/>
    </p:cViewPr>
  </p:sorterViewPr>
  <p:notesViewPr>
    <p:cSldViewPr>
      <p:cViewPr varScale="1">
        <p:scale>
          <a:sx n="51" d="100"/>
          <a:sy n="51" d="100"/>
        </p:scale>
        <p:origin x="-268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21EB90-3BF8-4063-ADE9-43918CE6BED9}" type="datetimeFigureOut">
              <a:rPr lang="en-US" smtClean="0"/>
              <a:pPr/>
              <a:t>1/22/2012</a:t>
            </a:fld>
            <a:endParaRPr lang="en-US"/>
          </a:p>
        </p:txBody>
      </p:sp>
      <p:sp>
        <p:nvSpPr>
          <p:cNvPr id="4" name="Slide Image Placeholder 3"/>
          <p:cNvSpPr>
            <a:spLocks noGrp="1" noRot="1" noChangeAspect="1"/>
          </p:cNvSpPr>
          <p:nvPr>
            <p:ph type="sldImg" idx="2"/>
          </p:nvPr>
        </p:nvSpPr>
        <p:spPr>
          <a:xfrm>
            <a:off x="536575" y="685800"/>
            <a:ext cx="57848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C743C0-968D-4ED2-BEE8-37932F8381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790499" rtl="0" eaLnBrk="1" latinLnBrk="0" hangingPunct="1">
      <a:defRPr sz="1000" kern="1200">
        <a:solidFill>
          <a:schemeClr val="tx1"/>
        </a:solidFill>
        <a:latin typeface="+mn-lt"/>
        <a:ea typeface="+mn-ea"/>
        <a:cs typeface="+mn-cs"/>
      </a:defRPr>
    </a:lvl1pPr>
    <a:lvl2pPr marL="395249" algn="l" defTabSz="790499" rtl="0" eaLnBrk="1" latinLnBrk="0" hangingPunct="1">
      <a:defRPr sz="1000" kern="1200">
        <a:solidFill>
          <a:schemeClr val="tx1"/>
        </a:solidFill>
        <a:latin typeface="+mn-lt"/>
        <a:ea typeface="+mn-ea"/>
        <a:cs typeface="+mn-cs"/>
      </a:defRPr>
    </a:lvl2pPr>
    <a:lvl3pPr marL="790499" algn="l" defTabSz="790499" rtl="0" eaLnBrk="1" latinLnBrk="0" hangingPunct="1">
      <a:defRPr sz="1000" kern="1200">
        <a:solidFill>
          <a:schemeClr val="tx1"/>
        </a:solidFill>
        <a:latin typeface="+mn-lt"/>
        <a:ea typeface="+mn-ea"/>
        <a:cs typeface="+mn-cs"/>
      </a:defRPr>
    </a:lvl3pPr>
    <a:lvl4pPr marL="1185748" algn="l" defTabSz="790499" rtl="0" eaLnBrk="1" latinLnBrk="0" hangingPunct="1">
      <a:defRPr sz="1000" kern="1200">
        <a:solidFill>
          <a:schemeClr val="tx1"/>
        </a:solidFill>
        <a:latin typeface="+mn-lt"/>
        <a:ea typeface="+mn-ea"/>
        <a:cs typeface="+mn-cs"/>
      </a:defRPr>
    </a:lvl4pPr>
    <a:lvl5pPr marL="1580998" algn="l" defTabSz="790499" rtl="0" eaLnBrk="1" latinLnBrk="0" hangingPunct="1">
      <a:defRPr sz="1000" kern="1200">
        <a:solidFill>
          <a:schemeClr val="tx1"/>
        </a:solidFill>
        <a:latin typeface="+mn-lt"/>
        <a:ea typeface="+mn-ea"/>
        <a:cs typeface="+mn-cs"/>
      </a:defRPr>
    </a:lvl5pPr>
    <a:lvl6pPr marL="1976247" algn="l" defTabSz="790499" rtl="0" eaLnBrk="1" latinLnBrk="0" hangingPunct="1">
      <a:defRPr sz="1000" kern="1200">
        <a:solidFill>
          <a:schemeClr val="tx1"/>
        </a:solidFill>
        <a:latin typeface="+mn-lt"/>
        <a:ea typeface="+mn-ea"/>
        <a:cs typeface="+mn-cs"/>
      </a:defRPr>
    </a:lvl6pPr>
    <a:lvl7pPr marL="2371496" algn="l" defTabSz="790499" rtl="0" eaLnBrk="1" latinLnBrk="0" hangingPunct="1">
      <a:defRPr sz="1000" kern="1200">
        <a:solidFill>
          <a:schemeClr val="tx1"/>
        </a:solidFill>
        <a:latin typeface="+mn-lt"/>
        <a:ea typeface="+mn-ea"/>
        <a:cs typeface="+mn-cs"/>
      </a:defRPr>
    </a:lvl7pPr>
    <a:lvl8pPr marL="2766746" algn="l" defTabSz="790499" rtl="0" eaLnBrk="1" latinLnBrk="0" hangingPunct="1">
      <a:defRPr sz="1000" kern="1200">
        <a:solidFill>
          <a:schemeClr val="tx1"/>
        </a:solidFill>
        <a:latin typeface="+mn-lt"/>
        <a:ea typeface="+mn-ea"/>
        <a:cs typeface="+mn-cs"/>
      </a:defRPr>
    </a:lvl8pPr>
    <a:lvl9pPr marL="3161995" algn="l" defTabSz="790499"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2C743C0-968D-4ED2-BEE8-37932F838153}"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F227C40-3FDA-43E6-8AFF-B08D82BC85FF}"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325BB1-535E-4DF5-BC97-0E7EC2C092EB}"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493A2-C9BE-48E0-80F8-8F00E6D2C3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25BB1-535E-4DF5-BC97-0E7EC2C092EB}"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493A2-C9BE-48E0-80F8-8F00E6D2C3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82733" y="154925"/>
            <a:ext cx="1856501" cy="329751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3226" y="154925"/>
            <a:ext cx="5424726" cy="32975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25BB1-535E-4DF5-BC97-0E7EC2C092EB}"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493A2-C9BE-48E0-80F8-8F00E6D2C3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25BB1-535E-4DF5-BC97-0E7EC2C092EB}"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493A2-C9BE-48E0-80F8-8F00E6D2C3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197" y="3308236"/>
            <a:ext cx="7383780" cy="1022502"/>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686197" y="2182054"/>
            <a:ext cx="7383780" cy="1126182"/>
          </a:xfrm>
        </p:spPr>
        <p:txBody>
          <a:bodyPr anchor="b"/>
          <a:lstStyle>
            <a:lvl1pPr marL="0" indent="0">
              <a:buNone/>
              <a:defRPr sz="1700">
                <a:solidFill>
                  <a:schemeClr val="tx1">
                    <a:tint val="75000"/>
                  </a:schemeClr>
                </a:solidFill>
              </a:defRPr>
            </a:lvl1pPr>
            <a:lvl2pPr marL="395249" indent="0">
              <a:buNone/>
              <a:defRPr sz="1600">
                <a:solidFill>
                  <a:schemeClr val="tx1">
                    <a:tint val="75000"/>
                  </a:schemeClr>
                </a:solidFill>
              </a:defRPr>
            </a:lvl2pPr>
            <a:lvl3pPr marL="790499" indent="0">
              <a:buNone/>
              <a:defRPr sz="1400">
                <a:solidFill>
                  <a:schemeClr val="tx1">
                    <a:tint val="75000"/>
                  </a:schemeClr>
                </a:solidFill>
              </a:defRPr>
            </a:lvl3pPr>
            <a:lvl4pPr marL="1185748" indent="0">
              <a:buNone/>
              <a:defRPr sz="1200">
                <a:solidFill>
                  <a:schemeClr val="tx1">
                    <a:tint val="75000"/>
                  </a:schemeClr>
                </a:solidFill>
              </a:defRPr>
            </a:lvl4pPr>
            <a:lvl5pPr marL="1580998" indent="0">
              <a:buNone/>
              <a:defRPr sz="1200">
                <a:solidFill>
                  <a:schemeClr val="tx1">
                    <a:tint val="75000"/>
                  </a:schemeClr>
                </a:solidFill>
              </a:defRPr>
            </a:lvl5pPr>
            <a:lvl6pPr marL="1976247" indent="0">
              <a:buNone/>
              <a:defRPr sz="1200">
                <a:solidFill>
                  <a:schemeClr val="tx1">
                    <a:tint val="75000"/>
                  </a:schemeClr>
                </a:solidFill>
              </a:defRPr>
            </a:lvl6pPr>
            <a:lvl7pPr marL="2371496" indent="0">
              <a:buNone/>
              <a:defRPr sz="1200">
                <a:solidFill>
                  <a:schemeClr val="tx1">
                    <a:tint val="75000"/>
                  </a:schemeClr>
                </a:solidFill>
              </a:defRPr>
            </a:lvl7pPr>
            <a:lvl8pPr marL="2766746" indent="0">
              <a:buNone/>
              <a:defRPr sz="1200">
                <a:solidFill>
                  <a:schemeClr val="tx1">
                    <a:tint val="75000"/>
                  </a:schemeClr>
                </a:solidFill>
              </a:defRPr>
            </a:lvl8pPr>
            <a:lvl9pPr marL="316199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325BB1-535E-4DF5-BC97-0E7EC2C092EB}" type="datetimeFigureOut">
              <a:rPr lang="en-US" smtClean="0"/>
              <a:pPr/>
              <a:t>1/22/2012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F493A2-C9BE-48E0-80F8-8F00E6D2C3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3227"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98620" y="902138"/>
            <a:ext cx="3640614" cy="2550297"/>
          </a:xfrm>
        </p:spPr>
        <p:txBody>
          <a:bodyPr/>
          <a:lstStyle>
            <a:lvl1pPr>
              <a:defRPr sz="2400"/>
            </a:lvl1pPr>
            <a:lvl2pPr>
              <a:defRPr sz="2100"/>
            </a:lvl2pPr>
            <a:lvl3pPr>
              <a:defRPr sz="17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325BB1-535E-4DF5-BC97-0E7EC2C092EB}"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493A2-C9BE-48E0-80F8-8F00E6D2C3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4340" y="206169"/>
            <a:ext cx="7818120" cy="8580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4340" y="1152401"/>
            <a:ext cx="3838179"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34340" y="1632667"/>
            <a:ext cx="3838179"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412774" y="1152401"/>
            <a:ext cx="3839686" cy="480266"/>
          </a:xfrm>
        </p:spPr>
        <p:txBody>
          <a:bodyPr anchor="b"/>
          <a:lstStyle>
            <a:lvl1pPr marL="0" indent="0">
              <a:buNone/>
              <a:defRPr sz="2100" b="1"/>
            </a:lvl1pPr>
            <a:lvl2pPr marL="395249" indent="0">
              <a:buNone/>
              <a:defRPr sz="1700" b="1"/>
            </a:lvl2pPr>
            <a:lvl3pPr marL="790499" indent="0">
              <a:buNone/>
              <a:defRPr sz="1600" b="1"/>
            </a:lvl3pPr>
            <a:lvl4pPr marL="1185748" indent="0">
              <a:buNone/>
              <a:defRPr sz="1400" b="1"/>
            </a:lvl4pPr>
            <a:lvl5pPr marL="1580998" indent="0">
              <a:buNone/>
              <a:defRPr sz="1400" b="1"/>
            </a:lvl5pPr>
            <a:lvl6pPr marL="1976247" indent="0">
              <a:buNone/>
              <a:defRPr sz="1400" b="1"/>
            </a:lvl6pPr>
            <a:lvl7pPr marL="2371496" indent="0">
              <a:buNone/>
              <a:defRPr sz="1400" b="1"/>
            </a:lvl7pPr>
            <a:lvl8pPr marL="2766746" indent="0">
              <a:buNone/>
              <a:defRPr sz="1400" b="1"/>
            </a:lvl8pPr>
            <a:lvl9pPr marL="316199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412774" y="1632667"/>
            <a:ext cx="3839686" cy="2966210"/>
          </a:xfrm>
        </p:spPr>
        <p:txBody>
          <a:bodyPr/>
          <a:lstStyle>
            <a:lvl1pPr>
              <a:defRPr sz="2100"/>
            </a:lvl1pPr>
            <a:lvl2pPr>
              <a:defRPr sz="17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325BB1-535E-4DF5-BC97-0E7EC2C092EB}" type="datetimeFigureOut">
              <a:rPr lang="en-US" smtClean="0"/>
              <a:pPr/>
              <a:t>1/22/2012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F493A2-C9BE-48E0-80F8-8F00E6D2C3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325BB1-535E-4DF5-BC97-0E7EC2C092EB}" type="datetimeFigureOut">
              <a:rPr lang="en-US" smtClean="0"/>
              <a:pPr/>
              <a:t>1/22/2012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F493A2-C9BE-48E0-80F8-8F00E6D2C3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25BB1-535E-4DF5-BC97-0E7EC2C092EB}" type="datetimeFigureOut">
              <a:rPr lang="en-US" smtClean="0"/>
              <a:pPr/>
              <a:t>1/22/2012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F493A2-C9BE-48E0-80F8-8F00E6D2C3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341" y="204977"/>
            <a:ext cx="2857897" cy="872345"/>
          </a:xfrm>
        </p:spPr>
        <p:txBody>
          <a:bodyPr anchor="b"/>
          <a:lstStyle>
            <a:lvl1pPr algn="l">
              <a:defRPr sz="1700" b="1"/>
            </a:lvl1pPr>
          </a:lstStyle>
          <a:p>
            <a:r>
              <a:rPr lang="en-US" smtClean="0"/>
              <a:t>Click to edit Master title style</a:t>
            </a:r>
            <a:endParaRPr lang="en-US"/>
          </a:p>
        </p:txBody>
      </p:sp>
      <p:sp>
        <p:nvSpPr>
          <p:cNvPr id="3" name="Content Placeholder 2"/>
          <p:cNvSpPr>
            <a:spLocks noGrp="1"/>
          </p:cNvSpPr>
          <p:nvPr>
            <p:ph idx="1"/>
          </p:nvPr>
        </p:nvSpPr>
        <p:spPr>
          <a:xfrm>
            <a:off x="3396297" y="204977"/>
            <a:ext cx="4856163" cy="4393900"/>
          </a:xfrm>
        </p:spPr>
        <p:txBody>
          <a:bodyPr/>
          <a:lstStyle>
            <a:lvl1pPr>
              <a:defRPr sz="2800"/>
            </a:lvl1pPr>
            <a:lvl2pPr>
              <a:defRPr sz="2400"/>
            </a:lvl2pPr>
            <a:lvl3pPr>
              <a:defRPr sz="21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341" y="1077322"/>
            <a:ext cx="2857897" cy="352155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25BB1-535E-4DF5-BC97-0E7EC2C092EB}"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493A2-C9BE-48E0-80F8-8F00E6D2C3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2674" y="3603784"/>
            <a:ext cx="5212080" cy="425447"/>
          </a:xfrm>
        </p:spPr>
        <p:txBody>
          <a:bodyPr anchor="b"/>
          <a:lstStyle>
            <a:lvl1pPr algn="l">
              <a:defRPr sz="1700" b="1"/>
            </a:lvl1pPr>
          </a:lstStyle>
          <a:p>
            <a:r>
              <a:rPr lang="en-US" smtClean="0"/>
              <a:t>Click to edit Master title style</a:t>
            </a:r>
            <a:endParaRPr lang="en-US"/>
          </a:p>
        </p:txBody>
      </p:sp>
      <p:sp>
        <p:nvSpPr>
          <p:cNvPr id="3" name="Picture Placeholder 2"/>
          <p:cNvSpPr>
            <a:spLocks noGrp="1"/>
          </p:cNvSpPr>
          <p:nvPr>
            <p:ph type="pic" idx="1"/>
          </p:nvPr>
        </p:nvSpPr>
        <p:spPr>
          <a:xfrm>
            <a:off x="1702674" y="460007"/>
            <a:ext cx="5212080" cy="3088958"/>
          </a:xfrm>
        </p:spPr>
        <p:txBody>
          <a:bodyPr/>
          <a:lstStyle>
            <a:lvl1pPr marL="0" indent="0">
              <a:buNone/>
              <a:defRPr sz="2800"/>
            </a:lvl1pPr>
            <a:lvl2pPr marL="395249" indent="0">
              <a:buNone/>
              <a:defRPr sz="2400"/>
            </a:lvl2pPr>
            <a:lvl3pPr marL="790499" indent="0">
              <a:buNone/>
              <a:defRPr sz="2100"/>
            </a:lvl3pPr>
            <a:lvl4pPr marL="1185748" indent="0">
              <a:buNone/>
              <a:defRPr sz="1700"/>
            </a:lvl4pPr>
            <a:lvl5pPr marL="1580998" indent="0">
              <a:buNone/>
              <a:defRPr sz="1700"/>
            </a:lvl5pPr>
            <a:lvl6pPr marL="1976247" indent="0">
              <a:buNone/>
              <a:defRPr sz="1700"/>
            </a:lvl6pPr>
            <a:lvl7pPr marL="2371496" indent="0">
              <a:buNone/>
              <a:defRPr sz="1700"/>
            </a:lvl7pPr>
            <a:lvl8pPr marL="2766746" indent="0">
              <a:buNone/>
              <a:defRPr sz="1700"/>
            </a:lvl8pPr>
            <a:lvl9pPr marL="3161995" indent="0">
              <a:buNone/>
              <a:defRPr sz="1700"/>
            </a:lvl9pPr>
          </a:lstStyle>
          <a:p>
            <a:endParaRPr lang="en-US"/>
          </a:p>
        </p:txBody>
      </p:sp>
      <p:sp>
        <p:nvSpPr>
          <p:cNvPr id="4" name="Text Placeholder 3"/>
          <p:cNvSpPr>
            <a:spLocks noGrp="1"/>
          </p:cNvSpPr>
          <p:nvPr>
            <p:ph type="body" sz="half" idx="2"/>
          </p:nvPr>
        </p:nvSpPr>
        <p:spPr>
          <a:xfrm>
            <a:off x="1702674" y="4029231"/>
            <a:ext cx="5212080" cy="604205"/>
          </a:xfrm>
        </p:spPr>
        <p:txBody>
          <a:bodyPr/>
          <a:lstStyle>
            <a:lvl1pPr marL="0" indent="0">
              <a:buNone/>
              <a:defRPr sz="1200"/>
            </a:lvl1pPr>
            <a:lvl2pPr marL="395249" indent="0">
              <a:buNone/>
              <a:defRPr sz="1000"/>
            </a:lvl2pPr>
            <a:lvl3pPr marL="790499" indent="0">
              <a:buNone/>
              <a:defRPr sz="900"/>
            </a:lvl3pPr>
            <a:lvl4pPr marL="1185748" indent="0">
              <a:buNone/>
              <a:defRPr sz="800"/>
            </a:lvl4pPr>
            <a:lvl5pPr marL="1580998" indent="0">
              <a:buNone/>
              <a:defRPr sz="800"/>
            </a:lvl5pPr>
            <a:lvl6pPr marL="1976247" indent="0">
              <a:buNone/>
              <a:defRPr sz="800"/>
            </a:lvl6pPr>
            <a:lvl7pPr marL="2371496" indent="0">
              <a:buNone/>
              <a:defRPr sz="800"/>
            </a:lvl7pPr>
            <a:lvl8pPr marL="2766746" indent="0">
              <a:buNone/>
              <a:defRPr sz="800"/>
            </a:lvl8pPr>
            <a:lvl9pPr marL="316199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325BB1-535E-4DF5-BC97-0E7EC2C092EB}" type="datetimeFigureOut">
              <a:rPr lang="en-US" smtClean="0"/>
              <a:pPr/>
              <a:t>1/22/2012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F493A2-C9BE-48E0-80F8-8F00E6D2C3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69"/>
            <a:ext cx="7818120" cy="858044"/>
          </a:xfrm>
          <a:prstGeom prst="rect">
            <a:avLst/>
          </a:prstGeom>
        </p:spPr>
        <p:txBody>
          <a:bodyPr vert="horz" lIns="79050" tIns="39525" rIns="79050" bIns="395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34340" y="1201262"/>
            <a:ext cx="7818120" cy="3397616"/>
          </a:xfrm>
          <a:prstGeom prst="rect">
            <a:avLst/>
          </a:prstGeom>
        </p:spPr>
        <p:txBody>
          <a:bodyPr vert="horz" lIns="79050" tIns="39525" rIns="79050" bIns="395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34340" y="4771678"/>
            <a:ext cx="2026920" cy="274097"/>
          </a:xfrm>
          <a:prstGeom prst="rect">
            <a:avLst/>
          </a:prstGeom>
        </p:spPr>
        <p:txBody>
          <a:bodyPr vert="horz" lIns="79050" tIns="39525" rIns="79050" bIns="39525" rtlCol="0" anchor="ctr"/>
          <a:lstStyle>
            <a:lvl1pPr algn="l">
              <a:defRPr sz="1000">
                <a:solidFill>
                  <a:schemeClr val="tx1">
                    <a:tint val="75000"/>
                  </a:schemeClr>
                </a:solidFill>
              </a:defRPr>
            </a:lvl1pPr>
          </a:lstStyle>
          <a:p>
            <a:fld id="{7E325BB1-535E-4DF5-BC97-0E7EC2C092EB}" type="datetimeFigureOut">
              <a:rPr lang="en-US" smtClean="0"/>
              <a:pPr/>
              <a:t>1/22/2012</a:t>
            </a:fld>
            <a:endParaRPr lang="en-US"/>
          </a:p>
        </p:txBody>
      </p:sp>
      <p:sp>
        <p:nvSpPr>
          <p:cNvPr id="5" name="Footer Placeholder 4"/>
          <p:cNvSpPr>
            <a:spLocks noGrp="1"/>
          </p:cNvSpPr>
          <p:nvPr>
            <p:ph type="ftr" sz="quarter" idx="3"/>
          </p:nvPr>
        </p:nvSpPr>
        <p:spPr>
          <a:xfrm>
            <a:off x="2967990" y="4771678"/>
            <a:ext cx="2750820" cy="274097"/>
          </a:xfrm>
          <a:prstGeom prst="rect">
            <a:avLst/>
          </a:prstGeom>
        </p:spPr>
        <p:txBody>
          <a:bodyPr vert="horz" lIns="79050" tIns="39525" rIns="79050" bIns="39525"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225540" y="4771678"/>
            <a:ext cx="2026920" cy="274097"/>
          </a:xfrm>
          <a:prstGeom prst="rect">
            <a:avLst/>
          </a:prstGeom>
        </p:spPr>
        <p:txBody>
          <a:bodyPr vert="horz" lIns="79050" tIns="39525" rIns="79050" bIns="39525" rtlCol="0" anchor="ctr"/>
          <a:lstStyle>
            <a:lvl1pPr algn="r">
              <a:defRPr sz="1000">
                <a:solidFill>
                  <a:schemeClr val="tx1">
                    <a:tint val="75000"/>
                  </a:schemeClr>
                </a:solidFill>
              </a:defRPr>
            </a:lvl1pPr>
          </a:lstStyle>
          <a:p>
            <a:fld id="{5FF493A2-C9BE-48E0-80F8-8F00E6D2C3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90499" rtl="0" eaLnBrk="1" latinLnBrk="0" hangingPunct="1">
        <a:spcBef>
          <a:spcPct val="0"/>
        </a:spcBef>
        <a:buNone/>
        <a:defRPr sz="3800" kern="1200">
          <a:solidFill>
            <a:schemeClr val="tx1"/>
          </a:solidFill>
          <a:latin typeface="+mj-lt"/>
          <a:ea typeface="+mj-ea"/>
          <a:cs typeface="+mj-cs"/>
        </a:defRPr>
      </a:lvl1pPr>
    </p:titleStyle>
    <p:bodyStyle>
      <a:lvl1pPr marL="296437" indent="-296437" algn="l" defTabSz="790499"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42280" indent="-247031" algn="l" defTabSz="790499"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88124" indent="-197625" algn="l" defTabSz="790499"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383373"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4pPr>
      <a:lvl5pPr marL="177862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5pPr>
      <a:lvl6pPr marL="2173872"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6pPr>
      <a:lvl7pPr marL="256912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7pPr>
      <a:lvl8pPr marL="2964371"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8pPr>
      <a:lvl9pPr marL="3359620" indent="-197625" algn="l" defTabSz="790499" rtl="0" eaLnBrk="1" latinLnBrk="0" hangingPunct="1">
        <a:spcBef>
          <a:spcPct val="20000"/>
        </a:spcBef>
        <a:buFont typeface="Arial" pitchFamily="34" charset="0"/>
        <a:buChar char="•"/>
        <a:defRPr sz="1700" kern="1200">
          <a:solidFill>
            <a:schemeClr val="tx1"/>
          </a:solidFill>
          <a:latin typeface="+mn-lt"/>
          <a:ea typeface="+mn-ea"/>
          <a:cs typeface="+mn-cs"/>
        </a:defRPr>
      </a:lvl9pPr>
    </p:bodyStyle>
    <p:other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file:///C:\Documents%20and%20Settings\Owner.tbcdomain\Desktop\GDRO%20for%2020120122.wmv"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video" Target="file:///C:\Documents%20and%20Settings\Owner.tbcdomain\Desktop\themiracleoflife.mpg"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7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6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8600" y="1354931"/>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pitchFamily="34" charset="0"/>
              </a:rPr>
              <a:t>You are good all the time</a:t>
            </a:r>
          </a:p>
          <a:p>
            <a:pPr algn="ctr"/>
            <a:r>
              <a:rPr lang="en-US" sz="3400" b="1" dirty="0" smtClean="0">
                <a:solidFill>
                  <a:srgbClr val="000000"/>
                </a:solidFill>
                <a:latin typeface="Calibri" pitchFamily="34" charset="0"/>
                <a:sym typeface="Arial" pitchFamily="34" charset="0"/>
              </a:rPr>
              <a:t>All the time You are good</a:t>
            </a:r>
          </a:p>
          <a:p>
            <a:pPr algn="ctr"/>
            <a:r>
              <a:rPr lang="en-US" sz="3400" b="1" dirty="0" smtClean="0">
                <a:solidFill>
                  <a:srgbClr val="000000"/>
                </a:solidFill>
                <a:latin typeface="Calibri" pitchFamily="34" charset="0"/>
                <a:sym typeface="Arial" pitchFamily="34" charset="0"/>
              </a:rPr>
              <a:t>(repeat)</a:t>
            </a:r>
            <a:endParaRPr lang="en-US" sz="3000" b="1" dirty="0">
              <a:solidFill>
                <a:srgbClr val="000000"/>
              </a:solidFill>
              <a:latin typeface="Calibri" pitchFamily="34" charset="0"/>
              <a:sym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01625" y="5167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Lord You are good and Your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Mercy endures forever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Lord You are good and Your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Mercy </a:t>
            </a:r>
            <a:r>
              <a:rPr lang="en-US" sz="3400" b="1" dirty="0" smtClean="0">
                <a:solidFill>
                  <a:srgbClr val="000000"/>
                </a:solidFill>
                <a:latin typeface="Calibri" pitchFamily="34" charset="0"/>
                <a:sym typeface="Arial" pitchFamily="34" charset="0"/>
              </a:rPr>
              <a:t>endureth </a:t>
            </a:r>
            <a:r>
              <a:rPr lang="en-US" sz="3400" b="1" dirty="0">
                <a:solidFill>
                  <a:srgbClr val="000000"/>
                </a:solidFill>
                <a:latin typeface="Calibri" pitchFamily="34" charset="0"/>
                <a:sym typeface="Arial" pitchFamily="34" charset="0"/>
              </a:rPr>
              <a:t>forever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1625" y="821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People from every nation and tongue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From generation to generation</a:t>
            </a:r>
            <a:br>
              <a:rPr lang="en-US" sz="3400" b="1" dirty="0">
                <a:solidFill>
                  <a:srgbClr val="000000"/>
                </a:solidFill>
                <a:latin typeface="Calibri" pitchFamily="34" charset="0"/>
                <a:sym typeface="Arial" pitchFamily="34" charset="0"/>
              </a:rPr>
            </a:br>
            <a:endParaRPr lang="en-US" sz="3400" b="1" dirty="0">
              <a:solidFill>
                <a:srgbClr val="000000"/>
              </a:solidFill>
              <a:latin typeface="Calibri" pitchFamily="34" charset="0"/>
              <a:sym typeface="Arial" pitchFamily="34" charset="0"/>
            </a:endParaRP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01625" y="440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We worship You Hallelujah </a:t>
            </a:r>
            <a:r>
              <a:rPr lang="en-US" sz="3400" b="1" dirty="0" err="1" smtClean="0">
                <a:solidFill>
                  <a:srgbClr val="000000"/>
                </a:solidFill>
                <a:latin typeface="Calibri" pitchFamily="34" charset="0"/>
                <a:sym typeface="Arial" pitchFamily="34" charset="0"/>
              </a:rPr>
              <a:t>Hallelujah</a:t>
            </a:r>
            <a:r>
              <a:rPr lang="en-US" sz="3400" b="1" dirty="0">
                <a:solidFill>
                  <a:srgbClr val="000000"/>
                </a:solidFill>
                <a:latin typeface="Calibri" pitchFamily="34" charset="0"/>
                <a:sym typeface="Arial" pitchFamily="34" charset="0"/>
              </a:rPr>
              <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We worship You for Who You are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We worship You Hallelujah </a:t>
            </a:r>
            <a:r>
              <a:rPr lang="en-US" sz="3400" b="1" dirty="0" err="1" smtClean="0">
                <a:solidFill>
                  <a:srgbClr val="000000"/>
                </a:solidFill>
                <a:latin typeface="Calibri" pitchFamily="34" charset="0"/>
                <a:sym typeface="Arial" pitchFamily="34" charset="0"/>
              </a:rPr>
              <a:t>Hallelujah</a:t>
            </a:r>
            <a:r>
              <a:rPr lang="en-US" sz="3400" b="1" dirty="0">
                <a:solidFill>
                  <a:srgbClr val="000000"/>
                </a:solidFill>
                <a:latin typeface="Calibri" pitchFamily="34" charset="0"/>
                <a:sym typeface="Arial" pitchFamily="34" charset="0"/>
              </a:rPr>
              <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We worship You for Who You are</a:t>
            </a:r>
          </a:p>
        </p:txBody>
      </p:sp>
      <p:sp>
        <p:nvSpPr>
          <p:cNvPr id="36867"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Israel Houghton</a:t>
            </a:r>
          </a:p>
        </p:txBody>
      </p:sp>
      <p:sp>
        <p:nvSpPr>
          <p:cNvPr id="36868"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2001 Integrity's Praise! Music</a:t>
            </a:r>
          </a:p>
        </p:txBody>
      </p:sp>
      <p:sp>
        <p:nvSpPr>
          <p:cNvPr id="36869"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CCLI 78316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01626" y="238345"/>
            <a:ext cx="8068469" cy="595864"/>
          </a:xfrm>
          <a:prstGeom prst="rect">
            <a:avLst/>
          </a:prstGeom>
          <a:noFill/>
          <a:ln w="9525">
            <a:noFill/>
            <a:miter lim="800000"/>
            <a:headEnd/>
            <a:tailEnd/>
          </a:ln>
          <a:effectLst/>
        </p:spPr>
        <p:txBody>
          <a:bodyPr wrap="none" lIns="79040" tIns="39521" rIns="79040" bIns="39521" anchor="ctr"/>
          <a:lstStyle/>
          <a:p>
            <a:pPr algn="ctr"/>
            <a:r>
              <a:rPr lang="en-US" sz="3500" b="1" u="sng" dirty="0">
                <a:solidFill>
                  <a:srgbClr val="000000"/>
                </a:solidFill>
                <a:latin typeface="Calibri" pitchFamily="34" charset="0"/>
                <a:sym typeface="Arial" pitchFamily="34" charset="0"/>
              </a:rPr>
              <a:t>Ancient Of Days</a:t>
            </a:r>
          </a:p>
        </p:txBody>
      </p:sp>
      <p:sp>
        <p:nvSpPr>
          <p:cNvPr id="40962" name="Rectangle 2"/>
          <p:cNvSpPr>
            <a:spLocks noChangeArrowheads="1"/>
          </p:cNvSpPr>
          <p:nvPr/>
        </p:nvSpPr>
        <p:spPr bwMode="auto">
          <a:xfrm>
            <a:off x="301626" y="6691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pitchFamily="34" charset="0"/>
              </a:rPr>
              <a:t>Blessing and honor, glory and power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Be unto the Ancient of Days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From every nation, all of creation</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Bow before the Ancient of Days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01626" y="4405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pitchFamily="34" charset="0"/>
              </a:rPr>
              <a:t>Every tongue in heaven and earth</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Shall declare Your glory</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Every knee will bow at Your throne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In worship</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01626" y="6691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pitchFamily="34" charset="0"/>
              </a:rPr>
              <a:t>You will be exalted, O God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And Your kingdom shall not pass away</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O Ancient of Days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01626" y="3643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pitchFamily="34" charset="0"/>
              </a:rPr>
              <a:t>Blessing and honor, glory and power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Be unto the Ancient of Days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From every nation, all of creation</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Bow before the Ancient of Days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1626" y="419276"/>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pitchFamily="34" charset="0"/>
              </a:rPr>
              <a:t>Every tongue in heaven and earth</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Shall declare Your glory</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Every knee will bow at Your throne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In worship</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01626" y="516731"/>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pitchFamily="34" charset="0"/>
              </a:rPr>
              <a:t>You will be exalted, O God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And Your kingdom shall not pass away</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O Ancient of Days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GDRO for 20120122.wmv">
            <a:hlinkClick r:id="" action="ppaction://media"/>
          </p:cNvPr>
          <p:cNvPicPr>
            <a:picLocks noRot="1" noChangeAspect="1"/>
          </p:cNvPicPr>
          <p:nvPr>
            <a:videoFile r:link="rId1"/>
          </p:nvPr>
        </p:nvPicPr>
        <p:blipFill>
          <a:blip r:embed="rId4" cstate="print"/>
          <a:stretch>
            <a:fillRect/>
          </a:stretch>
        </p:blipFill>
        <p:spPr>
          <a:xfrm>
            <a:off x="0" y="0"/>
            <a:ext cx="8686800" cy="5148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678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1626" y="343076"/>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pitchFamily="34" charset="0"/>
              </a:rPr>
              <a:t>Every tongue in heaven and earth</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Shall declare Your glory</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Every knee will bow at Your throne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In worship</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1626" y="571676"/>
            <a:ext cx="8068469" cy="2383455"/>
          </a:xfrm>
          <a:prstGeom prst="rect">
            <a:avLst/>
          </a:prstGeom>
          <a:noFill/>
          <a:ln w="9525">
            <a:noFill/>
            <a:miter lim="800000"/>
            <a:headEnd/>
            <a:tailEnd/>
          </a:ln>
          <a:effectLst/>
        </p:spPr>
        <p:txBody>
          <a:bodyPr wrap="none" lIns="79040" tIns="39521" rIns="79040" bIns="39521"/>
          <a:lstStyle/>
          <a:p>
            <a:pPr algn="ctr"/>
            <a:r>
              <a:rPr lang="en-US" sz="3400" b="1" dirty="0">
                <a:solidFill>
                  <a:srgbClr val="000000"/>
                </a:solidFill>
                <a:latin typeface="Calibri" pitchFamily="34" charset="0"/>
                <a:sym typeface="Arial" pitchFamily="34" charset="0"/>
              </a:rPr>
              <a:t>You will be exalted, O God</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And Your kingdom shall not pass away</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O Ancient of Days</a:t>
            </a:r>
          </a:p>
        </p:txBody>
      </p:sp>
      <p:sp>
        <p:nvSpPr>
          <p:cNvPr id="57347" name="Rectangle 3"/>
          <p:cNvSpPr>
            <a:spLocks noChangeArrowheads="1"/>
          </p:cNvSpPr>
          <p:nvPr/>
        </p:nvSpPr>
        <p:spPr bwMode="auto">
          <a:xfrm>
            <a:off x="301626" y="4588152"/>
            <a:ext cx="8068469" cy="119173"/>
          </a:xfrm>
          <a:prstGeom prst="rect">
            <a:avLst/>
          </a:prstGeom>
          <a:noFill/>
          <a:ln w="9525">
            <a:noFill/>
            <a:miter lim="800000"/>
            <a:headEnd/>
            <a:tailEnd/>
          </a:ln>
          <a:effectLst/>
        </p:spPr>
        <p:txBody>
          <a:bodyPr wrap="none" lIns="79040" tIns="39521" rIns="79040" bIns="39521" anchor="ctr"/>
          <a:lstStyle/>
          <a:p>
            <a:pPr algn="ctr"/>
            <a:r>
              <a:rPr lang="en-US" sz="1400" dirty="0">
                <a:solidFill>
                  <a:srgbClr val="000000"/>
                </a:solidFill>
                <a:latin typeface="Calibri" pitchFamily="34" charset="0"/>
                <a:sym typeface="Arial" pitchFamily="34" charset="0"/>
              </a:rPr>
              <a:t>Jamie </a:t>
            </a:r>
            <a:r>
              <a:rPr lang="en-US" sz="1400" dirty="0" err="1">
                <a:solidFill>
                  <a:srgbClr val="000000"/>
                </a:solidFill>
                <a:latin typeface="Calibri" pitchFamily="34" charset="0"/>
                <a:sym typeface="Arial" pitchFamily="34" charset="0"/>
              </a:rPr>
              <a:t>Harvill</a:t>
            </a:r>
            <a:r>
              <a:rPr lang="en-US" sz="1400" dirty="0">
                <a:solidFill>
                  <a:srgbClr val="000000"/>
                </a:solidFill>
                <a:latin typeface="Calibri" pitchFamily="34" charset="0"/>
                <a:sym typeface="Arial" pitchFamily="34" charset="0"/>
              </a:rPr>
              <a:t>, Gary Sadler</a:t>
            </a:r>
          </a:p>
        </p:txBody>
      </p:sp>
      <p:sp>
        <p:nvSpPr>
          <p:cNvPr id="57348"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lIns="79040" tIns="39521" rIns="79040" bIns="39521" anchor="ctr"/>
          <a:lstStyle/>
          <a:p>
            <a:pPr algn="ctr"/>
            <a:r>
              <a:rPr lang="en-US" sz="1400" dirty="0">
                <a:solidFill>
                  <a:srgbClr val="000000"/>
                </a:solidFill>
                <a:latin typeface="Calibri" pitchFamily="34" charset="0"/>
                <a:sym typeface="Arial" pitchFamily="34" charset="0"/>
              </a:rPr>
              <a:t>1992 Integrity's Hosanna! Music</a:t>
            </a:r>
          </a:p>
        </p:txBody>
      </p:sp>
      <p:sp>
        <p:nvSpPr>
          <p:cNvPr id="57349" name="Rectangle 5"/>
          <p:cNvSpPr>
            <a:spLocks noChangeArrowheads="1"/>
          </p:cNvSpPr>
          <p:nvPr/>
        </p:nvSpPr>
        <p:spPr bwMode="auto">
          <a:xfrm>
            <a:off x="301626" y="4945669"/>
            <a:ext cx="8068469" cy="119173"/>
          </a:xfrm>
          <a:prstGeom prst="rect">
            <a:avLst/>
          </a:prstGeom>
          <a:noFill/>
          <a:ln w="9525">
            <a:noFill/>
            <a:miter lim="800000"/>
            <a:headEnd/>
            <a:tailEnd/>
          </a:ln>
          <a:effectLst/>
        </p:spPr>
        <p:txBody>
          <a:bodyPr wrap="none" lIns="79040" tIns="39521" rIns="79040" bIns="39521" anchor="ctr"/>
          <a:lstStyle/>
          <a:p>
            <a:pPr algn="ctr"/>
            <a:r>
              <a:rPr lang="en-US" sz="1400" dirty="0">
                <a:solidFill>
                  <a:srgbClr val="000000"/>
                </a:solidFill>
                <a:latin typeface="Calibri" pitchFamily="34" charset="0"/>
                <a:sym typeface="Arial" pitchFamily="34" charset="0"/>
              </a:rPr>
              <a:t>CCLI 78316</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1626" y="238346"/>
            <a:ext cx="8068469" cy="595864"/>
          </a:xfrm>
          <a:prstGeom prst="rect">
            <a:avLst/>
          </a:prstGeom>
          <a:noFill/>
          <a:ln w="9525">
            <a:noFill/>
            <a:miter lim="800000"/>
            <a:headEnd/>
            <a:tailEnd/>
          </a:ln>
          <a:effectLst/>
        </p:spPr>
        <p:txBody>
          <a:bodyPr wrap="none" anchor="ctr"/>
          <a:lstStyle/>
          <a:p>
            <a:pPr algn="ctr"/>
            <a:r>
              <a:rPr lang="en-US" sz="3000" b="1">
                <a:solidFill>
                  <a:srgbClr val="000000"/>
                </a:solidFill>
                <a:sym typeface="Arial" charset="0"/>
              </a:rPr>
              <a:t>You Are Holy</a:t>
            </a:r>
          </a:p>
        </p:txBody>
      </p:sp>
      <p:sp>
        <p:nvSpPr>
          <p:cNvPr id="2048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r>
              <a:rPr lang="en-US" sz="3000" b="1" dirty="0" smtClean="0">
                <a:solidFill>
                  <a:srgbClr val="000000"/>
                </a:solidFill>
                <a:sym typeface="Arial" charset="0"/>
              </a:rPr>
              <a:t>   Ladies Echo</a:t>
            </a:r>
          </a:p>
          <a:p>
            <a:pPr algn="ctr"/>
            <a:r>
              <a:rPr lang="en-US" sz="3400" b="1" dirty="0" smtClean="0">
                <a:solidFill>
                  <a:srgbClr val="000000"/>
                </a:solidFill>
                <a:sym typeface="Arial" charset="0"/>
              </a:rPr>
              <a:t>You </a:t>
            </a:r>
            <a:r>
              <a:rPr lang="en-US" sz="3400" b="1" dirty="0">
                <a:solidFill>
                  <a:srgbClr val="000000"/>
                </a:solidFill>
                <a:sym typeface="Arial" charset="0"/>
              </a:rPr>
              <a:t>are </a:t>
            </a:r>
            <a:r>
              <a:rPr lang="en-US" sz="3400" b="1" dirty="0" smtClean="0">
                <a:solidFill>
                  <a:srgbClr val="000000"/>
                </a:solidFill>
                <a:sym typeface="Arial" charset="0"/>
              </a:rPr>
              <a:t>holy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are mighty </a:t>
            </a:r>
            <a:br>
              <a:rPr lang="en-US" sz="3400" b="1" dirty="0">
                <a:solidFill>
                  <a:srgbClr val="000000"/>
                </a:solidFill>
                <a:sym typeface="Arial" charset="0"/>
              </a:rPr>
            </a:br>
            <a:r>
              <a:rPr lang="en-US" sz="3400" b="1" dirty="0">
                <a:solidFill>
                  <a:srgbClr val="000000"/>
                </a:solidFill>
                <a:sym typeface="Arial" charset="0"/>
              </a:rPr>
              <a:t>You are </a:t>
            </a:r>
            <a:r>
              <a:rPr lang="en-US" sz="3400" b="1" dirty="0" smtClean="0">
                <a:solidFill>
                  <a:srgbClr val="000000"/>
                </a:solidFill>
                <a:sym typeface="Arial" charset="0"/>
              </a:rPr>
              <a:t>worthy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Worthy of praise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06731" y="800841"/>
            <a:ext cx="7456171" cy="2774342"/>
          </a:xfrm>
          <a:prstGeom prst="rect">
            <a:avLst/>
          </a:prstGeom>
          <a:noFill/>
          <a:ln w="9525">
            <a:noFill/>
            <a:miter lim="800000"/>
            <a:headEnd/>
            <a:tailEnd/>
          </a:ln>
          <a:effectLst/>
        </p:spPr>
        <p:txBody>
          <a:bodyPr wrap="none"/>
          <a:lstStyle/>
          <a:p>
            <a:r>
              <a:rPr lang="en-US" sz="3000" b="1" dirty="0" smtClean="0">
                <a:solidFill>
                  <a:srgbClr val="000000"/>
                </a:solidFill>
                <a:sym typeface="Arial" charset="0"/>
              </a:rPr>
              <a:t>Ladies Echo</a:t>
            </a:r>
          </a:p>
          <a:p>
            <a:pPr algn="ctr"/>
            <a:r>
              <a:rPr lang="en-US" sz="3400" b="1" dirty="0" smtClean="0">
                <a:solidFill>
                  <a:srgbClr val="000000"/>
                </a:solidFill>
                <a:sym typeface="Arial" charset="0"/>
              </a:rPr>
              <a:t>I </a:t>
            </a:r>
            <a:r>
              <a:rPr lang="en-US" sz="3400" b="1" dirty="0">
                <a:solidFill>
                  <a:srgbClr val="000000"/>
                </a:solidFill>
                <a:sym typeface="Arial" charset="0"/>
              </a:rPr>
              <a:t>will </a:t>
            </a:r>
            <a:r>
              <a:rPr lang="en-US" sz="3400" b="1" dirty="0" smtClean="0">
                <a:solidFill>
                  <a:srgbClr val="000000"/>
                </a:solidFill>
                <a:sym typeface="Arial" charset="0"/>
              </a:rPr>
              <a:t>follow</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I will </a:t>
            </a:r>
            <a:r>
              <a:rPr lang="en-US" sz="3400" b="1" dirty="0" smtClean="0">
                <a:solidFill>
                  <a:srgbClr val="000000"/>
                </a:solidFill>
                <a:sym typeface="Arial" charset="0"/>
              </a:rPr>
              <a:t>listen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I will love </a:t>
            </a:r>
            <a:r>
              <a:rPr lang="en-US" sz="3400" b="1" dirty="0" smtClean="0">
                <a:solidFill>
                  <a:srgbClr val="000000"/>
                </a:solidFill>
                <a:sym typeface="Arial" charset="0"/>
              </a:rPr>
              <a:t>You</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 </a:t>
            </a:r>
            <a:r>
              <a:rPr lang="en-US" sz="3400" b="1" dirty="0" smtClean="0">
                <a:solidFill>
                  <a:srgbClr val="000000"/>
                </a:solidFill>
                <a:sym typeface="Arial" charset="0"/>
              </a:rPr>
              <a:t> All </a:t>
            </a:r>
            <a:r>
              <a:rPr lang="en-US" sz="3400" b="1" dirty="0">
                <a:solidFill>
                  <a:srgbClr val="000000"/>
                </a:solidFill>
                <a:sym typeface="Arial" charset="0"/>
              </a:rPr>
              <a:t>of my days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17170" y="133474"/>
            <a:ext cx="4126231" cy="4805045"/>
          </a:xfrm>
          <a:prstGeom prst="rect">
            <a:avLst/>
          </a:prstGeom>
          <a:noFill/>
          <a:ln w="9525">
            <a:noFill/>
            <a:miter lim="800000"/>
            <a:headEnd/>
            <a:tailEnd/>
          </a:ln>
          <a:effectLst/>
        </p:spPr>
        <p:txBody>
          <a:bodyPr wrap="none"/>
          <a:lstStyle/>
          <a:p>
            <a:r>
              <a:rPr lang="en-US" sz="3200" b="1" dirty="0">
                <a:solidFill>
                  <a:srgbClr val="000000"/>
                </a:solidFill>
                <a:sym typeface="Arial" charset="0"/>
              </a:rPr>
              <a:t>I will sing </a:t>
            </a:r>
            <a:r>
              <a:rPr lang="en-US" sz="3200" b="1" dirty="0" smtClean="0">
                <a:solidFill>
                  <a:srgbClr val="000000"/>
                </a:solidFill>
                <a:sym typeface="Arial" charset="0"/>
              </a:rPr>
              <a:t>to </a:t>
            </a:r>
          </a:p>
          <a:p>
            <a:r>
              <a:rPr lang="en-US" sz="3200" b="1" dirty="0" smtClean="0">
                <a:solidFill>
                  <a:srgbClr val="000000"/>
                </a:solidFill>
                <a:sym typeface="Arial" charset="0"/>
              </a:rPr>
              <a:t>and worship</a:t>
            </a:r>
            <a:r>
              <a:rPr lang="en-US" sz="3200" b="1" dirty="0">
                <a:solidFill>
                  <a:srgbClr val="000000"/>
                </a:solidFill>
                <a:sym typeface="Arial" charset="0"/>
              </a:rPr>
              <a:t/>
            </a:r>
            <a:br>
              <a:rPr lang="en-US" sz="3200" b="1" dirty="0">
                <a:solidFill>
                  <a:srgbClr val="000000"/>
                </a:solidFill>
                <a:sym typeface="Arial" charset="0"/>
              </a:rPr>
            </a:br>
            <a:r>
              <a:rPr lang="en-US" sz="3200" b="1" dirty="0">
                <a:solidFill>
                  <a:srgbClr val="000000"/>
                </a:solidFill>
                <a:sym typeface="Arial" charset="0"/>
              </a:rPr>
              <a:t>The King Who </a:t>
            </a:r>
            <a:endParaRPr lang="en-US" sz="3200" b="1" dirty="0" smtClean="0">
              <a:solidFill>
                <a:srgbClr val="000000"/>
              </a:solidFill>
              <a:sym typeface="Arial" charset="0"/>
            </a:endParaRPr>
          </a:p>
          <a:p>
            <a:r>
              <a:rPr lang="en-US" sz="3200" b="1" dirty="0" smtClean="0">
                <a:solidFill>
                  <a:srgbClr val="000000"/>
                </a:solidFill>
                <a:sym typeface="Arial" charset="0"/>
              </a:rPr>
              <a:t>is worthy</a:t>
            </a:r>
          </a:p>
          <a:p>
            <a:r>
              <a:rPr lang="en-US" sz="3200" b="1" dirty="0" smtClean="0">
                <a:solidFill>
                  <a:srgbClr val="000000"/>
                </a:solidFill>
                <a:sym typeface="Arial" charset="0"/>
              </a:rPr>
              <a:t>I will love and </a:t>
            </a:r>
          </a:p>
          <a:p>
            <a:r>
              <a:rPr lang="en-US" sz="3200" b="1" dirty="0" smtClean="0">
                <a:solidFill>
                  <a:srgbClr val="000000"/>
                </a:solidFill>
                <a:sym typeface="Arial" charset="0"/>
              </a:rPr>
              <a:t> adore Him</a:t>
            </a:r>
          </a:p>
          <a:p>
            <a:r>
              <a:rPr lang="en-US" sz="3200" b="1" dirty="0" smtClean="0">
                <a:solidFill>
                  <a:srgbClr val="000000"/>
                </a:solidFill>
                <a:sym typeface="Arial" charset="0"/>
              </a:rPr>
              <a:t>I will bow down</a:t>
            </a:r>
          </a:p>
          <a:p>
            <a:r>
              <a:rPr lang="en-US" sz="3200" b="1" dirty="0" smtClean="0">
                <a:solidFill>
                  <a:srgbClr val="000000"/>
                </a:solidFill>
                <a:sym typeface="Arial" charset="0"/>
              </a:rPr>
              <a:t>Before Him</a:t>
            </a:r>
          </a:p>
          <a:p>
            <a:pPr algn="ct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
        <p:nvSpPr>
          <p:cNvPr id="6" name="Rectangle 2"/>
          <p:cNvSpPr>
            <a:spLocks noChangeArrowheads="1"/>
          </p:cNvSpPr>
          <p:nvPr/>
        </p:nvSpPr>
        <p:spPr bwMode="auto">
          <a:xfrm>
            <a:off x="3429000" y="133473"/>
            <a:ext cx="4041775" cy="4728775"/>
          </a:xfrm>
          <a:prstGeom prst="rect">
            <a:avLst/>
          </a:prstGeom>
          <a:noFill/>
          <a:ln w="9525">
            <a:noFill/>
            <a:miter lim="800000"/>
            <a:headEnd/>
            <a:tailEnd/>
          </a:ln>
          <a:effectLst/>
        </p:spPr>
        <p:txBody>
          <a:bodyPr wrap="none"/>
          <a:lstStyle/>
          <a:p>
            <a:r>
              <a:rPr lang="en-US" sz="3200" b="1" dirty="0" smtClean="0">
                <a:solidFill>
                  <a:srgbClr val="000000"/>
                </a:solidFill>
                <a:sym typeface="Arial" charset="0"/>
              </a:rPr>
              <a:t>You </a:t>
            </a:r>
            <a:r>
              <a:rPr lang="en-US" sz="3200" b="1" dirty="0">
                <a:solidFill>
                  <a:srgbClr val="000000"/>
                </a:solidFill>
                <a:sym typeface="Arial" charset="0"/>
              </a:rPr>
              <a:t>are Lord of lords</a:t>
            </a:r>
            <a:br>
              <a:rPr lang="en-US" sz="3200" b="1" dirty="0">
                <a:solidFill>
                  <a:srgbClr val="000000"/>
                </a:solidFill>
                <a:sym typeface="Arial" charset="0"/>
              </a:rPr>
            </a:br>
            <a:r>
              <a:rPr lang="en-US" sz="3200" b="1" dirty="0">
                <a:solidFill>
                  <a:srgbClr val="000000"/>
                </a:solidFill>
                <a:sym typeface="Arial" charset="0"/>
              </a:rPr>
              <a:t>You are King of </a:t>
            </a:r>
            <a:r>
              <a:rPr lang="en-US" sz="3200" b="1" dirty="0" smtClean="0">
                <a:solidFill>
                  <a:srgbClr val="000000"/>
                </a:solidFill>
                <a:sym typeface="Arial" charset="0"/>
              </a:rPr>
              <a:t>kings</a:t>
            </a:r>
            <a:r>
              <a:rPr lang="en-US" sz="3200" b="1" dirty="0">
                <a:solidFill>
                  <a:srgbClr val="000000"/>
                </a:solidFill>
                <a:sym typeface="Arial" charset="0"/>
              </a:rPr>
              <a:t/>
            </a:r>
            <a:br>
              <a:rPr lang="en-US" sz="3200" b="1" dirty="0">
                <a:solidFill>
                  <a:srgbClr val="000000"/>
                </a:solidFill>
                <a:sym typeface="Arial" charset="0"/>
              </a:rPr>
            </a:br>
            <a:r>
              <a:rPr lang="en-US" sz="3200" b="1" dirty="0" smtClean="0">
                <a:solidFill>
                  <a:srgbClr val="000000"/>
                </a:solidFill>
                <a:sym typeface="Arial" charset="0"/>
              </a:rPr>
              <a:t>You're </a:t>
            </a:r>
            <a:r>
              <a:rPr lang="en-US" sz="3200" b="1" dirty="0">
                <a:solidFill>
                  <a:srgbClr val="000000"/>
                </a:solidFill>
                <a:sym typeface="Arial" charset="0"/>
              </a:rPr>
              <a:t>the mighty God</a:t>
            </a:r>
            <a:br>
              <a:rPr lang="en-US" sz="3200" b="1" dirty="0">
                <a:solidFill>
                  <a:srgbClr val="000000"/>
                </a:solidFill>
                <a:sym typeface="Arial" charset="0"/>
              </a:rPr>
            </a:br>
            <a:r>
              <a:rPr lang="en-US" sz="3200" b="1" dirty="0">
                <a:solidFill>
                  <a:srgbClr val="000000"/>
                </a:solidFill>
                <a:sym typeface="Arial" charset="0"/>
              </a:rPr>
              <a:t>Lord of </a:t>
            </a:r>
            <a:r>
              <a:rPr lang="en-US" sz="3200" b="1" dirty="0" smtClean="0">
                <a:solidFill>
                  <a:srgbClr val="000000"/>
                </a:solidFill>
                <a:sym typeface="Arial" charset="0"/>
              </a:rPr>
              <a:t>everything</a:t>
            </a:r>
          </a:p>
          <a:p>
            <a:r>
              <a:rPr lang="en-US" sz="3200" b="1" dirty="0" smtClean="0">
                <a:solidFill>
                  <a:srgbClr val="000000"/>
                </a:solidFill>
                <a:sym typeface="Arial" charset="0"/>
              </a:rPr>
              <a:t>You’re Emmanuel</a:t>
            </a:r>
          </a:p>
          <a:p>
            <a:r>
              <a:rPr lang="en-US" sz="3200" b="1" dirty="0" smtClean="0">
                <a:solidFill>
                  <a:srgbClr val="000000"/>
                </a:solidFill>
                <a:sym typeface="Arial" charset="0"/>
              </a:rPr>
              <a:t>You’re the Great I Am</a:t>
            </a:r>
          </a:p>
          <a:p>
            <a:r>
              <a:rPr lang="en-US" sz="3200" b="1" dirty="0" smtClean="0">
                <a:solidFill>
                  <a:srgbClr val="000000"/>
                </a:solidFill>
                <a:sym typeface="Arial" charset="0"/>
              </a:rPr>
              <a:t>You’re the Prince of Peace</a:t>
            </a:r>
          </a:p>
          <a:p>
            <a:r>
              <a:rPr lang="en-US" sz="3200" b="1" dirty="0" smtClean="0">
                <a:solidFill>
                  <a:srgbClr val="000000"/>
                </a:solidFill>
                <a:sym typeface="Arial" charset="0"/>
              </a:rPr>
              <a:t>Who is the Lamb</a:t>
            </a:r>
            <a:endParaRPr lang="en-US" sz="32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429000" y="209744"/>
            <a:ext cx="3896994" cy="4576234"/>
          </a:xfrm>
          <a:prstGeom prst="rect">
            <a:avLst/>
          </a:prstGeom>
          <a:noFill/>
          <a:ln w="9525">
            <a:noFill/>
            <a:miter lim="800000"/>
            <a:headEnd/>
            <a:tailEnd/>
          </a:ln>
          <a:effectLst/>
        </p:spPr>
        <p:txBody>
          <a:bodyPr wrap="none"/>
          <a:lstStyle/>
          <a:p>
            <a:r>
              <a:rPr lang="en-US" sz="3200" b="1" dirty="0" smtClean="0">
                <a:solidFill>
                  <a:srgbClr val="000000"/>
                </a:solidFill>
                <a:sym typeface="Arial" charset="0"/>
              </a:rPr>
              <a:t>You're </a:t>
            </a:r>
            <a:r>
              <a:rPr lang="en-US" sz="3200" b="1" dirty="0">
                <a:solidFill>
                  <a:srgbClr val="000000"/>
                </a:solidFill>
                <a:sym typeface="Arial" charset="0"/>
              </a:rPr>
              <a:t>the living God</a:t>
            </a:r>
            <a:br>
              <a:rPr lang="en-US" sz="3200" b="1" dirty="0">
                <a:solidFill>
                  <a:srgbClr val="000000"/>
                </a:solidFill>
                <a:sym typeface="Arial" charset="0"/>
              </a:rPr>
            </a:br>
            <a:r>
              <a:rPr lang="en-US" sz="3200" b="1" dirty="0">
                <a:solidFill>
                  <a:srgbClr val="000000"/>
                </a:solidFill>
                <a:sym typeface="Arial" charset="0"/>
              </a:rPr>
              <a:t>You're my saving </a:t>
            </a:r>
            <a:r>
              <a:rPr lang="en-US" sz="3200" b="1" dirty="0" smtClean="0">
                <a:solidFill>
                  <a:srgbClr val="000000"/>
                </a:solidFill>
                <a:sym typeface="Arial" charset="0"/>
              </a:rPr>
              <a:t>grace</a:t>
            </a:r>
          </a:p>
          <a:p>
            <a:r>
              <a:rPr lang="en-US" sz="3200" b="1" dirty="0" smtClean="0">
                <a:solidFill>
                  <a:srgbClr val="000000"/>
                </a:solidFill>
                <a:sym typeface="Arial" charset="0"/>
              </a:rPr>
              <a:t>You'll </a:t>
            </a:r>
            <a:r>
              <a:rPr lang="en-US" sz="3200" b="1" dirty="0">
                <a:solidFill>
                  <a:srgbClr val="000000"/>
                </a:solidFill>
                <a:sym typeface="Arial" charset="0"/>
              </a:rPr>
              <a:t>reign forever</a:t>
            </a:r>
            <a:br>
              <a:rPr lang="en-US" sz="3200" b="1" dirty="0">
                <a:solidFill>
                  <a:srgbClr val="000000"/>
                </a:solidFill>
                <a:sym typeface="Arial" charset="0"/>
              </a:rPr>
            </a:br>
            <a:r>
              <a:rPr lang="en-US" sz="3200" b="1" dirty="0">
                <a:solidFill>
                  <a:srgbClr val="000000"/>
                </a:solidFill>
                <a:sym typeface="Arial" charset="0"/>
              </a:rPr>
              <a:t>You're the Ancient of </a:t>
            </a:r>
            <a:r>
              <a:rPr lang="en-US" sz="3200" b="1" dirty="0" smtClean="0">
                <a:solidFill>
                  <a:srgbClr val="000000"/>
                </a:solidFill>
                <a:sym typeface="Arial" charset="0"/>
              </a:rPr>
              <a:t>days</a:t>
            </a:r>
          </a:p>
          <a:p>
            <a:r>
              <a:rPr lang="en-US" sz="3200" b="1" dirty="0" smtClean="0">
                <a:solidFill>
                  <a:srgbClr val="000000"/>
                </a:solidFill>
                <a:sym typeface="Arial" charset="0"/>
              </a:rPr>
              <a:t>You are Alpha, Omega</a:t>
            </a:r>
          </a:p>
          <a:p>
            <a:r>
              <a:rPr lang="en-US" sz="3200" b="1" dirty="0" smtClean="0">
                <a:solidFill>
                  <a:srgbClr val="000000"/>
                </a:solidFill>
                <a:sym typeface="Arial" charset="0"/>
              </a:rPr>
              <a:t>Beginning and End</a:t>
            </a:r>
          </a:p>
          <a:p>
            <a:r>
              <a:rPr lang="en-US" sz="3200" b="1" dirty="0" smtClean="0">
                <a:solidFill>
                  <a:srgbClr val="000000"/>
                </a:solidFill>
                <a:sym typeface="Arial" charset="0"/>
              </a:rPr>
              <a:t>You’re my Savior, Messiah</a:t>
            </a:r>
          </a:p>
          <a:p>
            <a:r>
              <a:rPr lang="en-US" sz="3200" b="1" dirty="0" smtClean="0">
                <a:solidFill>
                  <a:srgbClr val="000000"/>
                </a:solidFill>
                <a:sym typeface="Arial" charset="0"/>
              </a:rPr>
              <a:t>Redeemer and Friend</a:t>
            </a:r>
            <a:endParaRPr lang="en-US" sz="3200" b="1" dirty="0">
              <a:solidFill>
                <a:srgbClr val="000000"/>
              </a:solidFill>
              <a:sym typeface="Arial" charset="0"/>
            </a:endParaRPr>
          </a:p>
        </p:txBody>
      </p:sp>
      <p:sp>
        <p:nvSpPr>
          <p:cNvPr id="6" name="Rectangle 2"/>
          <p:cNvSpPr>
            <a:spLocks noChangeArrowheads="1"/>
          </p:cNvSpPr>
          <p:nvPr/>
        </p:nvSpPr>
        <p:spPr bwMode="auto">
          <a:xfrm>
            <a:off x="144781" y="209744"/>
            <a:ext cx="3896994" cy="4576234"/>
          </a:xfrm>
          <a:prstGeom prst="rect">
            <a:avLst/>
          </a:prstGeom>
          <a:noFill/>
          <a:ln w="9525">
            <a:noFill/>
            <a:miter lim="800000"/>
            <a:headEnd/>
            <a:tailEnd/>
          </a:ln>
          <a:effectLst/>
        </p:spPr>
        <p:txBody>
          <a:bodyPr wrap="none"/>
          <a:lstStyle/>
          <a:p>
            <a:r>
              <a:rPr lang="en-US" sz="3200" b="1" dirty="0">
                <a:solidFill>
                  <a:srgbClr val="000000"/>
                </a:solidFill>
                <a:sym typeface="Arial" charset="0"/>
              </a:rPr>
              <a:t>I will sing to </a:t>
            </a:r>
            <a:endParaRPr lang="en-US" sz="3200" b="1" dirty="0" smtClean="0">
              <a:solidFill>
                <a:srgbClr val="000000"/>
              </a:solidFill>
              <a:sym typeface="Arial" charset="0"/>
            </a:endParaRPr>
          </a:p>
          <a:p>
            <a:r>
              <a:rPr lang="en-US" sz="3200" b="1" dirty="0" smtClean="0">
                <a:solidFill>
                  <a:srgbClr val="000000"/>
                </a:solidFill>
                <a:sym typeface="Arial" charset="0"/>
              </a:rPr>
              <a:t>And worship</a:t>
            </a:r>
            <a:r>
              <a:rPr lang="en-US" sz="3200" b="1" dirty="0">
                <a:solidFill>
                  <a:srgbClr val="000000"/>
                </a:solidFill>
                <a:sym typeface="Arial" charset="0"/>
              </a:rPr>
              <a:t/>
            </a:r>
            <a:br>
              <a:rPr lang="en-US" sz="3200" b="1" dirty="0">
                <a:solidFill>
                  <a:srgbClr val="000000"/>
                </a:solidFill>
                <a:sym typeface="Arial" charset="0"/>
              </a:rPr>
            </a:br>
            <a:r>
              <a:rPr lang="en-US" sz="3200" b="1" dirty="0">
                <a:solidFill>
                  <a:srgbClr val="000000"/>
                </a:solidFill>
                <a:sym typeface="Arial" charset="0"/>
              </a:rPr>
              <a:t>The </a:t>
            </a:r>
            <a:r>
              <a:rPr lang="en-US" sz="3200" b="1" dirty="0" smtClean="0">
                <a:solidFill>
                  <a:srgbClr val="000000"/>
                </a:solidFill>
                <a:sym typeface="Arial" charset="0"/>
              </a:rPr>
              <a:t>King </a:t>
            </a:r>
            <a:r>
              <a:rPr lang="en-US" sz="3200" b="1" dirty="0">
                <a:solidFill>
                  <a:srgbClr val="000000"/>
                </a:solidFill>
                <a:sym typeface="Arial" charset="0"/>
              </a:rPr>
              <a:t>Who </a:t>
            </a:r>
            <a:endParaRPr lang="en-US" sz="3200" b="1" dirty="0" smtClean="0">
              <a:solidFill>
                <a:srgbClr val="000000"/>
              </a:solidFill>
              <a:sym typeface="Arial" charset="0"/>
            </a:endParaRPr>
          </a:p>
          <a:p>
            <a:r>
              <a:rPr lang="en-US" sz="3200" b="1" dirty="0" smtClean="0">
                <a:solidFill>
                  <a:srgbClr val="000000"/>
                </a:solidFill>
                <a:sym typeface="Arial" charset="0"/>
              </a:rPr>
              <a:t>Is worthy</a:t>
            </a:r>
          </a:p>
          <a:p>
            <a:r>
              <a:rPr lang="en-US" sz="3200" b="1" dirty="0" smtClean="0">
                <a:solidFill>
                  <a:srgbClr val="000000"/>
                </a:solidFill>
                <a:sym typeface="Arial" charset="0"/>
              </a:rPr>
              <a:t>I will love and</a:t>
            </a:r>
          </a:p>
          <a:p>
            <a:r>
              <a:rPr lang="en-US" sz="3200" b="1" dirty="0" smtClean="0">
                <a:solidFill>
                  <a:srgbClr val="000000"/>
                </a:solidFill>
                <a:sym typeface="Arial" charset="0"/>
              </a:rPr>
              <a:t>Adore him</a:t>
            </a:r>
          </a:p>
          <a:p>
            <a:r>
              <a:rPr lang="en-US" sz="3200" b="1" dirty="0" smtClean="0">
                <a:solidFill>
                  <a:srgbClr val="000000"/>
                </a:solidFill>
                <a:sym typeface="Arial" charset="0"/>
              </a:rPr>
              <a:t>I will bow down</a:t>
            </a:r>
          </a:p>
          <a:p>
            <a:r>
              <a:rPr lang="en-US" sz="3200" b="1" dirty="0" smtClean="0">
                <a:solidFill>
                  <a:srgbClr val="000000"/>
                </a:solidFill>
                <a:sym typeface="Arial" charset="0"/>
              </a:rPr>
              <a:t>Before Him</a:t>
            </a:r>
            <a:r>
              <a:rPr lang="en-US" sz="3200" b="1" dirty="0">
                <a:solidFill>
                  <a:srgbClr val="000000"/>
                </a:solidFill>
                <a:sym typeface="Arial" charset="0"/>
              </a:rPr>
              <a:t/>
            </a:r>
            <a:br>
              <a:rPr lang="en-US" sz="3200" b="1" dirty="0">
                <a:solidFill>
                  <a:srgbClr val="000000"/>
                </a:solidFill>
                <a:sym typeface="Arial" charset="0"/>
              </a:rPr>
            </a:br>
            <a:endParaRPr lang="en-US" sz="32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4800" y="1431131"/>
            <a:ext cx="8068469" cy="2745740"/>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He’s </a:t>
            </a:r>
            <a:r>
              <a:rPr lang="en-US" sz="3400" b="1" dirty="0">
                <a:solidFill>
                  <a:srgbClr val="000000"/>
                </a:solidFill>
                <a:sym typeface="Arial" charset="0"/>
              </a:rPr>
              <a:t>my Prince of Peace</a:t>
            </a:r>
            <a:br>
              <a:rPr lang="en-US" sz="3400" b="1" dirty="0">
                <a:solidFill>
                  <a:srgbClr val="000000"/>
                </a:solidFill>
                <a:sym typeface="Arial" charset="0"/>
              </a:rPr>
            </a:br>
            <a:r>
              <a:rPr lang="en-US" sz="3400" b="1" dirty="0">
                <a:solidFill>
                  <a:srgbClr val="000000"/>
                </a:solidFill>
                <a:sym typeface="Arial" charset="0"/>
              </a:rPr>
              <a:t>And I will live my life for </a:t>
            </a:r>
            <a:r>
              <a:rPr lang="en-US" sz="3400" b="1" dirty="0" smtClean="0">
                <a:solidFill>
                  <a:srgbClr val="000000"/>
                </a:solidFill>
                <a:sym typeface="Arial" charset="0"/>
              </a:rPr>
              <a:t>Him</a:t>
            </a:r>
          </a:p>
          <a:p>
            <a:pPr algn="ct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01626" y="667367"/>
            <a:ext cx="8068469" cy="2383455"/>
          </a:xfrm>
          <a:prstGeom prst="rect">
            <a:avLst/>
          </a:prstGeom>
          <a:noFill/>
          <a:ln w="9525">
            <a:noFill/>
            <a:miter lim="800000"/>
            <a:headEnd/>
            <a:tailEnd/>
          </a:ln>
          <a:effectLst/>
        </p:spPr>
        <p:txBody>
          <a:bodyPr wrap="none"/>
          <a:lstStyle/>
          <a:p>
            <a:r>
              <a:rPr lang="en-US" sz="3000" b="1" dirty="0" smtClean="0">
                <a:solidFill>
                  <a:srgbClr val="000000"/>
                </a:solidFill>
                <a:sym typeface="Arial" charset="0"/>
              </a:rPr>
              <a:t>   Ladies Echo</a:t>
            </a:r>
          </a:p>
          <a:p>
            <a:pPr algn="ctr"/>
            <a:r>
              <a:rPr lang="en-US" sz="3400" b="1" dirty="0" smtClean="0">
                <a:solidFill>
                  <a:srgbClr val="000000"/>
                </a:solidFill>
                <a:sym typeface="Arial" charset="0"/>
              </a:rPr>
              <a:t>You </a:t>
            </a:r>
            <a:r>
              <a:rPr lang="en-US" sz="3400" b="1" dirty="0">
                <a:solidFill>
                  <a:srgbClr val="000000"/>
                </a:solidFill>
                <a:sym typeface="Arial" charset="0"/>
              </a:rPr>
              <a:t>are </a:t>
            </a:r>
            <a:r>
              <a:rPr lang="en-US" sz="3400" b="1" dirty="0" smtClean="0">
                <a:solidFill>
                  <a:srgbClr val="000000"/>
                </a:solidFill>
                <a:sym typeface="Arial" charset="0"/>
              </a:rPr>
              <a:t>holy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You are mighty </a:t>
            </a:r>
            <a:br>
              <a:rPr lang="en-US" sz="3400" b="1" dirty="0">
                <a:solidFill>
                  <a:srgbClr val="000000"/>
                </a:solidFill>
                <a:sym typeface="Arial" charset="0"/>
              </a:rPr>
            </a:br>
            <a:r>
              <a:rPr lang="en-US" sz="3400" b="1" dirty="0">
                <a:solidFill>
                  <a:srgbClr val="000000"/>
                </a:solidFill>
                <a:sym typeface="Arial" charset="0"/>
              </a:rPr>
              <a:t>You are </a:t>
            </a:r>
            <a:r>
              <a:rPr lang="en-US" sz="3400" b="1" dirty="0" smtClean="0">
                <a:solidFill>
                  <a:srgbClr val="000000"/>
                </a:solidFill>
                <a:sym typeface="Arial" charset="0"/>
              </a:rPr>
              <a:t>worthy</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Worthy of praise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06731" y="743638"/>
            <a:ext cx="7456171" cy="2774342"/>
          </a:xfrm>
          <a:prstGeom prst="rect">
            <a:avLst/>
          </a:prstGeom>
          <a:noFill/>
          <a:ln w="9525">
            <a:noFill/>
            <a:miter lim="800000"/>
            <a:headEnd/>
            <a:tailEnd/>
          </a:ln>
          <a:effectLst/>
        </p:spPr>
        <p:txBody>
          <a:bodyPr wrap="none"/>
          <a:lstStyle/>
          <a:p>
            <a:r>
              <a:rPr lang="en-US" sz="3000" b="1" dirty="0" smtClean="0">
                <a:solidFill>
                  <a:srgbClr val="000000"/>
                </a:solidFill>
                <a:sym typeface="Arial" charset="0"/>
              </a:rPr>
              <a:t>Ladies Echo</a:t>
            </a:r>
          </a:p>
          <a:p>
            <a:pPr algn="ctr"/>
            <a:r>
              <a:rPr lang="en-US" sz="3400" b="1" dirty="0" smtClean="0">
                <a:solidFill>
                  <a:srgbClr val="000000"/>
                </a:solidFill>
                <a:sym typeface="Arial" charset="0"/>
              </a:rPr>
              <a:t>I </a:t>
            </a:r>
            <a:r>
              <a:rPr lang="en-US" sz="3400" b="1" dirty="0">
                <a:solidFill>
                  <a:srgbClr val="000000"/>
                </a:solidFill>
                <a:sym typeface="Arial" charset="0"/>
              </a:rPr>
              <a:t>will </a:t>
            </a:r>
            <a:r>
              <a:rPr lang="en-US" sz="3400" b="1" dirty="0" smtClean="0">
                <a:solidFill>
                  <a:srgbClr val="000000"/>
                </a:solidFill>
                <a:sym typeface="Arial" charset="0"/>
              </a:rPr>
              <a:t>follow</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I will </a:t>
            </a:r>
            <a:r>
              <a:rPr lang="en-US" sz="3400" b="1" dirty="0" smtClean="0">
                <a:solidFill>
                  <a:srgbClr val="000000"/>
                </a:solidFill>
                <a:sym typeface="Arial" charset="0"/>
              </a:rPr>
              <a:t>listen</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I will love </a:t>
            </a:r>
            <a:r>
              <a:rPr lang="en-US" sz="3400" b="1" dirty="0" smtClean="0">
                <a:solidFill>
                  <a:srgbClr val="000000"/>
                </a:solidFill>
                <a:sym typeface="Arial" charset="0"/>
              </a:rPr>
              <a:t>You</a:t>
            </a:r>
            <a:r>
              <a:rPr lang="en-US" sz="3400" b="1" dirty="0">
                <a:solidFill>
                  <a:srgbClr val="000000"/>
                </a:solidFill>
                <a:sym typeface="Arial" charset="0"/>
              </a:rPr>
              <a:t/>
            </a:r>
            <a:br>
              <a:rPr lang="en-US" sz="3400" b="1" dirty="0">
                <a:solidFill>
                  <a:srgbClr val="000000"/>
                </a:solidFill>
                <a:sym typeface="Arial" charset="0"/>
              </a:rPr>
            </a:br>
            <a:r>
              <a:rPr lang="en-US" sz="3400" b="1" dirty="0">
                <a:solidFill>
                  <a:srgbClr val="000000"/>
                </a:solidFill>
                <a:sym typeface="Arial" charset="0"/>
              </a:rPr>
              <a:t> </a:t>
            </a:r>
            <a:r>
              <a:rPr lang="en-US" sz="3400" b="1" dirty="0" smtClean="0">
                <a:solidFill>
                  <a:srgbClr val="000000"/>
                </a:solidFill>
                <a:sym typeface="Arial" charset="0"/>
              </a:rPr>
              <a:t> All </a:t>
            </a:r>
            <a:r>
              <a:rPr lang="en-US" sz="3400" b="1" dirty="0">
                <a:solidFill>
                  <a:srgbClr val="000000"/>
                </a:solidFill>
                <a:sym typeface="Arial" charset="0"/>
              </a:rPr>
              <a:t>of my </a:t>
            </a:r>
            <a:r>
              <a:rPr lang="en-US" sz="3400" b="1" dirty="0" smtClean="0">
                <a:solidFill>
                  <a:srgbClr val="000000"/>
                </a:solidFill>
                <a:sym typeface="Arial" charset="0"/>
              </a:rPr>
              <a:t>days</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17170" y="133474"/>
            <a:ext cx="4126231" cy="4805045"/>
          </a:xfrm>
          <a:prstGeom prst="rect">
            <a:avLst/>
          </a:prstGeom>
          <a:noFill/>
          <a:ln w="9525">
            <a:noFill/>
            <a:miter lim="800000"/>
            <a:headEnd/>
            <a:tailEnd/>
          </a:ln>
          <a:effectLst/>
        </p:spPr>
        <p:txBody>
          <a:bodyPr wrap="none"/>
          <a:lstStyle/>
          <a:p>
            <a:r>
              <a:rPr lang="en-US" sz="3200" b="1" dirty="0">
                <a:solidFill>
                  <a:srgbClr val="000000"/>
                </a:solidFill>
                <a:sym typeface="Arial" charset="0"/>
              </a:rPr>
              <a:t>I will sing </a:t>
            </a:r>
            <a:r>
              <a:rPr lang="en-US" sz="3200" b="1" dirty="0" smtClean="0">
                <a:solidFill>
                  <a:srgbClr val="000000"/>
                </a:solidFill>
                <a:sym typeface="Arial" charset="0"/>
              </a:rPr>
              <a:t>to </a:t>
            </a:r>
          </a:p>
          <a:p>
            <a:r>
              <a:rPr lang="en-US" sz="3200" b="1" dirty="0" smtClean="0">
                <a:solidFill>
                  <a:srgbClr val="000000"/>
                </a:solidFill>
                <a:sym typeface="Arial" charset="0"/>
              </a:rPr>
              <a:t>and worship</a:t>
            </a:r>
            <a:r>
              <a:rPr lang="en-US" sz="3200" b="1" dirty="0">
                <a:solidFill>
                  <a:srgbClr val="000000"/>
                </a:solidFill>
                <a:sym typeface="Arial" charset="0"/>
              </a:rPr>
              <a:t/>
            </a:r>
            <a:br>
              <a:rPr lang="en-US" sz="3200" b="1" dirty="0">
                <a:solidFill>
                  <a:srgbClr val="000000"/>
                </a:solidFill>
                <a:sym typeface="Arial" charset="0"/>
              </a:rPr>
            </a:br>
            <a:r>
              <a:rPr lang="en-US" sz="3200" b="1" dirty="0">
                <a:solidFill>
                  <a:srgbClr val="000000"/>
                </a:solidFill>
                <a:sym typeface="Arial" charset="0"/>
              </a:rPr>
              <a:t>The King Who </a:t>
            </a:r>
            <a:endParaRPr lang="en-US" sz="3200" b="1" dirty="0" smtClean="0">
              <a:solidFill>
                <a:srgbClr val="000000"/>
              </a:solidFill>
              <a:sym typeface="Arial" charset="0"/>
            </a:endParaRPr>
          </a:p>
          <a:p>
            <a:r>
              <a:rPr lang="en-US" sz="3200" b="1" dirty="0" smtClean="0">
                <a:solidFill>
                  <a:srgbClr val="000000"/>
                </a:solidFill>
                <a:sym typeface="Arial" charset="0"/>
              </a:rPr>
              <a:t>is worthy</a:t>
            </a:r>
          </a:p>
          <a:p>
            <a:r>
              <a:rPr lang="en-US" sz="3200" b="1" dirty="0" smtClean="0">
                <a:solidFill>
                  <a:srgbClr val="000000"/>
                </a:solidFill>
                <a:sym typeface="Arial" charset="0"/>
              </a:rPr>
              <a:t>I will love and </a:t>
            </a:r>
          </a:p>
          <a:p>
            <a:r>
              <a:rPr lang="en-US" sz="3200" b="1" dirty="0" smtClean="0">
                <a:solidFill>
                  <a:srgbClr val="000000"/>
                </a:solidFill>
                <a:sym typeface="Arial" charset="0"/>
              </a:rPr>
              <a:t> adore Him</a:t>
            </a:r>
          </a:p>
          <a:p>
            <a:r>
              <a:rPr lang="en-US" sz="3200" b="1" dirty="0" smtClean="0">
                <a:solidFill>
                  <a:srgbClr val="000000"/>
                </a:solidFill>
                <a:sym typeface="Arial" charset="0"/>
              </a:rPr>
              <a:t>I will bow down</a:t>
            </a:r>
          </a:p>
          <a:p>
            <a:r>
              <a:rPr lang="en-US" sz="3200" b="1" dirty="0" smtClean="0">
                <a:solidFill>
                  <a:srgbClr val="000000"/>
                </a:solidFill>
                <a:sym typeface="Arial" charset="0"/>
              </a:rPr>
              <a:t>Before Him</a:t>
            </a:r>
          </a:p>
          <a:p>
            <a:pPr algn="ct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
        <p:nvSpPr>
          <p:cNvPr id="6" name="Rectangle 2"/>
          <p:cNvSpPr>
            <a:spLocks noChangeArrowheads="1"/>
          </p:cNvSpPr>
          <p:nvPr/>
        </p:nvSpPr>
        <p:spPr bwMode="auto">
          <a:xfrm>
            <a:off x="3429000" y="133473"/>
            <a:ext cx="4041775" cy="4728775"/>
          </a:xfrm>
          <a:prstGeom prst="rect">
            <a:avLst/>
          </a:prstGeom>
          <a:noFill/>
          <a:ln w="9525">
            <a:noFill/>
            <a:miter lim="800000"/>
            <a:headEnd/>
            <a:tailEnd/>
          </a:ln>
          <a:effectLst/>
        </p:spPr>
        <p:txBody>
          <a:bodyPr wrap="none"/>
          <a:lstStyle/>
          <a:p>
            <a:r>
              <a:rPr lang="en-US" sz="3200" b="1" dirty="0" smtClean="0">
                <a:solidFill>
                  <a:srgbClr val="000000"/>
                </a:solidFill>
                <a:sym typeface="Arial" charset="0"/>
              </a:rPr>
              <a:t>You </a:t>
            </a:r>
            <a:r>
              <a:rPr lang="en-US" sz="3200" b="1" dirty="0">
                <a:solidFill>
                  <a:srgbClr val="000000"/>
                </a:solidFill>
                <a:sym typeface="Arial" charset="0"/>
              </a:rPr>
              <a:t>are Lord of lords</a:t>
            </a:r>
            <a:br>
              <a:rPr lang="en-US" sz="3200" b="1" dirty="0">
                <a:solidFill>
                  <a:srgbClr val="000000"/>
                </a:solidFill>
                <a:sym typeface="Arial" charset="0"/>
              </a:rPr>
            </a:br>
            <a:r>
              <a:rPr lang="en-US" sz="3200" b="1" dirty="0">
                <a:solidFill>
                  <a:srgbClr val="000000"/>
                </a:solidFill>
                <a:sym typeface="Arial" charset="0"/>
              </a:rPr>
              <a:t>You are King of </a:t>
            </a:r>
            <a:r>
              <a:rPr lang="en-US" sz="3200" b="1" dirty="0" smtClean="0">
                <a:solidFill>
                  <a:srgbClr val="000000"/>
                </a:solidFill>
                <a:sym typeface="Arial" charset="0"/>
              </a:rPr>
              <a:t>kings</a:t>
            </a:r>
            <a:r>
              <a:rPr lang="en-US" sz="3200" b="1" dirty="0">
                <a:solidFill>
                  <a:srgbClr val="000000"/>
                </a:solidFill>
                <a:sym typeface="Arial" charset="0"/>
              </a:rPr>
              <a:t/>
            </a:r>
            <a:br>
              <a:rPr lang="en-US" sz="3200" b="1" dirty="0">
                <a:solidFill>
                  <a:srgbClr val="000000"/>
                </a:solidFill>
                <a:sym typeface="Arial" charset="0"/>
              </a:rPr>
            </a:br>
            <a:r>
              <a:rPr lang="en-US" sz="3200" b="1" dirty="0" smtClean="0">
                <a:solidFill>
                  <a:srgbClr val="000000"/>
                </a:solidFill>
                <a:sym typeface="Arial" charset="0"/>
              </a:rPr>
              <a:t>You're </a:t>
            </a:r>
            <a:r>
              <a:rPr lang="en-US" sz="3200" b="1" dirty="0">
                <a:solidFill>
                  <a:srgbClr val="000000"/>
                </a:solidFill>
                <a:sym typeface="Arial" charset="0"/>
              </a:rPr>
              <a:t>the mighty God</a:t>
            </a:r>
            <a:br>
              <a:rPr lang="en-US" sz="3200" b="1" dirty="0">
                <a:solidFill>
                  <a:srgbClr val="000000"/>
                </a:solidFill>
                <a:sym typeface="Arial" charset="0"/>
              </a:rPr>
            </a:br>
            <a:r>
              <a:rPr lang="en-US" sz="3200" b="1" dirty="0">
                <a:solidFill>
                  <a:srgbClr val="000000"/>
                </a:solidFill>
                <a:sym typeface="Arial" charset="0"/>
              </a:rPr>
              <a:t>Lord of </a:t>
            </a:r>
            <a:r>
              <a:rPr lang="en-US" sz="3200" b="1" dirty="0" smtClean="0">
                <a:solidFill>
                  <a:srgbClr val="000000"/>
                </a:solidFill>
                <a:sym typeface="Arial" charset="0"/>
              </a:rPr>
              <a:t>everything</a:t>
            </a:r>
          </a:p>
          <a:p>
            <a:r>
              <a:rPr lang="en-US" sz="3200" b="1" dirty="0" smtClean="0">
                <a:solidFill>
                  <a:srgbClr val="000000"/>
                </a:solidFill>
                <a:sym typeface="Arial" charset="0"/>
              </a:rPr>
              <a:t>You’re Emmanuel</a:t>
            </a:r>
          </a:p>
          <a:p>
            <a:r>
              <a:rPr lang="en-US" sz="3200" b="1" dirty="0" smtClean="0">
                <a:solidFill>
                  <a:srgbClr val="000000"/>
                </a:solidFill>
                <a:sym typeface="Arial" charset="0"/>
              </a:rPr>
              <a:t>You’re the Great I Am</a:t>
            </a:r>
          </a:p>
          <a:p>
            <a:r>
              <a:rPr lang="en-US" sz="3200" b="1" dirty="0" smtClean="0">
                <a:solidFill>
                  <a:srgbClr val="000000"/>
                </a:solidFill>
                <a:sym typeface="Arial" charset="0"/>
              </a:rPr>
              <a:t>You’re the Prince of Peace</a:t>
            </a:r>
          </a:p>
          <a:p>
            <a:r>
              <a:rPr lang="en-US" sz="3200" b="1" dirty="0" smtClean="0">
                <a:solidFill>
                  <a:srgbClr val="000000"/>
                </a:solidFill>
                <a:sym typeface="Arial" charset="0"/>
              </a:rPr>
              <a:t>Who is the Lamb</a:t>
            </a:r>
            <a:endParaRPr lang="en-US" sz="32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429000" y="209744"/>
            <a:ext cx="3896994" cy="4576234"/>
          </a:xfrm>
          <a:prstGeom prst="rect">
            <a:avLst/>
          </a:prstGeom>
          <a:noFill/>
          <a:ln w="9525">
            <a:noFill/>
            <a:miter lim="800000"/>
            <a:headEnd/>
            <a:tailEnd/>
          </a:ln>
          <a:effectLst/>
        </p:spPr>
        <p:txBody>
          <a:bodyPr wrap="none"/>
          <a:lstStyle/>
          <a:p>
            <a:r>
              <a:rPr lang="en-US" sz="3200" b="1" dirty="0" smtClean="0">
                <a:solidFill>
                  <a:srgbClr val="000000"/>
                </a:solidFill>
                <a:sym typeface="Arial" charset="0"/>
              </a:rPr>
              <a:t>You're </a:t>
            </a:r>
            <a:r>
              <a:rPr lang="en-US" sz="3200" b="1" dirty="0">
                <a:solidFill>
                  <a:srgbClr val="000000"/>
                </a:solidFill>
                <a:sym typeface="Arial" charset="0"/>
              </a:rPr>
              <a:t>the living God</a:t>
            </a:r>
            <a:br>
              <a:rPr lang="en-US" sz="3200" b="1" dirty="0">
                <a:solidFill>
                  <a:srgbClr val="000000"/>
                </a:solidFill>
                <a:sym typeface="Arial" charset="0"/>
              </a:rPr>
            </a:br>
            <a:r>
              <a:rPr lang="en-US" sz="3200" b="1" dirty="0">
                <a:solidFill>
                  <a:srgbClr val="000000"/>
                </a:solidFill>
                <a:sym typeface="Arial" charset="0"/>
              </a:rPr>
              <a:t>You're my saving </a:t>
            </a:r>
            <a:r>
              <a:rPr lang="en-US" sz="3200" b="1" dirty="0" smtClean="0">
                <a:solidFill>
                  <a:srgbClr val="000000"/>
                </a:solidFill>
                <a:sym typeface="Arial" charset="0"/>
              </a:rPr>
              <a:t>grace</a:t>
            </a:r>
          </a:p>
          <a:p>
            <a:r>
              <a:rPr lang="en-US" sz="3200" b="1" dirty="0" smtClean="0">
                <a:solidFill>
                  <a:srgbClr val="000000"/>
                </a:solidFill>
                <a:sym typeface="Arial" charset="0"/>
              </a:rPr>
              <a:t>You'll </a:t>
            </a:r>
            <a:r>
              <a:rPr lang="en-US" sz="3200" b="1" dirty="0">
                <a:solidFill>
                  <a:srgbClr val="000000"/>
                </a:solidFill>
                <a:sym typeface="Arial" charset="0"/>
              </a:rPr>
              <a:t>reign forever</a:t>
            </a:r>
            <a:br>
              <a:rPr lang="en-US" sz="3200" b="1" dirty="0">
                <a:solidFill>
                  <a:srgbClr val="000000"/>
                </a:solidFill>
                <a:sym typeface="Arial" charset="0"/>
              </a:rPr>
            </a:br>
            <a:r>
              <a:rPr lang="en-US" sz="3200" b="1" dirty="0">
                <a:solidFill>
                  <a:srgbClr val="000000"/>
                </a:solidFill>
                <a:sym typeface="Arial" charset="0"/>
              </a:rPr>
              <a:t>You're the Ancient of </a:t>
            </a:r>
            <a:r>
              <a:rPr lang="en-US" sz="3200" b="1" dirty="0" smtClean="0">
                <a:solidFill>
                  <a:srgbClr val="000000"/>
                </a:solidFill>
                <a:sym typeface="Arial" charset="0"/>
              </a:rPr>
              <a:t>days</a:t>
            </a:r>
          </a:p>
          <a:p>
            <a:r>
              <a:rPr lang="en-US" sz="3200" b="1" dirty="0" smtClean="0">
                <a:solidFill>
                  <a:srgbClr val="000000"/>
                </a:solidFill>
                <a:sym typeface="Arial" charset="0"/>
              </a:rPr>
              <a:t>You are Alpha, Omega</a:t>
            </a:r>
          </a:p>
          <a:p>
            <a:r>
              <a:rPr lang="en-US" sz="3200" b="1" dirty="0" smtClean="0">
                <a:solidFill>
                  <a:srgbClr val="000000"/>
                </a:solidFill>
                <a:sym typeface="Arial" charset="0"/>
              </a:rPr>
              <a:t>Beginning and End</a:t>
            </a:r>
          </a:p>
          <a:p>
            <a:r>
              <a:rPr lang="en-US" sz="3200" b="1" dirty="0" smtClean="0">
                <a:solidFill>
                  <a:srgbClr val="000000"/>
                </a:solidFill>
                <a:sym typeface="Arial" charset="0"/>
              </a:rPr>
              <a:t>You’re my Savior, Messiah</a:t>
            </a:r>
          </a:p>
          <a:p>
            <a:r>
              <a:rPr lang="en-US" sz="3200" b="1" dirty="0" smtClean="0">
                <a:solidFill>
                  <a:srgbClr val="000000"/>
                </a:solidFill>
                <a:sym typeface="Arial" charset="0"/>
              </a:rPr>
              <a:t>Redeemer and Friend</a:t>
            </a:r>
            <a:endParaRPr lang="en-US" sz="3200" b="1" dirty="0">
              <a:solidFill>
                <a:srgbClr val="000000"/>
              </a:solidFill>
              <a:sym typeface="Arial" charset="0"/>
            </a:endParaRPr>
          </a:p>
        </p:txBody>
      </p:sp>
      <p:sp>
        <p:nvSpPr>
          <p:cNvPr id="6" name="Rectangle 2"/>
          <p:cNvSpPr>
            <a:spLocks noChangeArrowheads="1"/>
          </p:cNvSpPr>
          <p:nvPr/>
        </p:nvSpPr>
        <p:spPr bwMode="auto">
          <a:xfrm>
            <a:off x="144781" y="209744"/>
            <a:ext cx="3896994" cy="4576234"/>
          </a:xfrm>
          <a:prstGeom prst="rect">
            <a:avLst/>
          </a:prstGeom>
          <a:noFill/>
          <a:ln w="9525">
            <a:noFill/>
            <a:miter lim="800000"/>
            <a:headEnd/>
            <a:tailEnd/>
          </a:ln>
          <a:effectLst/>
        </p:spPr>
        <p:txBody>
          <a:bodyPr wrap="none"/>
          <a:lstStyle/>
          <a:p>
            <a:r>
              <a:rPr lang="en-US" sz="3200" b="1" dirty="0">
                <a:solidFill>
                  <a:srgbClr val="000000"/>
                </a:solidFill>
                <a:sym typeface="Arial" charset="0"/>
              </a:rPr>
              <a:t>I will sing to </a:t>
            </a:r>
            <a:endParaRPr lang="en-US" sz="3200" b="1" dirty="0" smtClean="0">
              <a:solidFill>
                <a:srgbClr val="000000"/>
              </a:solidFill>
              <a:sym typeface="Arial" charset="0"/>
            </a:endParaRPr>
          </a:p>
          <a:p>
            <a:r>
              <a:rPr lang="en-US" sz="3200" b="1" dirty="0" smtClean="0">
                <a:solidFill>
                  <a:srgbClr val="000000"/>
                </a:solidFill>
                <a:sym typeface="Arial" charset="0"/>
              </a:rPr>
              <a:t>And worship</a:t>
            </a:r>
            <a:r>
              <a:rPr lang="en-US" sz="3200" b="1" dirty="0">
                <a:solidFill>
                  <a:srgbClr val="000000"/>
                </a:solidFill>
                <a:sym typeface="Arial" charset="0"/>
              </a:rPr>
              <a:t/>
            </a:r>
            <a:br>
              <a:rPr lang="en-US" sz="3200" b="1" dirty="0">
                <a:solidFill>
                  <a:srgbClr val="000000"/>
                </a:solidFill>
                <a:sym typeface="Arial" charset="0"/>
              </a:rPr>
            </a:br>
            <a:r>
              <a:rPr lang="en-US" sz="3200" b="1" dirty="0">
                <a:solidFill>
                  <a:srgbClr val="000000"/>
                </a:solidFill>
                <a:sym typeface="Arial" charset="0"/>
              </a:rPr>
              <a:t>The </a:t>
            </a:r>
            <a:r>
              <a:rPr lang="en-US" sz="3200" b="1" dirty="0" smtClean="0">
                <a:solidFill>
                  <a:srgbClr val="000000"/>
                </a:solidFill>
                <a:sym typeface="Arial" charset="0"/>
              </a:rPr>
              <a:t>King </a:t>
            </a:r>
            <a:r>
              <a:rPr lang="en-US" sz="3200" b="1" dirty="0">
                <a:solidFill>
                  <a:srgbClr val="000000"/>
                </a:solidFill>
                <a:sym typeface="Arial" charset="0"/>
              </a:rPr>
              <a:t>Who </a:t>
            </a:r>
            <a:endParaRPr lang="en-US" sz="3200" b="1" dirty="0" smtClean="0">
              <a:solidFill>
                <a:srgbClr val="000000"/>
              </a:solidFill>
              <a:sym typeface="Arial" charset="0"/>
            </a:endParaRPr>
          </a:p>
          <a:p>
            <a:r>
              <a:rPr lang="en-US" sz="3200" b="1" dirty="0" smtClean="0">
                <a:solidFill>
                  <a:srgbClr val="000000"/>
                </a:solidFill>
                <a:sym typeface="Arial" charset="0"/>
              </a:rPr>
              <a:t>Is worthy</a:t>
            </a:r>
          </a:p>
          <a:p>
            <a:r>
              <a:rPr lang="en-US" sz="3200" b="1" dirty="0" smtClean="0">
                <a:solidFill>
                  <a:srgbClr val="000000"/>
                </a:solidFill>
                <a:sym typeface="Arial" charset="0"/>
              </a:rPr>
              <a:t>I will love and</a:t>
            </a:r>
          </a:p>
          <a:p>
            <a:r>
              <a:rPr lang="en-US" sz="3200" b="1" dirty="0" smtClean="0">
                <a:solidFill>
                  <a:srgbClr val="000000"/>
                </a:solidFill>
                <a:sym typeface="Arial" charset="0"/>
              </a:rPr>
              <a:t>Adore him</a:t>
            </a:r>
          </a:p>
          <a:p>
            <a:r>
              <a:rPr lang="en-US" sz="3200" b="1" dirty="0" smtClean="0">
                <a:solidFill>
                  <a:srgbClr val="000000"/>
                </a:solidFill>
                <a:sym typeface="Arial" charset="0"/>
              </a:rPr>
              <a:t>I will bow down</a:t>
            </a:r>
          </a:p>
          <a:p>
            <a:r>
              <a:rPr lang="en-US" sz="3200" b="1" dirty="0" smtClean="0">
                <a:solidFill>
                  <a:srgbClr val="000000"/>
                </a:solidFill>
                <a:sym typeface="Arial" charset="0"/>
              </a:rPr>
              <a:t>Before Him</a:t>
            </a:r>
            <a:r>
              <a:rPr lang="en-US" sz="3200" b="1" dirty="0">
                <a:solidFill>
                  <a:srgbClr val="000000"/>
                </a:solidFill>
                <a:sym typeface="Arial" charset="0"/>
              </a:rPr>
              <a:t/>
            </a:r>
            <a:br>
              <a:rPr lang="en-US" sz="3200" b="1" dirty="0">
                <a:solidFill>
                  <a:srgbClr val="000000"/>
                </a:solidFill>
                <a:sym typeface="Arial" charset="0"/>
              </a:rPr>
            </a:br>
            <a:endParaRPr lang="en-US" sz="32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4800" y="1812131"/>
            <a:ext cx="8068469" cy="2745740"/>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He’s </a:t>
            </a:r>
            <a:r>
              <a:rPr lang="en-US" sz="3400" b="1" dirty="0">
                <a:solidFill>
                  <a:srgbClr val="000000"/>
                </a:solidFill>
                <a:sym typeface="Arial" charset="0"/>
              </a:rPr>
              <a:t>my Prince of Peace</a:t>
            </a:r>
            <a:br>
              <a:rPr lang="en-US" sz="3400" b="1" dirty="0">
                <a:solidFill>
                  <a:srgbClr val="000000"/>
                </a:solidFill>
                <a:sym typeface="Arial" charset="0"/>
              </a:rPr>
            </a:br>
            <a:r>
              <a:rPr lang="en-US" sz="3400" b="1" dirty="0">
                <a:solidFill>
                  <a:srgbClr val="000000"/>
                </a:solidFill>
                <a:sym typeface="Arial" charset="0"/>
              </a:rPr>
              <a:t>And I will live my life for </a:t>
            </a:r>
            <a:r>
              <a:rPr lang="en-US" sz="3400" b="1" dirty="0" smtClean="0">
                <a:solidFill>
                  <a:srgbClr val="000000"/>
                </a:solidFill>
                <a:sym typeface="Arial" charset="0"/>
              </a:rPr>
              <a:t>Him</a:t>
            </a:r>
            <a:endParaRPr lang="en-US" sz="3400" b="1" dirty="0" smtClean="0">
              <a:solidFill>
                <a:srgbClr val="000000"/>
              </a:solidFill>
              <a:sym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17170" y="133474"/>
            <a:ext cx="4126231" cy="4805045"/>
          </a:xfrm>
          <a:prstGeom prst="rect">
            <a:avLst/>
          </a:prstGeom>
          <a:noFill/>
          <a:ln w="9525">
            <a:noFill/>
            <a:miter lim="800000"/>
            <a:headEnd/>
            <a:tailEnd/>
          </a:ln>
          <a:effectLst/>
        </p:spPr>
        <p:txBody>
          <a:bodyPr wrap="none"/>
          <a:lstStyle/>
          <a:p>
            <a:r>
              <a:rPr lang="en-US" sz="3200" b="1" dirty="0">
                <a:solidFill>
                  <a:srgbClr val="000000"/>
                </a:solidFill>
                <a:sym typeface="Arial" charset="0"/>
              </a:rPr>
              <a:t>I will sing </a:t>
            </a:r>
            <a:r>
              <a:rPr lang="en-US" sz="3200" b="1" dirty="0" smtClean="0">
                <a:solidFill>
                  <a:srgbClr val="000000"/>
                </a:solidFill>
                <a:sym typeface="Arial" charset="0"/>
              </a:rPr>
              <a:t>to </a:t>
            </a:r>
          </a:p>
          <a:p>
            <a:r>
              <a:rPr lang="en-US" sz="3200" b="1" dirty="0" smtClean="0">
                <a:solidFill>
                  <a:srgbClr val="000000"/>
                </a:solidFill>
                <a:sym typeface="Arial" charset="0"/>
              </a:rPr>
              <a:t>and worship</a:t>
            </a:r>
            <a:r>
              <a:rPr lang="en-US" sz="3200" b="1" dirty="0">
                <a:solidFill>
                  <a:srgbClr val="000000"/>
                </a:solidFill>
                <a:sym typeface="Arial" charset="0"/>
              </a:rPr>
              <a:t/>
            </a:r>
            <a:br>
              <a:rPr lang="en-US" sz="3200" b="1" dirty="0">
                <a:solidFill>
                  <a:srgbClr val="000000"/>
                </a:solidFill>
                <a:sym typeface="Arial" charset="0"/>
              </a:rPr>
            </a:br>
            <a:r>
              <a:rPr lang="en-US" sz="3200" b="1" dirty="0">
                <a:solidFill>
                  <a:srgbClr val="000000"/>
                </a:solidFill>
                <a:sym typeface="Arial" charset="0"/>
              </a:rPr>
              <a:t>The King Who </a:t>
            </a:r>
            <a:endParaRPr lang="en-US" sz="3200" b="1" dirty="0" smtClean="0">
              <a:solidFill>
                <a:srgbClr val="000000"/>
              </a:solidFill>
              <a:sym typeface="Arial" charset="0"/>
            </a:endParaRPr>
          </a:p>
          <a:p>
            <a:r>
              <a:rPr lang="en-US" sz="3200" b="1" dirty="0" smtClean="0">
                <a:solidFill>
                  <a:srgbClr val="000000"/>
                </a:solidFill>
                <a:sym typeface="Arial" charset="0"/>
              </a:rPr>
              <a:t>is worthy</a:t>
            </a:r>
          </a:p>
          <a:p>
            <a:r>
              <a:rPr lang="en-US" sz="3200" b="1" dirty="0" smtClean="0">
                <a:solidFill>
                  <a:srgbClr val="000000"/>
                </a:solidFill>
                <a:sym typeface="Arial" charset="0"/>
              </a:rPr>
              <a:t>I will love and </a:t>
            </a:r>
          </a:p>
          <a:p>
            <a:r>
              <a:rPr lang="en-US" sz="3200" b="1" dirty="0" smtClean="0">
                <a:solidFill>
                  <a:srgbClr val="000000"/>
                </a:solidFill>
                <a:sym typeface="Arial" charset="0"/>
              </a:rPr>
              <a:t> adore Him</a:t>
            </a:r>
          </a:p>
          <a:p>
            <a:r>
              <a:rPr lang="en-US" sz="3200" b="1" dirty="0" smtClean="0">
                <a:solidFill>
                  <a:srgbClr val="000000"/>
                </a:solidFill>
                <a:sym typeface="Arial" charset="0"/>
              </a:rPr>
              <a:t>I will bow down</a:t>
            </a:r>
          </a:p>
          <a:p>
            <a:r>
              <a:rPr lang="en-US" sz="3200" b="1" dirty="0" smtClean="0">
                <a:solidFill>
                  <a:srgbClr val="000000"/>
                </a:solidFill>
                <a:sym typeface="Arial" charset="0"/>
              </a:rPr>
              <a:t>Before Him</a:t>
            </a:r>
          </a:p>
          <a:p>
            <a:pPr algn="ct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
        <p:nvSpPr>
          <p:cNvPr id="6" name="Rectangle 2"/>
          <p:cNvSpPr>
            <a:spLocks noChangeArrowheads="1"/>
          </p:cNvSpPr>
          <p:nvPr/>
        </p:nvSpPr>
        <p:spPr bwMode="auto">
          <a:xfrm>
            <a:off x="3429000" y="133473"/>
            <a:ext cx="4041775" cy="4728775"/>
          </a:xfrm>
          <a:prstGeom prst="rect">
            <a:avLst/>
          </a:prstGeom>
          <a:noFill/>
          <a:ln w="9525">
            <a:noFill/>
            <a:miter lim="800000"/>
            <a:headEnd/>
            <a:tailEnd/>
          </a:ln>
          <a:effectLst/>
        </p:spPr>
        <p:txBody>
          <a:bodyPr wrap="none"/>
          <a:lstStyle/>
          <a:p>
            <a:r>
              <a:rPr lang="en-US" sz="3200" b="1" dirty="0" smtClean="0">
                <a:solidFill>
                  <a:srgbClr val="000000"/>
                </a:solidFill>
                <a:sym typeface="Arial" charset="0"/>
              </a:rPr>
              <a:t>You </a:t>
            </a:r>
            <a:r>
              <a:rPr lang="en-US" sz="3200" b="1" dirty="0">
                <a:solidFill>
                  <a:srgbClr val="000000"/>
                </a:solidFill>
                <a:sym typeface="Arial" charset="0"/>
              </a:rPr>
              <a:t>are Lord of lords</a:t>
            </a:r>
            <a:br>
              <a:rPr lang="en-US" sz="3200" b="1" dirty="0">
                <a:solidFill>
                  <a:srgbClr val="000000"/>
                </a:solidFill>
                <a:sym typeface="Arial" charset="0"/>
              </a:rPr>
            </a:br>
            <a:r>
              <a:rPr lang="en-US" sz="3200" b="1" dirty="0">
                <a:solidFill>
                  <a:srgbClr val="000000"/>
                </a:solidFill>
                <a:sym typeface="Arial" charset="0"/>
              </a:rPr>
              <a:t>You are King of </a:t>
            </a:r>
            <a:r>
              <a:rPr lang="en-US" sz="3200" b="1" dirty="0" smtClean="0">
                <a:solidFill>
                  <a:srgbClr val="000000"/>
                </a:solidFill>
                <a:sym typeface="Arial" charset="0"/>
              </a:rPr>
              <a:t>kings</a:t>
            </a:r>
            <a:r>
              <a:rPr lang="en-US" sz="3200" b="1" dirty="0">
                <a:solidFill>
                  <a:srgbClr val="000000"/>
                </a:solidFill>
                <a:sym typeface="Arial" charset="0"/>
              </a:rPr>
              <a:t/>
            </a:r>
            <a:br>
              <a:rPr lang="en-US" sz="3200" b="1" dirty="0">
                <a:solidFill>
                  <a:srgbClr val="000000"/>
                </a:solidFill>
                <a:sym typeface="Arial" charset="0"/>
              </a:rPr>
            </a:br>
            <a:r>
              <a:rPr lang="en-US" sz="3200" b="1" dirty="0" smtClean="0">
                <a:solidFill>
                  <a:srgbClr val="000000"/>
                </a:solidFill>
                <a:sym typeface="Arial" charset="0"/>
              </a:rPr>
              <a:t>You're </a:t>
            </a:r>
            <a:r>
              <a:rPr lang="en-US" sz="3200" b="1" dirty="0">
                <a:solidFill>
                  <a:srgbClr val="000000"/>
                </a:solidFill>
                <a:sym typeface="Arial" charset="0"/>
              </a:rPr>
              <a:t>the mighty God</a:t>
            </a:r>
            <a:br>
              <a:rPr lang="en-US" sz="3200" b="1" dirty="0">
                <a:solidFill>
                  <a:srgbClr val="000000"/>
                </a:solidFill>
                <a:sym typeface="Arial" charset="0"/>
              </a:rPr>
            </a:br>
            <a:r>
              <a:rPr lang="en-US" sz="3200" b="1" dirty="0">
                <a:solidFill>
                  <a:srgbClr val="000000"/>
                </a:solidFill>
                <a:sym typeface="Arial" charset="0"/>
              </a:rPr>
              <a:t>Lord of </a:t>
            </a:r>
            <a:r>
              <a:rPr lang="en-US" sz="3200" b="1" dirty="0" smtClean="0">
                <a:solidFill>
                  <a:srgbClr val="000000"/>
                </a:solidFill>
                <a:sym typeface="Arial" charset="0"/>
              </a:rPr>
              <a:t>everything</a:t>
            </a:r>
          </a:p>
          <a:p>
            <a:r>
              <a:rPr lang="en-US" sz="3200" b="1" dirty="0" smtClean="0">
                <a:solidFill>
                  <a:srgbClr val="000000"/>
                </a:solidFill>
                <a:sym typeface="Arial" charset="0"/>
              </a:rPr>
              <a:t>You’re Emmanuel</a:t>
            </a:r>
          </a:p>
          <a:p>
            <a:r>
              <a:rPr lang="en-US" sz="3200" b="1" dirty="0" smtClean="0">
                <a:solidFill>
                  <a:srgbClr val="000000"/>
                </a:solidFill>
                <a:sym typeface="Arial" charset="0"/>
              </a:rPr>
              <a:t>You’re the Great I Am</a:t>
            </a:r>
          </a:p>
          <a:p>
            <a:r>
              <a:rPr lang="en-US" sz="3200" b="1" dirty="0" smtClean="0">
                <a:solidFill>
                  <a:srgbClr val="000000"/>
                </a:solidFill>
                <a:sym typeface="Arial" charset="0"/>
              </a:rPr>
              <a:t>You’re the Prince of Peace</a:t>
            </a:r>
          </a:p>
          <a:p>
            <a:r>
              <a:rPr lang="en-US" sz="3200" b="1" dirty="0" smtClean="0">
                <a:solidFill>
                  <a:srgbClr val="000000"/>
                </a:solidFill>
                <a:sym typeface="Arial" charset="0"/>
              </a:rPr>
              <a:t>Who is the Lamb</a:t>
            </a:r>
            <a:endParaRPr lang="en-US" sz="32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429000" y="209744"/>
            <a:ext cx="3896994" cy="4576234"/>
          </a:xfrm>
          <a:prstGeom prst="rect">
            <a:avLst/>
          </a:prstGeom>
          <a:noFill/>
          <a:ln w="9525">
            <a:noFill/>
            <a:miter lim="800000"/>
            <a:headEnd/>
            <a:tailEnd/>
          </a:ln>
          <a:effectLst/>
        </p:spPr>
        <p:txBody>
          <a:bodyPr wrap="none"/>
          <a:lstStyle/>
          <a:p>
            <a:r>
              <a:rPr lang="en-US" sz="3200" b="1" dirty="0" smtClean="0">
                <a:solidFill>
                  <a:srgbClr val="000000"/>
                </a:solidFill>
                <a:sym typeface="Arial" charset="0"/>
              </a:rPr>
              <a:t>You're </a:t>
            </a:r>
            <a:r>
              <a:rPr lang="en-US" sz="3200" b="1" dirty="0">
                <a:solidFill>
                  <a:srgbClr val="000000"/>
                </a:solidFill>
                <a:sym typeface="Arial" charset="0"/>
              </a:rPr>
              <a:t>the living God</a:t>
            </a:r>
            <a:br>
              <a:rPr lang="en-US" sz="3200" b="1" dirty="0">
                <a:solidFill>
                  <a:srgbClr val="000000"/>
                </a:solidFill>
                <a:sym typeface="Arial" charset="0"/>
              </a:rPr>
            </a:br>
            <a:r>
              <a:rPr lang="en-US" sz="3200" b="1" dirty="0">
                <a:solidFill>
                  <a:srgbClr val="000000"/>
                </a:solidFill>
                <a:sym typeface="Arial" charset="0"/>
              </a:rPr>
              <a:t>You're my saving </a:t>
            </a:r>
            <a:r>
              <a:rPr lang="en-US" sz="3200" b="1" dirty="0" smtClean="0">
                <a:solidFill>
                  <a:srgbClr val="000000"/>
                </a:solidFill>
                <a:sym typeface="Arial" charset="0"/>
              </a:rPr>
              <a:t>grace</a:t>
            </a:r>
          </a:p>
          <a:p>
            <a:r>
              <a:rPr lang="en-US" sz="3200" b="1" dirty="0" smtClean="0">
                <a:solidFill>
                  <a:srgbClr val="000000"/>
                </a:solidFill>
                <a:sym typeface="Arial" charset="0"/>
              </a:rPr>
              <a:t>You'll </a:t>
            </a:r>
            <a:r>
              <a:rPr lang="en-US" sz="3200" b="1" dirty="0">
                <a:solidFill>
                  <a:srgbClr val="000000"/>
                </a:solidFill>
                <a:sym typeface="Arial" charset="0"/>
              </a:rPr>
              <a:t>reign forever</a:t>
            </a:r>
            <a:br>
              <a:rPr lang="en-US" sz="3200" b="1" dirty="0">
                <a:solidFill>
                  <a:srgbClr val="000000"/>
                </a:solidFill>
                <a:sym typeface="Arial" charset="0"/>
              </a:rPr>
            </a:br>
            <a:r>
              <a:rPr lang="en-US" sz="3200" b="1" dirty="0">
                <a:solidFill>
                  <a:srgbClr val="000000"/>
                </a:solidFill>
                <a:sym typeface="Arial" charset="0"/>
              </a:rPr>
              <a:t>You're the Ancient of </a:t>
            </a:r>
            <a:r>
              <a:rPr lang="en-US" sz="3200" b="1" dirty="0" smtClean="0">
                <a:solidFill>
                  <a:srgbClr val="000000"/>
                </a:solidFill>
                <a:sym typeface="Arial" charset="0"/>
              </a:rPr>
              <a:t>days</a:t>
            </a:r>
          </a:p>
          <a:p>
            <a:r>
              <a:rPr lang="en-US" sz="3200" b="1" dirty="0" smtClean="0">
                <a:solidFill>
                  <a:srgbClr val="000000"/>
                </a:solidFill>
                <a:sym typeface="Arial" charset="0"/>
              </a:rPr>
              <a:t>You are Alpha, Omega</a:t>
            </a:r>
          </a:p>
          <a:p>
            <a:r>
              <a:rPr lang="en-US" sz="3200" b="1" dirty="0" smtClean="0">
                <a:solidFill>
                  <a:srgbClr val="000000"/>
                </a:solidFill>
                <a:sym typeface="Arial" charset="0"/>
              </a:rPr>
              <a:t>Beginning and End</a:t>
            </a:r>
          </a:p>
          <a:p>
            <a:r>
              <a:rPr lang="en-US" sz="3200" b="1" dirty="0" smtClean="0">
                <a:solidFill>
                  <a:srgbClr val="000000"/>
                </a:solidFill>
                <a:sym typeface="Arial" charset="0"/>
              </a:rPr>
              <a:t>You’re my Savior, Messiah</a:t>
            </a:r>
          </a:p>
          <a:p>
            <a:r>
              <a:rPr lang="en-US" sz="3200" b="1" dirty="0" smtClean="0">
                <a:solidFill>
                  <a:srgbClr val="000000"/>
                </a:solidFill>
                <a:sym typeface="Arial" charset="0"/>
              </a:rPr>
              <a:t>Redeemer and Friend</a:t>
            </a:r>
            <a:endParaRPr lang="en-US" sz="3200" b="1" dirty="0">
              <a:solidFill>
                <a:srgbClr val="000000"/>
              </a:solidFill>
              <a:sym typeface="Arial" charset="0"/>
            </a:endParaRPr>
          </a:p>
        </p:txBody>
      </p:sp>
      <p:sp>
        <p:nvSpPr>
          <p:cNvPr id="6" name="Rectangle 2"/>
          <p:cNvSpPr>
            <a:spLocks noChangeArrowheads="1"/>
          </p:cNvSpPr>
          <p:nvPr/>
        </p:nvSpPr>
        <p:spPr bwMode="auto">
          <a:xfrm>
            <a:off x="144781" y="209744"/>
            <a:ext cx="3896994" cy="4576234"/>
          </a:xfrm>
          <a:prstGeom prst="rect">
            <a:avLst/>
          </a:prstGeom>
          <a:noFill/>
          <a:ln w="9525">
            <a:noFill/>
            <a:miter lim="800000"/>
            <a:headEnd/>
            <a:tailEnd/>
          </a:ln>
          <a:effectLst/>
        </p:spPr>
        <p:txBody>
          <a:bodyPr wrap="none"/>
          <a:lstStyle/>
          <a:p>
            <a:r>
              <a:rPr lang="en-US" sz="3200" b="1" dirty="0">
                <a:solidFill>
                  <a:srgbClr val="000000"/>
                </a:solidFill>
                <a:sym typeface="Arial" charset="0"/>
              </a:rPr>
              <a:t>I will sing to </a:t>
            </a:r>
            <a:endParaRPr lang="en-US" sz="3200" b="1" dirty="0" smtClean="0">
              <a:solidFill>
                <a:srgbClr val="000000"/>
              </a:solidFill>
              <a:sym typeface="Arial" charset="0"/>
            </a:endParaRPr>
          </a:p>
          <a:p>
            <a:r>
              <a:rPr lang="en-US" sz="3200" b="1" dirty="0" smtClean="0">
                <a:solidFill>
                  <a:srgbClr val="000000"/>
                </a:solidFill>
                <a:sym typeface="Arial" charset="0"/>
              </a:rPr>
              <a:t>And worship</a:t>
            </a:r>
            <a:r>
              <a:rPr lang="en-US" sz="3200" b="1" dirty="0">
                <a:solidFill>
                  <a:srgbClr val="000000"/>
                </a:solidFill>
                <a:sym typeface="Arial" charset="0"/>
              </a:rPr>
              <a:t/>
            </a:r>
            <a:br>
              <a:rPr lang="en-US" sz="3200" b="1" dirty="0">
                <a:solidFill>
                  <a:srgbClr val="000000"/>
                </a:solidFill>
                <a:sym typeface="Arial" charset="0"/>
              </a:rPr>
            </a:br>
            <a:r>
              <a:rPr lang="en-US" sz="3200" b="1" dirty="0">
                <a:solidFill>
                  <a:srgbClr val="000000"/>
                </a:solidFill>
                <a:sym typeface="Arial" charset="0"/>
              </a:rPr>
              <a:t>The </a:t>
            </a:r>
            <a:r>
              <a:rPr lang="en-US" sz="3200" b="1" dirty="0" smtClean="0">
                <a:solidFill>
                  <a:srgbClr val="000000"/>
                </a:solidFill>
                <a:sym typeface="Arial" charset="0"/>
              </a:rPr>
              <a:t>King </a:t>
            </a:r>
            <a:r>
              <a:rPr lang="en-US" sz="3200" b="1" dirty="0">
                <a:solidFill>
                  <a:srgbClr val="000000"/>
                </a:solidFill>
                <a:sym typeface="Arial" charset="0"/>
              </a:rPr>
              <a:t>Who </a:t>
            </a:r>
            <a:endParaRPr lang="en-US" sz="3200" b="1" dirty="0" smtClean="0">
              <a:solidFill>
                <a:srgbClr val="000000"/>
              </a:solidFill>
              <a:sym typeface="Arial" charset="0"/>
            </a:endParaRPr>
          </a:p>
          <a:p>
            <a:r>
              <a:rPr lang="en-US" sz="3200" b="1" dirty="0" smtClean="0">
                <a:solidFill>
                  <a:srgbClr val="000000"/>
                </a:solidFill>
                <a:sym typeface="Arial" charset="0"/>
              </a:rPr>
              <a:t>Is worthy</a:t>
            </a:r>
          </a:p>
          <a:p>
            <a:r>
              <a:rPr lang="en-US" sz="3200" b="1" dirty="0" smtClean="0">
                <a:solidFill>
                  <a:srgbClr val="000000"/>
                </a:solidFill>
                <a:sym typeface="Arial" charset="0"/>
              </a:rPr>
              <a:t>I will love and</a:t>
            </a:r>
          </a:p>
          <a:p>
            <a:r>
              <a:rPr lang="en-US" sz="3200" b="1" dirty="0" smtClean="0">
                <a:solidFill>
                  <a:srgbClr val="000000"/>
                </a:solidFill>
                <a:sym typeface="Arial" charset="0"/>
              </a:rPr>
              <a:t>Adore him</a:t>
            </a:r>
          </a:p>
          <a:p>
            <a:r>
              <a:rPr lang="en-US" sz="3200" b="1" dirty="0" smtClean="0">
                <a:solidFill>
                  <a:srgbClr val="000000"/>
                </a:solidFill>
                <a:sym typeface="Arial" charset="0"/>
              </a:rPr>
              <a:t>I will bow down</a:t>
            </a:r>
          </a:p>
          <a:p>
            <a:r>
              <a:rPr lang="en-US" sz="3200" b="1" dirty="0" smtClean="0">
                <a:solidFill>
                  <a:srgbClr val="000000"/>
                </a:solidFill>
                <a:sym typeface="Arial" charset="0"/>
              </a:rPr>
              <a:t>Before Him</a:t>
            </a:r>
            <a:r>
              <a:rPr lang="en-US" sz="3200" b="1" dirty="0">
                <a:solidFill>
                  <a:srgbClr val="000000"/>
                </a:solidFill>
                <a:sym typeface="Arial" charset="0"/>
              </a:rPr>
              <a:t/>
            </a:r>
            <a:br>
              <a:rPr lang="en-US" sz="3200" b="1" dirty="0">
                <a:solidFill>
                  <a:srgbClr val="000000"/>
                </a:solidFill>
                <a:sym typeface="Arial" charset="0"/>
              </a:rPr>
            </a:br>
            <a:endParaRPr lang="en-US" sz="32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You're my Prince of Peace</a:t>
            </a:r>
            <a:br>
              <a:rPr lang="en-US" sz="3400" b="1" dirty="0">
                <a:solidFill>
                  <a:srgbClr val="000000"/>
                </a:solidFill>
                <a:sym typeface="Arial" charset="0"/>
              </a:rPr>
            </a:br>
            <a:r>
              <a:rPr lang="en-US" sz="3400" b="1" dirty="0">
                <a:solidFill>
                  <a:srgbClr val="000000"/>
                </a:solidFill>
                <a:sym typeface="Arial" charset="0"/>
              </a:rPr>
              <a:t>And I will live my life for </a:t>
            </a:r>
            <a:r>
              <a:rPr lang="en-US" sz="3400" b="1" dirty="0" smtClean="0">
                <a:solidFill>
                  <a:srgbClr val="000000"/>
                </a:solidFill>
                <a:sym typeface="Arial" charset="0"/>
              </a:rPr>
              <a:t>You</a:t>
            </a:r>
          </a:p>
          <a:p>
            <a:pPr algn="ctr"/>
            <a:r>
              <a:rPr lang="en-US" sz="3400" b="1" dirty="0" smtClean="0">
                <a:solidFill>
                  <a:srgbClr val="000000"/>
                </a:solidFill>
                <a:sym typeface="Arial" charset="0"/>
              </a:rPr>
              <a:t>(repeat)</a:t>
            </a:r>
            <a:endParaRPr lang="en-US" sz="3400" b="1" dirty="0">
              <a:solidFill>
                <a:srgbClr val="000000"/>
              </a:solidFill>
              <a:sym typeface="Arial" charset="0"/>
            </a:endParaRPr>
          </a:p>
        </p:txBody>
      </p:sp>
      <p:sp>
        <p:nvSpPr>
          <p:cNvPr id="34819"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Marc Imboden, Tammi Rhoton</a:t>
            </a:r>
          </a:p>
        </p:txBody>
      </p:sp>
      <p:sp>
        <p:nvSpPr>
          <p:cNvPr id="34820"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1994 Martha Jo Publishing, Imboden Music</a:t>
            </a:r>
          </a:p>
        </p:txBody>
      </p:sp>
      <p:sp>
        <p:nvSpPr>
          <p:cNvPr id="34821"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sp>
        <p:nvSpPr>
          <p:cNvPr id="5" name="Subtitle 4"/>
          <p:cNvSpPr>
            <a:spLocks noGrp="1"/>
          </p:cNvSpPr>
          <p:nvPr>
            <p:ph type="subTitle" idx="1"/>
          </p:nvPr>
        </p:nvSpPr>
        <p:spPr/>
        <p:txBody>
          <a:bodyPr/>
          <a:lstStyle/>
          <a:p>
            <a:endParaRPr lang="en-US"/>
          </a:p>
        </p:txBody>
      </p:sp>
      <p:pic>
        <p:nvPicPr>
          <p:cNvPr id="6" name="themiracleoflife.mpg">
            <a:hlinkClick r:id="" action="ppaction://media"/>
          </p:cNvPr>
          <p:cNvPicPr>
            <a:picLocks noRot="1" noChangeAspect="1"/>
          </p:cNvPicPr>
          <p:nvPr>
            <a:videoFile r:link="rId1"/>
          </p:nvPr>
        </p:nvPicPr>
        <p:blipFill>
          <a:blip r:embed="rId3" cstate="print"/>
          <a:stretch>
            <a:fillRect/>
          </a:stretch>
        </p:blipFill>
        <p:spPr>
          <a:xfrm>
            <a:off x="912283" y="-1"/>
            <a:ext cx="6864350" cy="51482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3121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301625" y="135731"/>
            <a:ext cx="8068469" cy="595864"/>
          </a:xfrm>
          <a:prstGeom prst="rect">
            <a:avLst/>
          </a:prstGeom>
          <a:noFill/>
          <a:ln w="9525">
            <a:noFill/>
            <a:miter lim="800000"/>
            <a:headEnd/>
            <a:tailEnd/>
          </a:ln>
          <a:effectLst/>
        </p:spPr>
        <p:txBody>
          <a:bodyPr wrap="none" lIns="79050" tIns="39525" rIns="79050" bIns="39525" anchor="ctr"/>
          <a:lstStyle/>
          <a:p>
            <a:pPr algn="ctr"/>
            <a:r>
              <a:rPr lang="en-US" sz="3100" b="1" dirty="0">
                <a:solidFill>
                  <a:srgbClr val="000000"/>
                </a:solidFill>
                <a:latin typeface="Calibri" pitchFamily="34" charset="0"/>
                <a:sym typeface="Arial" pitchFamily="34" charset="0"/>
              </a:rPr>
              <a:t>Take My Life And Let It Be</a:t>
            </a:r>
          </a:p>
        </p:txBody>
      </p:sp>
      <p:sp>
        <p:nvSpPr>
          <p:cNvPr id="79874" name="Rectangle 2"/>
          <p:cNvSpPr>
            <a:spLocks noChangeArrowheads="1"/>
          </p:cNvSpPr>
          <p:nvPr/>
        </p:nvSpPr>
        <p:spPr bwMode="auto">
          <a:xfrm>
            <a:off x="301625" y="21718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Take my life and let it be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Consecrated, Lord, to Thee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Take my moments and my days</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Let them flow in ceaseless praise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Let them flow in ceaseless praise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1625" y="20956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Take my hands and let them</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Move at the impulse of Thy love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Take my feet and let them be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Swift and beautiful for Thee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Swift and beautiful for Thee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01625" y="21718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I am Yours, set apart for You</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 am Yours, hungry for Your truth</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Take my life, You are all I live for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 am Yours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01625" y="22480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Take my voice and let me </a:t>
            </a:r>
            <a:r>
              <a:rPr lang="en-US" sz="3400" b="1" dirty="0" smtClean="0">
                <a:solidFill>
                  <a:srgbClr val="000000"/>
                </a:solidFill>
                <a:latin typeface="Calibri" pitchFamily="34" charset="0"/>
                <a:sym typeface="Arial" pitchFamily="34" charset="0"/>
              </a:rPr>
              <a:t>sing</a:t>
            </a:r>
            <a:br>
              <a:rPr lang="en-US" sz="3400" b="1" dirty="0" smtClean="0">
                <a:solidFill>
                  <a:srgbClr val="000000"/>
                </a:solidFill>
                <a:latin typeface="Calibri" pitchFamily="34" charset="0"/>
                <a:sym typeface="Arial" pitchFamily="34" charset="0"/>
              </a:rPr>
            </a:br>
            <a:r>
              <a:rPr lang="en-US" sz="3400" b="1" dirty="0" smtClean="0">
                <a:solidFill>
                  <a:srgbClr val="000000"/>
                </a:solidFill>
                <a:latin typeface="Calibri" pitchFamily="34" charset="0"/>
                <a:sym typeface="Arial" pitchFamily="34" charset="0"/>
              </a:rPr>
              <a:t>Always </a:t>
            </a:r>
            <a:r>
              <a:rPr lang="en-US" sz="3400" b="1" dirty="0">
                <a:solidFill>
                  <a:srgbClr val="000000"/>
                </a:solidFill>
                <a:latin typeface="Calibri" pitchFamily="34" charset="0"/>
                <a:sym typeface="Arial" pitchFamily="34" charset="0"/>
              </a:rPr>
              <a:t>o</a:t>
            </a:r>
            <a:r>
              <a:rPr lang="en-US" sz="3400" b="1" dirty="0" smtClean="0">
                <a:solidFill>
                  <a:srgbClr val="000000"/>
                </a:solidFill>
                <a:latin typeface="Calibri" pitchFamily="34" charset="0"/>
                <a:sym typeface="Arial" pitchFamily="34" charset="0"/>
              </a:rPr>
              <a:t>nly</a:t>
            </a:r>
            <a:r>
              <a:rPr lang="en-US" sz="3400" b="1" dirty="0">
                <a:solidFill>
                  <a:srgbClr val="000000"/>
                </a:solidFill>
                <a:latin typeface="Calibri" pitchFamily="34" charset="0"/>
                <a:sym typeface="Arial" pitchFamily="34" charset="0"/>
              </a:rPr>
              <a:t>, for my King</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Take my lips and let them be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Filled with messages from Thee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Filled with messages from Thee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301625" y="238345"/>
            <a:ext cx="8068469" cy="595864"/>
          </a:xfrm>
          <a:prstGeom prst="rect">
            <a:avLst/>
          </a:prstGeom>
          <a:noFill/>
          <a:ln w="9525">
            <a:noFill/>
            <a:miter lim="800000"/>
            <a:headEnd/>
            <a:tailEnd/>
          </a:ln>
          <a:effectLst/>
        </p:spPr>
        <p:txBody>
          <a:bodyPr wrap="none" lIns="79050" tIns="39525" rIns="79050" bIns="39525" anchor="ctr"/>
          <a:lstStyle/>
          <a:p>
            <a:pPr algn="ctr"/>
            <a:r>
              <a:rPr lang="en-US" sz="3600" b="1" u="sng" dirty="0">
                <a:solidFill>
                  <a:srgbClr val="000000"/>
                </a:solidFill>
                <a:latin typeface="Calibri" pitchFamily="34" charset="0"/>
                <a:sym typeface="Arial" pitchFamily="34" charset="0"/>
              </a:rPr>
              <a:t>You Are Good</a:t>
            </a:r>
          </a:p>
        </p:txBody>
      </p:sp>
      <p:sp>
        <p:nvSpPr>
          <p:cNvPr id="20482" name="Rectangle 2"/>
          <p:cNvSpPr>
            <a:spLocks noChangeArrowheads="1"/>
          </p:cNvSpPr>
          <p:nvPr/>
        </p:nvSpPr>
        <p:spPr bwMode="auto">
          <a:xfrm>
            <a:off x="301625" y="669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Lord You are good and </a:t>
            </a:r>
            <a:r>
              <a:rPr lang="en-US" sz="3400" b="1" dirty="0" smtClean="0">
                <a:solidFill>
                  <a:srgbClr val="000000"/>
                </a:solidFill>
                <a:latin typeface="Calibri" pitchFamily="34" charset="0"/>
                <a:sym typeface="Arial" pitchFamily="34" charset="0"/>
              </a:rPr>
              <a:t>Your</a:t>
            </a:r>
            <a:br>
              <a:rPr lang="en-US" sz="3400" b="1" dirty="0" smtClean="0">
                <a:solidFill>
                  <a:srgbClr val="000000"/>
                </a:solidFill>
                <a:latin typeface="Calibri" pitchFamily="34" charset="0"/>
                <a:sym typeface="Arial" pitchFamily="34" charset="0"/>
              </a:rPr>
            </a:br>
            <a:r>
              <a:rPr lang="en-US" sz="3400" b="1" dirty="0" smtClean="0">
                <a:solidFill>
                  <a:srgbClr val="000000"/>
                </a:solidFill>
                <a:latin typeface="Calibri" pitchFamily="34" charset="0"/>
                <a:sym typeface="Arial" pitchFamily="34" charset="0"/>
              </a:rPr>
              <a:t>Mercy </a:t>
            </a:r>
            <a:r>
              <a:rPr lang="en-US" sz="3400" b="1" dirty="0" smtClean="0">
                <a:solidFill>
                  <a:srgbClr val="000000"/>
                </a:solidFill>
                <a:latin typeface="Calibri" pitchFamily="34" charset="0"/>
                <a:sym typeface="Arial" pitchFamily="34" charset="0"/>
              </a:rPr>
              <a:t>endureth </a:t>
            </a:r>
            <a:r>
              <a:rPr lang="en-US" sz="3400" b="1" dirty="0">
                <a:solidFill>
                  <a:srgbClr val="000000"/>
                </a:solidFill>
                <a:latin typeface="Calibri" pitchFamily="34" charset="0"/>
                <a:sym typeface="Arial" pitchFamily="34" charset="0"/>
              </a:rPr>
              <a:t>forever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Lord You are good and </a:t>
            </a:r>
            <a:r>
              <a:rPr lang="en-US" sz="3400" b="1" dirty="0" smtClean="0">
                <a:solidFill>
                  <a:srgbClr val="000000"/>
                </a:solidFill>
                <a:latin typeface="Calibri" pitchFamily="34" charset="0"/>
                <a:sym typeface="Arial" pitchFamily="34" charset="0"/>
              </a:rPr>
              <a:t>Your</a:t>
            </a:r>
            <a:br>
              <a:rPr lang="en-US" sz="3400" b="1" dirty="0" smtClean="0">
                <a:solidFill>
                  <a:srgbClr val="000000"/>
                </a:solidFill>
                <a:latin typeface="Calibri" pitchFamily="34" charset="0"/>
                <a:sym typeface="Arial" pitchFamily="34" charset="0"/>
              </a:rPr>
            </a:br>
            <a:r>
              <a:rPr lang="en-US" sz="3400" b="1" dirty="0" smtClean="0">
                <a:solidFill>
                  <a:srgbClr val="000000"/>
                </a:solidFill>
                <a:latin typeface="Calibri" pitchFamily="34" charset="0"/>
                <a:sym typeface="Arial" pitchFamily="34" charset="0"/>
              </a:rPr>
              <a:t>Mercy </a:t>
            </a:r>
            <a:r>
              <a:rPr lang="en-US" sz="3400" b="1" dirty="0" smtClean="0">
                <a:solidFill>
                  <a:srgbClr val="000000"/>
                </a:solidFill>
                <a:latin typeface="Calibri" pitchFamily="34" charset="0"/>
                <a:sym typeface="Arial" pitchFamily="34" charset="0"/>
              </a:rPr>
              <a:t>endureth </a:t>
            </a:r>
            <a:r>
              <a:rPr lang="en-US" sz="3400" b="1" dirty="0">
                <a:solidFill>
                  <a:srgbClr val="000000"/>
                </a:solidFill>
                <a:latin typeface="Calibri" pitchFamily="34" charset="0"/>
                <a:sym typeface="Arial" pitchFamily="34" charset="0"/>
              </a:rPr>
              <a:t>forever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01625" y="23242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I am Yours, set apart for You</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I am Yours, hungry for Your truth</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Take my life, You are all I live </a:t>
            </a:r>
            <a:r>
              <a:rPr lang="en-US" sz="3400" b="1" dirty="0" smtClean="0">
                <a:solidFill>
                  <a:srgbClr val="000000"/>
                </a:solidFill>
                <a:latin typeface="Calibri" pitchFamily="34" charset="0"/>
                <a:sym typeface="Arial" pitchFamily="34" charset="0"/>
              </a:rPr>
              <a:t>for</a:t>
            </a:r>
          </a:p>
          <a:p>
            <a:pPr algn="ctr"/>
            <a:r>
              <a:rPr lang="en-US" sz="3400" b="1" dirty="0" smtClean="0">
                <a:solidFill>
                  <a:srgbClr val="000000"/>
                </a:solidFill>
                <a:latin typeface="Calibri" pitchFamily="34" charset="0"/>
                <a:sym typeface="Arial" pitchFamily="34" charset="0"/>
              </a:rPr>
              <a:t>I am Yours</a:t>
            </a:r>
            <a:r>
              <a:rPr lang="en-US" sz="3400" b="1" dirty="0">
                <a:solidFill>
                  <a:srgbClr val="000000"/>
                </a:solidFill>
                <a:latin typeface="Calibri" pitchFamily="34" charset="0"/>
                <a:sym typeface="Arial" pitchFamily="34" charset="0"/>
              </a:rPr>
              <a:t/>
            </a:r>
            <a:br>
              <a:rPr lang="en-US" sz="3400" b="1" dirty="0">
                <a:solidFill>
                  <a:srgbClr val="000000"/>
                </a:solidFill>
                <a:latin typeface="Calibri" pitchFamily="34" charset="0"/>
                <a:sym typeface="Arial" pitchFamily="34" charset="0"/>
              </a:rPr>
            </a:br>
            <a:endParaRPr lang="en-US" sz="3400" b="1" dirty="0">
              <a:solidFill>
                <a:srgbClr val="000000"/>
              </a:solidFill>
              <a:latin typeface="Calibri" pitchFamily="34" charset="0"/>
              <a:sym typeface="Arial" pitchFamily="34" charset="0"/>
            </a:endParaRPr>
          </a:p>
        </p:txBody>
      </p:sp>
      <p:sp>
        <p:nvSpPr>
          <p:cNvPr id="92163"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Frances R. </a:t>
            </a:r>
            <a:r>
              <a:rPr lang="en-US" sz="1400" dirty="0" err="1">
                <a:solidFill>
                  <a:srgbClr val="000000"/>
                </a:solidFill>
                <a:latin typeface="Calibri" pitchFamily="34" charset="0"/>
                <a:sym typeface="Arial" pitchFamily="34" charset="0"/>
              </a:rPr>
              <a:t>Havergal</a:t>
            </a:r>
            <a:r>
              <a:rPr lang="en-US" sz="1400" dirty="0">
                <a:solidFill>
                  <a:srgbClr val="000000"/>
                </a:solidFill>
                <a:latin typeface="Calibri" pitchFamily="34" charset="0"/>
                <a:sym typeface="Arial" pitchFamily="34" charset="0"/>
              </a:rPr>
              <a:t>, Louis Joseph Ferdinand </a:t>
            </a:r>
            <a:r>
              <a:rPr lang="en-US" sz="1400" dirty="0" err="1">
                <a:solidFill>
                  <a:srgbClr val="000000"/>
                </a:solidFill>
                <a:latin typeface="Calibri" pitchFamily="34" charset="0"/>
                <a:sym typeface="Arial" pitchFamily="34" charset="0"/>
              </a:rPr>
              <a:t>Herold</a:t>
            </a:r>
            <a:r>
              <a:rPr lang="en-US" sz="1400" dirty="0">
                <a:solidFill>
                  <a:srgbClr val="000000"/>
                </a:solidFill>
                <a:latin typeface="Calibri" pitchFamily="34" charset="0"/>
                <a:sym typeface="Arial" pitchFamily="34" charset="0"/>
              </a:rPr>
              <a:t>, Michael Neale</a:t>
            </a:r>
          </a:p>
        </p:txBody>
      </p:sp>
      <p:sp>
        <p:nvSpPr>
          <p:cNvPr id="92164"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2007 Integrity's Praise! Music</a:t>
            </a:r>
          </a:p>
        </p:txBody>
      </p:sp>
      <p:sp>
        <p:nvSpPr>
          <p:cNvPr id="92165"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pitchFamily="34" charset="0"/>
              </a:rPr>
              <a:t>CCLI 78316</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301630" y="59531"/>
            <a:ext cx="8068469" cy="595864"/>
          </a:xfrm>
          <a:prstGeom prst="rect">
            <a:avLst/>
          </a:prstGeom>
          <a:noFill/>
          <a:ln w="9525">
            <a:noFill/>
            <a:miter lim="800000"/>
            <a:headEnd/>
            <a:tailEnd/>
          </a:ln>
          <a:effectLst/>
        </p:spPr>
        <p:txBody>
          <a:bodyPr wrap="none" anchor="ctr"/>
          <a:lstStyle/>
          <a:p>
            <a:pPr algn="ctr"/>
            <a:r>
              <a:rPr lang="en-US" sz="3600" b="1" dirty="0" smtClean="0">
                <a:sym typeface="Arial" charset="0"/>
              </a:rPr>
              <a:t>Waiting Here For You</a:t>
            </a:r>
            <a:endParaRPr lang="en-US" sz="3600" b="1" dirty="0">
              <a:sym typeface="Arial" charset="0"/>
            </a:endParaRPr>
          </a:p>
        </p:txBody>
      </p:sp>
      <p:sp>
        <p:nvSpPr>
          <p:cNvPr id="45058" name="Rectangle 2"/>
          <p:cNvSpPr>
            <a:spLocks noChangeArrowheads="1"/>
          </p:cNvSpPr>
          <p:nvPr/>
        </p:nvSpPr>
        <p:spPr bwMode="auto">
          <a:xfrm>
            <a:off x="301630" y="2019476"/>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If faith can move the mountains</a:t>
            </a:r>
          </a:p>
          <a:p>
            <a:pPr algn="ctr"/>
            <a:r>
              <a:rPr lang="en-US" sz="3400" b="1" dirty="0" smtClean="0">
                <a:solidFill>
                  <a:srgbClr val="000000"/>
                </a:solidFill>
                <a:sym typeface="Arial" charset="0"/>
              </a:rPr>
              <a:t>Let the mountains move</a:t>
            </a:r>
          </a:p>
          <a:p>
            <a:pPr algn="ctr"/>
            <a:r>
              <a:rPr lang="en-US" sz="3400" b="1" dirty="0" smtClean="0">
                <a:solidFill>
                  <a:srgbClr val="000000"/>
                </a:solidFill>
                <a:sym typeface="Arial" charset="0"/>
              </a:rPr>
              <a:t>We come with expectation</a:t>
            </a:r>
          </a:p>
          <a:p>
            <a:pPr algn="ctr"/>
            <a:r>
              <a:rPr lang="en-US" sz="3400" b="1" dirty="0" smtClean="0">
                <a:solidFill>
                  <a:srgbClr val="000000"/>
                </a:solidFill>
                <a:sym typeface="Arial" charset="0"/>
              </a:rPr>
              <a:t>Waiting here for You</a:t>
            </a:r>
          </a:p>
          <a:p>
            <a:pPr algn="ctr"/>
            <a:r>
              <a:rPr lang="en-US" sz="3400" b="1" dirty="0" smtClean="0">
                <a:solidFill>
                  <a:srgbClr val="000000"/>
                </a:solidFill>
                <a:sym typeface="Arial" charset="0"/>
              </a:rPr>
              <a:t>Waiting here for You</a:t>
            </a:r>
          </a:p>
          <a:p>
            <a:pPr algn="ct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301630" y="2171876"/>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You’re the Lord of all creation</a:t>
            </a:r>
          </a:p>
          <a:p>
            <a:pPr algn="ctr"/>
            <a:r>
              <a:rPr lang="en-US" sz="3400" b="1" dirty="0" smtClean="0">
                <a:solidFill>
                  <a:srgbClr val="000000"/>
                </a:solidFill>
                <a:sym typeface="Arial" charset="0"/>
              </a:rPr>
              <a:t>And still You know my heart</a:t>
            </a:r>
          </a:p>
          <a:p>
            <a:pPr algn="ctr"/>
            <a:r>
              <a:rPr lang="en-US" sz="3400" b="1" dirty="0" smtClean="0">
                <a:solidFill>
                  <a:srgbClr val="000000"/>
                </a:solidFill>
                <a:sym typeface="Arial" charset="0"/>
              </a:rPr>
              <a:t>The Author of Salvation</a:t>
            </a:r>
          </a:p>
          <a:p>
            <a:pPr algn="ctr"/>
            <a:r>
              <a:rPr lang="en-US" sz="3400" b="1" dirty="0" smtClean="0">
                <a:solidFill>
                  <a:srgbClr val="000000"/>
                </a:solidFill>
                <a:sym typeface="Arial" charset="0"/>
              </a:rPr>
              <a:t>You’ve love us from the start</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1630" y="2248076"/>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Waiting here for </a:t>
            </a:r>
            <a:r>
              <a:rPr lang="en-US" sz="3400" b="1" dirty="0" smtClean="0">
                <a:solidFill>
                  <a:srgbClr val="000000"/>
                </a:solidFill>
                <a:sym typeface="Arial" charset="0"/>
              </a:rPr>
              <a:t>You, Lord</a:t>
            </a:r>
            <a:endParaRPr lang="en-US" sz="3400" b="1" dirty="0" smtClean="0">
              <a:solidFill>
                <a:srgbClr val="000000"/>
              </a:solidFill>
              <a:sym typeface="Arial" charset="0"/>
            </a:endParaRPr>
          </a:p>
          <a:p>
            <a:pPr algn="ctr"/>
            <a:r>
              <a:rPr lang="en-US" sz="3400" b="1" dirty="0" smtClean="0">
                <a:solidFill>
                  <a:srgbClr val="000000"/>
                </a:solidFill>
                <a:sym typeface="Arial" charset="0"/>
              </a:rPr>
              <a:t>With our hands lifted high in praise</a:t>
            </a:r>
          </a:p>
          <a:p>
            <a:pPr algn="ctr"/>
            <a:r>
              <a:rPr lang="en-US" sz="3400" b="1" dirty="0" smtClean="0">
                <a:solidFill>
                  <a:srgbClr val="000000"/>
                </a:solidFill>
                <a:sym typeface="Arial" charset="0"/>
              </a:rPr>
              <a:t>And it’s </a:t>
            </a:r>
            <a:r>
              <a:rPr lang="en-US" sz="3400" b="1" dirty="0" smtClean="0">
                <a:solidFill>
                  <a:srgbClr val="000000"/>
                </a:solidFill>
                <a:sym typeface="Arial" charset="0"/>
              </a:rPr>
              <a:t>You, Lord, we </a:t>
            </a:r>
            <a:r>
              <a:rPr lang="en-US" sz="3400" b="1" dirty="0" smtClean="0">
                <a:solidFill>
                  <a:srgbClr val="000000"/>
                </a:solidFill>
                <a:sym typeface="Arial" charset="0"/>
              </a:rPr>
              <a:t>adore </a:t>
            </a:r>
          </a:p>
          <a:p>
            <a:pPr algn="ctr"/>
            <a:r>
              <a:rPr lang="en-US" sz="3400" b="1" dirty="0" smtClean="0">
                <a:solidFill>
                  <a:srgbClr val="000000"/>
                </a:solidFill>
                <a:sym typeface="Arial" charset="0"/>
              </a:rPr>
              <a:t>Singing alleluia</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301630" y="2248076"/>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You are everything You’ve promised</a:t>
            </a:r>
          </a:p>
          <a:p>
            <a:pPr algn="ctr"/>
            <a:r>
              <a:rPr lang="en-US" sz="3400" b="1" dirty="0" smtClean="0">
                <a:solidFill>
                  <a:srgbClr val="000000"/>
                </a:solidFill>
                <a:sym typeface="Arial" charset="0"/>
              </a:rPr>
              <a:t>Your faithfulness is true</a:t>
            </a:r>
          </a:p>
          <a:p>
            <a:pPr algn="ctr"/>
            <a:r>
              <a:rPr lang="en-US" sz="3400" b="1" dirty="0" smtClean="0">
                <a:solidFill>
                  <a:srgbClr val="000000"/>
                </a:solidFill>
                <a:sym typeface="Arial" charset="0"/>
              </a:rPr>
              <a:t>We’re desperate for Your presence</a:t>
            </a:r>
          </a:p>
          <a:p>
            <a:pPr algn="ctr"/>
            <a:r>
              <a:rPr lang="en-US" sz="3400" b="1" dirty="0" smtClean="0">
                <a:solidFill>
                  <a:srgbClr val="000000"/>
                </a:solidFill>
                <a:sym typeface="Arial" charset="0"/>
              </a:rPr>
              <a:t>All we need is You</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01630" y="2248076"/>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Waiting here for </a:t>
            </a:r>
            <a:r>
              <a:rPr lang="en-US" sz="3400" b="1" dirty="0" smtClean="0">
                <a:solidFill>
                  <a:srgbClr val="000000"/>
                </a:solidFill>
                <a:sym typeface="Arial" charset="0"/>
              </a:rPr>
              <a:t>You, Lord</a:t>
            </a:r>
            <a:endParaRPr lang="en-US" sz="3400" b="1" dirty="0" smtClean="0">
              <a:solidFill>
                <a:srgbClr val="000000"/>
              </a:solidFill>
              <a:sym typeface="Arial" charset="0"/>
            </a:endParaRPr>
          </a:p>
          <a:p>
            <a:pPr algn="ctr"/>
            <a:r>
              <a:rPr lang="en-US" sz="3400" b="1" dirty="0" smtClean="0">
                <a:solidFill>
                  <a:srgbClr val="000000"/>
                </a:solidFill>
                <a:sym typeface="Arial" charset="0"/>
              </a:rPr>
              <a:t>With our hands lifted high in praise</a:t>
            </a:r>
          </a:p>
          <a:p>
            <a:pPr algn="ctr"/>
            <a:r>
              <a:rPr lang="en-US" sz="3400" b="1" dirty="0" smtClean="0">
                <a:solidFill>
                  <a:srgbClr val="000000"/>
                </a:solidFill>
                <a:sym typeface="Arial" charset="0"/>
              </a:rPr>
              <a:t>And it’s </a:t>
            </a:r>
            <a:r>
              <a:rPr lang="en-US" sz="3400" b="1" dirty="0" smtClean="0">
                <a:solidFill>
                  <a:srgbClr val="000000"/>
                </a:solidFill>
                <a:sym typeface="Arial" charset="0"/>
              </a:rPr>
              <a:t>You, Lord, </a:t>
            </a:r>
            <a:r>
              <a:rPr lang="en-US" sz="3400" b="1" dirty="0" smtClean="0">
                <a:solidFill>
                  <a:srgbClr val="000000"/>
                </a:solidFill>
                <a:sym typeface="Arial" charset="0"/>
              </a:rPr>
              <a:t>we adore </a:t>
            </a:r>
          </a:p>
          <a:p>
            <a:pPr algn="ctr"/>
            <a:r>
              <a:rPr lang="en-US" sz="3400" b="1" dirty="0" smtClean="0">
                <a:solidFill>
                  <a:srgbClr val="000000"/>
                </a:solidFill>
                <a:sym typeface="Arial" charset="0"/>
              </a:rPr>
              <a:t>Singing alleluia</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30" y="2248076"/>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We’re singing alleluia</a:t>
            </a:r>
          </a:p>
          <a:p>
            <a:pPr algn="ctr"/>
            <a:r>
              <a:rPr lang="en-US" sz="3400" b="1" dirty="0" smtClean="0">
                <a:solidFill>
                  <a:srgbClr val="000000"/>
                </a:solidFill>
                <a:sym typeface="Arial" charset="0"/>
              </a:rPr>
              <a:t>We’re singing alleluia</a:t>
            </a:r>
          </a:p>
          <a:p>
            <a:pPr algn="ctr"/>
            <a:r>
              <a:rPr lang="en-US" sz="3400" b="1" dirty="0" smtClean="0">
                <a:solidFill>
                  <a:srgbClr val="000000"/>
                </a:solidFill>
                <a:sym typeface="Arial" charset="0"/>
              </a:rPr>
              <a:t>We’re singing alleluia</a:t>
            </a:r>
          </a:p>
          <a:p>
            <a:pPr algn="ctr"/>
            <a:r>
              <a:rPr lang="en-US" sz="3400" b="1" dirty="0" smtClean="0">
                <a:solidFill>
                  <a:srgbClr val="000000"/>
                </a:solidFill>
                <a:sym typeface="Arial" charset="0"/>
              </a:rPr>
              <a:t>We’re singing alleluia</a:t>
            </a:r>
          </a:p>
          <a:p>
            <a:pPr algn="ctr"/>
            <a:endParaRPr lang="en-US" sz="3400" b="1" dirty="0" smtClean="0">
              <a:solidFill>
                <a:srgbClr val="000000"/>
              </a:solidFill>
              <a:sym typeface="Arial" charset="0"/>
            </a:endParaRPr>
          </a:p>
          <a:p>
            <a:pPr algn="ctr"/>
            <a:endParaRPr lang="en-US" sz="3400" b="1" dirty="0" smtClean="0">
              <a:solidFill>
                <a:srgbClr val="000000"/>
              </a:solidFill>
              <a:sym typeface="Arial" charset="0"/>
            </a:endParaRPr>
          </a:p>
          <a:p>
            <a:pPr algn="ctr"/>
            <a:endParaRPr lang="en-US" sz="3400" b="1" dirty="0" smtClean="0">
              <a:solidFill>
                <a:srgbClr val="000000"/>
              </a:solidFill>
              <a:sym typeface="Arial" charset="0"/>
            </a:endParaRPr>
          </a:p>
          <a:p>
            <a:pPr algn="ctr"/>
            <a:endParaRPr lang="en-US" sz="3400" b="1" dirty="0" smtClean="0">
              <a:solidFill>
                <a:srgbClr val="000000"/>
              </a:solidFill>
              <a:sym typeface="Arial"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301630" y="2171876"/>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Waiting here for </a:t>
            </a:r>
            <a:r>
              <a:rPr lang="en-US" sz="3400" b="1" dirty="0" smtClean="0">
                <a:solidFill>
                  <a:srgbClr val="000000"/>
                </a:solidFill>
                <a:sym typeface="Arial" charset="0"/>
              </a:rPr>
              <a:t>You, Lord</a:t>
            </a:r>
            <a:endParaRPr lang="en-US" sz="3400" b="1" dirty="0" smtClean="0">
              <a:solidFill>
                <a:srgbClr val="000000"/>
              </a:solidFill>
              <a:sym typeface="Arial" charset="0"/>
            </a:endParaRPr>
          </a:p>
          <a:p>
            <a:pPr algn="ctr"/>
            <a:r>
              <a:rPr lang="en-US" sz="3400" b="1" dirty="0" smtClean="0">
                <a:solidFill>
                  <a:srgbClr val="000000"/>
                </a:solidFill>
                <a:sym typeface="Arial" charset="0"/>
              </a:rPr>
              <a:t>With our hands lifted high in praise</a:t>
            </a:r>
          </a:p>
          <a:p>
            <a:pPr algn="ctr"/>
            <a:r>
              <a:rPr lang="en-US" sz="3400" b="1" dirty="0" smtClean="0">
                <a:solidFill>
                  <a:srgbClr val="000000"/>
                </a:solidFill>
                <a:sym typeface="Arial" charset="0"/>
              </a:rPr>
              <a:t>And it’s </a:t>
            </a:r>
            <a:r>
              <a:rPr lang="en-US" sz="3400" b="1" dirty="0" smtClean="0">
                <a:solidFill>
                  <a:srgbClr val="000000"/>
                </a:solidFill>
                <a:sym typeface="Arial" charset="0"/>
              </a:rPr>
              <a:t>You, Lord, </a:t>
            </a:r>
            <a:r>
              <a:rPr lang="en-US" sz="3400" b="1" dirty="0" smtClean="0">
                <a:solidFill>
                  <a:srgbClr val="000000"/>
                </a:solidFill>
                <a:sym typeface="Arial" charset="0"/>
              </a:rPr>
              <a:t>we adore </a:t>
            </a:r>
          </a:p>
          <a:p>
            <a:pPr algn="ctr"/>
            <a:r>
              <a:rPr lang="en-US" sz="3400" b="1" dirty="0" smtClean="0">
                <a:solidFill>
                  <a:srgbClr val="000000"/>
                </a:solidFill>
                <a:sym typeface="Arial" charset="0"/>
              </a:rPr>
              <a:t>Singing alleluia</a:t>
            </a:r>
            <a:endParaRPr lang="en-US" sz="3400" b="1" dirty="0">
              <a:solidFill>
                <a:srgbClr val="000000"/>
              </a:solidFill>
              <a:sym typeface="Arial" charset="0"/>
            </a:endParaRPr>
          </a:p>
        </p:txBody>
      </p:sp>
      <p:sp>
        <p:nvSpPr>
          <p:cNvPr id="55299" name="Rectangle 3"/>
          <p:cNvSpPr>
            <a:spLocks noChangeArrowheads="1"/>
          </p:cNvSpPr>
          <p:nvPr/>
        </p:nvSpPr>
        <p:spPr bwMode="auto">
          <a:xfrm>
            <a:off x="301630" y="4588153"/>
            <a:ext cx="8068469" cy="119173"/>
          </a:xfrm>
          <a:prstGeom prst="rect">
            <a:avLst/>
          </a:prstGeom>
          <a:noFill/>
          <a:ln w="9525">
            <a:noFill/>
            <a:miter lim="800000"/>
            <a:headEnd/>
            <a:tailEnd/>
          </a:ln>
          <a:effectLst/>
        </p:spPr>
        <p:txBody>
          <a:bodyPr wrap="none" anchor="ctr"/>
          <a:lstStyle/>
          <a:p>
            <a:pPr algn="ctr"/>
            <a:r>
              <a:rPr lang="en-US" sz="1200">
                <a:sym typeface="Arial" charset="0"/>
              </a:rPr>
              <a:t>Traditional , James Chadwick, Chris Tomlin</a:t>
            </a:r>
          </a:p>
        </p:txBody>
      </p:sp>
      <p:sp>
        <p:nvSpPr>
          <p:cNvPr id="55300" name="Rectangle 4"/>
          <p:cNvSpPr>
            <a:spLocks noChangeArrowheads="1"/>
          </p:cNvSpPr>
          <p:nvPr/>
        </p:nvSpPr>
        <p:spPr bwMode="auto">
          <a:xfrm>
            <a:off x="301630" y="4766913"/>
            <a:ext cx="8068469" cy="119173"/>
          </a:xfrm>
          <a:prstGeom prst="rect">
            <a:avLst/>
          </a:prstGeom>
          <a:noFill/>
          <a:ln w="9525">
            <a:noFill/>
            <a:miter lim="800000"/>
            <a:headEnd/>
            <a:tailEnd/>
          </a:ln>
          <a:effectLst/>
        </p:spPr>
        <p:txBody>
          <a:bodyPr wrap="none" anchor="ctr"/>
          <a:lstStyle/>
          <a:p>
            <a:pPr algn="ctr"/>
            <a:r>
              <a:rPr lang="en-US" sz="1200" dirty="0">
                <a:sym typeface="Arial" charset="0"/>
              </a:rPr>
              <a:t>2009 </a:t>
            </a:r>
            <a:r>
              <a:rPr lang="en-US" sz="1200" dirty="0" err="1">
                <a:sym typeface="Arial" charset="0"/>
              </a:rPr>
              <a:t>Vamos</a:t>
            </a:r>
            <a:r>
              <a:rPr lang="en-US" sz="1200" dirty="0">
                <a:sym typeface="Arial" charset="0"/>
              </a:rPr>
              <a:t> Publishing, worshiptogether.com songs, </a:t>
            </a:r>
            <a:r>
              <a:rPr lang="en-US" sz="1200" dirty="0" err="1">
                <a:sym typeface="Arial" charset="0"/>
              </a:rPr>
              <a:t>sixsteps</a:t>
            </a:r>
            <a:r>
              <a:rPr lang="en-US" sz="1200" dirty="0">
                <a:sym typeface="Arial" charset="0"/>
              </a:rPr>
              <a:t> Music</a:t>
            </a:r>
          </a:p>
        </p:txBody>
      </p:sp>
      <p:sp>
        <p:nvSpPr>
          <p:cNvPr id="55301" name="Rectangle 5"/>
          <p:cNvSpPr>
            <a:spLocks noChangeArrowheads="1"/>
          </p:cNvSpPr>
          <p:nvPr/>
        </p:nvSpPr>
        <p:spPr bwMode="auto">
          <a:xfrm>
            <a:off x="301630" y="4945672"/>
            <a:ext cx="8068469" cy="119173"/>
          </a:xfrm>
          <a:prstGeom prst="rect">
            <a:avLst/>
          </a:prstGeom>
          <a:noFill/>
          <a:ln w="9525">
            <a:noFill/>
            <a:miter lim="800000"/>
            <a:headEnd/>
            <a:tailEnd/>
          </a:ln>
          <a:effectLst/>
        </p:spPr>
        <p:txBody>
          <a:bodyPr wrap="none" anchor="ctr"/>
          <a:lstStyle/>
          <a:p>
            <a:pPr algn="ctr"/>
            <a:r>
              <a:rPr lang="en-US" sz="1200">
                <a:sym typeface="Arial" charset="0"/>
              </a:rPr>
              <a:t>CCLI 78316</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301625" y="59531"/>
            <a:ext cx="8068469" cy="595864"/>
          </a:xfrm>
          <a:prstGeom prst="rect">
            <a:avLst/>
          </a:prstGeom>
          <a:noFill/>
          <a:ln w="9525">
            <a:noFill/>
            <a:miter lim="800000"/>
            <a:headEnd/>
            <a:tailEnd/>
          </a:ln>
          <a:effectLst/>
        </p:spPr>
        <p:txBody>
          <a:bodyPr wrap="none" lIns="79050" tIns="39525" rIns="79050" bIns="39525" anchor="ctr"/>
          <a:lstStyle/>
          <a:p>
            <a:pPr algn="ctr"/>
            <a:r>
              <a:rPr lang="en-US" sz="3100" b="1" dirty="0" smtClean="0">
                <a:solidFill>
                  <a:srgbClr val="000000"/>
                </a:solidFill>
                <a:latin typeface="Calibri" pitchFamily="34" charset="0"/>
                <a:sym typeface="Arial" charset="0"/>
              </a:rPr>
              <a:t>Sanctuary</a:t>
            </a:r>
            <a:endParaRPr lang="en-US" sz="3100" b="1" dirty="0">
              <a:solidFill>
                <a:srgbClr val="000000"/>
              </a:solidFill>
              <a:latin typeface="Calibri" pitchFamily="34" charset="0"/>
              <a:sym typeface="Arial" charset="0"/>
            </a:endParaRPr>
          </a:p>
        </p:txBody>
      </p:sp>
      <p:sp>
        <p:nvSpPr>
          <p:cNvPr id="88066" name="Rectangle 2"/>
          <p:cNvSpPr>
            <a:spLocks noChangeArrowheads="1"/>
          </p:cNvSpPr>
          <p:nvPr/>
        </p:nvSpPr>
        <p:spPr bwMode="auto">
          <a:xfrm>
            <a:off x="313531" y="2324276"/>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Lord prepare me to be a sanctuary</a:t>
            </a:r>
          </a:p>
          <a:p>
            <a:pPr algn="ctr"/>
            <a:r>
              <a:rPr lang="en-US" sz="3400" b="1" dirty="0" smtClean="0">
                <a:solidFill>
                  <a:srgbClr val="000000"/>
                </a:solidFill>
                <a:latin typeface="Calibri" pitchFamily="34" charset="0"/>
                <a:sym typeface="Arial" charset="0"/>
              </a:rPr>
              <a:t>Pure and holy, tried and true</a:t>
            </a:r>
          </a:p>
          <a:p>
            <a:pPr algn="ctr"/>
            <a:r>
              <a:rPr lang="en-US" sz="3400" b="1" dirty="0" smtClean="0">
                <a:solidFill>
                  <a:srgbClr val="000000"/>
                </a:solidFill>
                <a:latin typeface="Calibri" pitchFamily="34" charset="0"/>
                <a:sym typeface="Arial" charset="0"/>
              </a:rPr>
              <a:t>With thanksgiving I’ll be a living</a:t>
            </a:r>
          </a:p>
          <a:p>
            <a:pPr algn="ctr"/>
            <a:r>
              <a:rPr lang="en-US" sz="3400" b="1" dirty="0" smtClean="0">
                <a:solidFill>
                  <a:srgbClr val="000000"/>
                </a:solidFill>
                <a:latin typeface="Calibri" pitchFamily="34" charset="0"/>
                <a:sym typeface="Arial" charset="0"/>
              </a:rPr>
              <a:t>Sanctuary</a:t>
            </a:r>
            <a:r>
              <a:rPr lang="en-US" sz="3400" b="1" dirty="0" smtClean="0">
                <a:solidFill>
                  <a:srgbClr val="000000"/>
                </a:solidFill>
                <a:latin typeface="Calibri" pitchFamily="34" charset="0"/>
                <a:sym typeface="Arial" charset="0"/>
              </a:rPr>
              <a:t> </a:t>
            </a:r>
            <a:r>
              <a:rPr lang="en-US" sz="3400" b="1" dirty="0" smtClean="0">
                <a:solidFill>
                  <a:srgbClr val="000000"/>
                </a:solidFill>
                <a:latin typeface="Calibri" pitchFamily="34" charset="0"/>
                <a:sym typeface="Arial" charset="0"/>
              </a:rPr>
              <a:t>   for you</a:t>
            </a:r>
            <a:endParaRPr lang="en-US" sz="3400" b="1" dirty="0">
              <a:solidFill>
                <a:srgbClr val="000000"/>
              </a:solidFill>
              <a:latin typeface="Calibri" pitchFamily="34" charset="0"/>
              <a:sym typeface="Arial"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09600" y="724076"/>
            <a:ext cx="7467600" cy="13928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People from every nation and tongue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From generation to generation</a:t>
            </a:r>
            <a:br>
              <a:rPr lang="en-US" sz="3400" b="1" dirty="0">
                <a:solidFill>
                  <a:srgbClr val="000000"/>
                </a:solidFill>
                <a:latin typeface="Calibri" pitchFamily="34" charset="0"/>
                <a:sym typeface="Arial" pitchFamily="34" charset="0"/>
              </a:rPr>
            </a:br>
            <a:endParaRPr lang="en-US" sz="3400" b="1" dirty="0">
              <a:solidFill>
                <a:srgbClr val="000000"/>
              </a:solidFill>
              <a:latin typeface="Calibri" pitchFamily="34" charset="0"/>
              <a:sym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rot="20943130">
            <a:off x="1783402" y="1763678"/>
            <a:ext cx="5263299" cy="1631216"/>
          </a:xfrm>
          <a:prstGeom prst="rect">
            <a:avLst/>
          </a:prstGeom>
          <a:noFill/>
        </p:spPr>
        <p:txBody>
          <a:bodyPr wrap="none" lIns="91440" tIns="45720" rIns="91440" bIns="45720">
            <a:spAutoFit/>
          </a:bodyPr>
          <a:lstStyle/>
          <a:p>
            <a:pPr algn="ctr"/>
            <a:r>
              <a:rPr lang="en-US" sz="10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CHA</a:t>
            </a:r>
            <a:r>
              <a:rPr lang="en-US" sz="10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NGES</a:t>
            </a:r>
            <a:endParaRPr lang="en-US" sz="100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TextBox 2"/>
          <p:cNvSpPr txBox="1"/>
          <p:nvPr/>
        </p:nvSpPr>
        <p:spPr>
          <a:xfrm>
            <a:off x="152400" y="4402931"/>
            <a:ext cx="4191000" cy="584775"/>
          </a:xfrm>
          <a:prstGeom prst="rect">
            <a:avLst/>
          </a:prstGeom>
          <a:noFill/>
        </p:spPr>
        <p:txBody>
          <a:bodyPr wrap="square" rtlCol="0">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Ephesians 4:25-32</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285287" y="3694301"/>
            <a:ext cx="1610313" cy="784830"/>
          </a:xfrm>
          <a:prstGeom prst="rect">
            <a:avLst/>
          </a:prstGeom>
          <a:noFill/>
        </p:spPr>
        <p:txBody>
          <a:bodyPr wrap="none" lIns="91440" tIns="45720" rIns="91440" bIns="45720">
            <a:spAutoFit/>
          </a:bodyPr>
          <a:lstStyle/>
          <a:p>
            <a:pPr algn="ctr"/>
            <a:r>
              <a:rPr lang="en-US" sz="45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LYING</a:t>
            </a:r>
            <a:endParaRPr lang="en-US" sz="45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p:nvPr/>
        </p:nvSpPr>
        <p:spPr>
          <a:xfrm>
            <a:off x="4419600" y="1659731"/>
            <a:ext cx="3583610" cy="1477328"/>
          </a:xfrm>
          <a:prstGeom prst="rect">
            <a:avLst/>
          </a:prstGeom>
          <a:noFill/>
        </p:spPr>
        <p:txBody>
          <a:bodyPr wrap="none" lIns="91440" tIns="45720" rIns="91440" bIns="45720">
            <a:spAutoFit/>
          </a:bodyPr>
          <a:lstStyle/>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SPEAKING</a:t>
            </a:r>
          </a:p>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TRUTHFULLY</a:t>
            </a:r>
            <a:endParaRPr lang="en-US" sz="45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rot="16200000">
            <a:off x="354702" y="2219429"/>
            <a:ext cx="1890326"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LYING</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Rectangle 3"/>
          <p:cNvSpPr/>
          <p:nvPr/>
        </p:nvSpPr>
        <p:spPr>
          <a:xfrm>
            <a:off x="2971800" y="1247477"/>
            <a:ext cx="4953000" cy="2185214"/>
          </a:xfrm>
          <a:prstGeom prst="rect">
            <a:avLst/>
          </a:prstGeom>
        </p:spPr>
        <p:txBody>
          <a:bodyPr wrap="square">
            <a:spAutoFit/>
          </a:bodyPr>
          <a:lstStyle/>
          <a:p>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…it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is impossible for God to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lie…</a:t>
            </a:r>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en-US" sz="32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en-US" sz="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r"/>
            <a:r>
              <a:rPr lang="en-US" sz="32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Hebrews</a:t>
            </a:r>
            <a:r>
              <a:rPr lang="en-US" sz="32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2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6:18</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rot="16200000">
            <a:off x="354702" y="2219429"/>
            <a:ext cx="1890326" cy="923330"/>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LYING</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2667000" y="1354931"/>
            <a:ext cx="5334000" cy="1661993"/>
          </a:xfrm>
          <a:prstGeom prst="rect">
            <a:avLst/>
          </a:prstGeom>
        </p:spPr>
        <p:txBody>
          <a:bodyPr wrap="square">
            <a:spAutoFit/>
          </a:bodyPr>
          <a:lstStyle/>
          <a:p>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…God</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who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cannot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lie…</a:t>
            </a:r>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Titus 1:2</a:t>
            </a:r>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C:\Documents and Settings\Owner.tbcdomain\Desktop\Ab Lincoln.jpg"/>
          <p:cNvPicPr>
            <a:picLocks noChangeAspect="1" noChangeArrowheads="1"/>
          </p:cNvPicPr>
          <p:nvPr/>
        </p:nvPicPr>
        <p:blipFill>
          <a:blip r:embed="rId2" cstate="print"/>
          <a:srcRect/>
          <a:stretch>
            <a:fillRect/>
          </a:stretch>
        </p:blipFill>
        <p:spPr bwMode="auto">
          <a:xfrm>
            <a:off x="1295400" y="745331"/>
            <a:ext cx="5853193" cy="3647941"/>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285287" y="3694301"/>
            <a:ext cx="1610313" cy="784830"/>
          </a:xfrm>
          <a:prstGeom prst="rect">
            <a:avLst/>
          </a:prstGeom>
          <a:noFill/>
        </p:spPr>
        <p:txBody>
          <a:bodyPr wrap="none" lIns="91440" tIns="45720" rIns="91440" bIns="45720">
            <a:spAutoFit/>
          </a:bodyPr>
          <a:lstStyle/>
          <a:p>
            <a:pPr algn="ctr"/>
            <a:r>
              <a:rPr lang="en-US" sz="45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LYING</a:t>
            </a:r>
            <a:endParaRPr lang="en-US" sz="45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p:nvPr/>
        </p:nvSpPr>
        <p:spPr>
          <a:xfrm>
            <a:off x="4419600" y="1659731"/>
            <a:ext cx="3583610" cy="1477328"/>
          </a:xfrm>
          <a:prstGeom prst="rect">
            <a:avLst/>
          </a:prstGeom>
          <a:noFill/>
        </p:spPr>
        <p:txBody>
          <a:bodyPr wrap="none" lIns="91440" tIns="45720" rIns="91440" bIns="45720">
            <a:spAutoFit/>
          </a:bodyPr>
          <a:lstStyle/>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SPEAKING</a:t>
            </a:r>
          </a:p>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TRUTHFULLY</a:t>
            </a:r>
            <a:endParaRPr lang="en-US" sz="45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1196557" y="3770501"/>
            <a:ext cx="1927643" cy="784830"/>
          </a:xfrm>
          <a:prstGeom prst="rect">
            <a:avLst/>
          </a:prstGeom>
          <a:noFill/>
        </p:spPr>
        <p:txBody>
          <a:bodyPr wrap="none" lIns="91440" tIns="45720" rIns="91440" bIns="45720">
            <a:spAutoFit/>
          </a:bodyPr>
          <a:lstStyle/>
          <a:p>
            <a:pPr algn="ctr"/>
            <a:r>
              <a:rPr lang="en-US" sz="45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ANGRY</a:t>
            </a:r>
            <a:endParaRPr lang="en-US" sz="45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p:nvPr/>
        </p:nvSpPr>
        <p:spPr>
          <a:xfrm>
            <a:off x="4343400" y="1940957"/>
            <a:ext cx="3882921" cy="784830"/>
          </a:xfrm>
          <a:prstGeom prst="rect">
            <a:avLst/>
          </a:prstGeom>
          <a:noFill/>
        </p:spPr>
        <p:txBody>
          <a:bodyPr wrap="none" lIns="91440" tIns="45720" rIns="91440" bIns="45720">
            <a:spAutoFit/>
          </a:bodyPr>
          <a:lstStyle/>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RECONCILING</a:t>
            </a:r>
            <a:endParaRPr lang="en-US" sz="45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rot="16200000">
            <a:off x="164778" y="2219429"/>
            <a:ext cx="2270173"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ANGRY</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2743200" y="1354931"/>
            <a:ext cx="4953000" cy="3262432"/>
          </a:xfrm>
          <a:prstGeom prst="rect">
            <a:avLst/>
          </a:prstGeom>
        </p:spPr>
        <p:txBody>
          <a:bodyPr wrap="square">
            <a:spAutoFit/>
          </a:bodyPr>
          <a:lstStyle/>
          <a:p>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fool</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always loses </a:t>
            </a:r>
          </a:p>
          <a:p>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his temper, </a:t>
            </a:r>
            <a:b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But a wise man holds </a:t>
            </a:r>
          </a:p>
          <a:p>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it back.</a:t>
            </a:r>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Proverbs 29:11</a:t>
            </a:r>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rot="16200000">
            <a:off x="164778" y="2219429"/>
            <a:ext cx="2270173"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ANGRY</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2743200" y="1126331"/>
            <a:ext cx="5105400" cy="3570208"/>
          </a:xfrm>
          <a:prstGeom prst="rect">
            <a:avLst/>
          </a:prstGeom>
        </p:spPr>
        <p:txBody>
          <a:bodyPr wrap="square">
            <a:spAutoFit/>
          </a:bodyPr>
          <a:lstStyle/>
          <a:p>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 angry man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stirs </a:t>
            </a:r>
            <a:b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up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strife,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hot-tempered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man abounds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in </a:t>
            </a:r>
            <a:b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transgression</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a:p>
            <a:endParaRPr lang="en-US" sz="20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r"/>
            <a:r>
              <a:rPr lang="en-US" sz="3600" dirty="0" smtClean="0"/>
              <a:t>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Proverbs 29:22</a:t>
            </a:r>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rot="16200000">
            <a:off x="-643723" y="2303455"/>
            <a:ext cx="3429978"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RECONCILE</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2514600" y="440531"/>
            <a:ext cx="5562600" cy="4093428"/>
          </a:xfrm>
          <a:prstGeom prst="rect">
            <a:avLst/>
          </a:prstGeom>
        </p:spPr>
        <p:txBody>
          <a:bodyPr wrap="square">
            <a:spAutoFit/>
          </a:bodyPr>
          <a:lstStyle/>
          <a:p>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who is slow to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anger is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better than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mighty, </a:t>
            </a:r>
            <a:b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he who rules his spirit, than he who captures a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city.</a:t>
            </a:r>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en-US" sz="20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r"/>
            <a:r>
              <a:rPr lang="en-US" sz="3600" dirty="0" smtClean="0"/>
              <a:t> </a:t>
            </a:r>
            <a:r>
              <a:rPr lang="en-US" sz="30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Proverbs 16:32   </a:t>
            </a:r>
            <a:endParaRPr lang="en-US" sz="30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01625" y="5929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We worship You Hallelujah </a:t>
            </a:r>
            <a:r>
              <a:rPr lang="en-US" sz="3400" b="1" dirty="0" err="1" smtClean="0">
                <a:solidFill>
                  <a:srgbClr val="000000"/>
                </a:solidFill>
                <a:latin typeface="Calibri" pitchFamily="34" charset="0"/>
                <a:sym typeface="Arial" pitchFamily="34" charset="0"/>
              </a:rPr>
              <a:t>Hallelujah</a:t>
            </a:r>
            <a:r>
              <a:rPr lang="en-US" sz="3400" b="1" dirty="0">
                <a:solidFill>
                  <a:srgbClr val="000000"/>
                </a:solidFill>
                <a:latin typeface="Calibri" pitchFamily="34" charset="0"/>
                <a:sym typeface="Arial" pitchFamily="34" charset="0"/>
              </a:rPr>
              <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We worship You for Who You are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'Cause You are good</a:t>
            </a:r>
            <a:br>
              <a:rPr lang="en-US" sz="3400" b="1" dirty="0">
                <a:solidFill>
                  <a:srgbClr val="000000"/>
                </a:solidFill>
                <a:latin typeface="Calibri" pitchFamily="34" charset="0"/>
                <a:sym typeface="Arial" pitchFamily="34" charset="0"/>
              </a:rPr>
            </a:br>
            <a:r>
              <a:rPr lang="en-US" sz="3000" b="1" dirty="0" smtClean="0">
                <a:solidFill>
                  <a:srgbClr val="000000"/>
                </a:solidFill>
                <a:latin typeface="Calibri" pitchFamily="34" charset="0"/>
                <a:sym typeface="Arial" pitchFamily="34" charset="0"/>
              </a:rPr>
              <a:t>(Repeat)</a:t>
            </a:r>
            <a:endParaRPr lang="en-US" sz="3000" b="1" dirty="0">
              <a:solidFill>
                <a:srgbClr val="000000"/>
              </a:solidFill>
              <a:latin typeface="Calibri" pitchFamily="34" charset="0"/>
              <a:sym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rot="16200000">
            <a:off x="-643723" y="2303455"/>
            <a:ext cx="3429978"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RECONCILE</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2667000" y="1126331"/>
            <a:ext cx="5181600" cy="3046988"/>
          </a:xfrm>
          <a:prstGeom prst="rect">
            <a:avLst/>
          </a:prstGeom>
        </p:spPr>
        <p:txBody>
          <a:bodyPr wrap="square">
            <a:spAutoFit/>
          </a:bodyPr>
          <a:lstStyle/>
          <a:p>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gentle answer turns away wrath, </a:t>
            </a:r>
            <a:b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But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harsh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word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stirs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up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anger.</a:t>
            </a:r>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endParaRPr lang="en-US" sz="20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r"/>
            <a:r>
              <a:rPr lang="en-US" sz="3600" dirty="0" smtClean="0"/>
              <a:t> </a:t>
            </a:r>
            <a:r>
              <a:rPr lang="en-US" sz="30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Proverbs 15:1   </a:t>
            </a:r>
            <a:endParaRPr lang="en-US" sz="30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rot="16200000">
            <a:off x="-643723" y="2303455"/>
            <a:ext cx="3429978"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RECONCILE</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2514600" y="1051143"/>
            <a:ext cx="5638800" cy="3046988"/>
          </a:xfrm>
          <a:prstGeom prst="rect">
            <a:avLst/>
          </a:prstGeom>
        </p:spPr>
        <p:txBody>
          <a:bodyPr wrap="square">
            <a:spAutoFit/>
          </a:bodyPr>
          <a:lstStyle/>
          <a:p>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man’s discretion makes him slow to anger, </a:t>
            </a:r>
            <a:b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it is his glory to overlook a transgression.</a:t>
            </a:r>
          </a:p>
          <a:p>
            <a:endParaRPr lang="en-US" sz="20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r"/>
            <a:r>
              <a:rPr lang="en-US" sz="3600" dirty="0" smtClean="0"/>
              <a:t> </a:t>
            </a:r>
            <a:r>
              <a:rPr lang="en-US" sz="30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Proverbs 19:11   </a:t>
            </a:r>
            <a:endParaRPr lang="en-US" sz="30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795560" y="3846701"/>
            <a:ext cx="2557240" cy="784830"/>
          </a:xfrm>
          <a:prstGeom prst="rect">
            <a:avLst/>
          </a:prstGeom>
          <a:noFill/>
        </p:spPr>
        <p:txBody>
          <a:bodyPr wrap="none" lIns="91440" tIns="45720" rIns="91440" bIns="45720">
            <a:spAutoFit/>
          </a:bodyPr>
          <a:lstStyle/>
          <a:p>
            <a:pPr algn="ctr"/>
            <a:r>
              <a:rPr lang="en-US" sz="45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STEALING</a:t>
            </a:r>
            <a:endParaRPr lang="en-US" sz="45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p:nvPr/>
        </p:nvSpPr>
        <p:spPr>
          <a:xfrm>
            <a:off x="4876800" y="1940957"/>
            <a:ext cx="2666114" cy="784830"/>
          </a:xfrm>
          <a:prstGeom prst="rect">
            <a:avLst/>
          </a:prstGeom>
          <a:noFill/>
        </p:spPr>
        <p:txBody>
          <a:bodyPr wrap="none" lIns="91440" tIns="45720" rIns="91440" bIns="45720">
            <a:spAutoFit/>
          </a:bodyPr>
          <a:lstStyle/>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SHARING</a:t>
            </a:r>
            <a:endParaRPr lang="en-US" sz="45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rot="16200000">
            <a:off x="-288544" y="2352857"/>
            <a:ext cx="3024418"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STEALING</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2743200" y="1126331"/>
            <a:ext cx="5334000" cy="3262432"/>
          </a:xfrm>
          <a:prstGeom prst="rect">
            <a:avLst/>
          </a:prstGeom>
        </p:spPr>
        <p:txBody>
          <a:bodyPr wrap="square">
            <a:spAutoFit/>
          </a:bodyPr>
          <a:lstStyle/>
          <a:p>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generous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man will be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prosperous</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b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And he who waters will himself be watered</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a:p>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r"/>
            <a:r>
              <a:rPr lang="en-US" sz="3600" dirty="0" smtClean="0"/>
              <a:t>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Proverbs 11:25</a:t>
            </a:r>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rot="16200000">
            <a:off x="-288544" y="2352857"/>
            <a:ext cx="3024418"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STEALING</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Rectangle 4"/>
          <p:cNvSpPr/>
          <p:nvPr/>
        </p:nvSpPr>
        <p:spPr>
          <a:xfrm>
            <a:off x="2743200" y="1126331"/>
            <a:ext cx="5486400" cy="3262432"/>
          </a:xfrm>
          <a:prstGeom prst="rect">
            <a:avLst/>
          </a:prstGeom>
        </p:spPr>
        <p:txBody>
          <a:bodyPr wrap="square">
            <a:spAutoFit/>
          </a:bodyPr>
          <a:lstStyle/>
          <a:p>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He who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is</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generous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will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 blessed, </a:t>
            </a:r>
            <a:b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For he gives some of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r>
            <a:b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b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his </a:t>
            </a:r>
            <a:r>
              <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food to the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poor.</a:t>
            </a:r>
          </a:p>
          <a:p>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r"/>
            <a:r>
              <a:rPr lang="en-US" sz="3600" dirty="0" smtClean="0"/>
              <a:t> </a:t>
            </a:r>
            <a:r>
              <a:rPr lang="en-US" sz="34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Proverbs 22:9</a:t>
            </a:r>
            <a:endParaRPr lang="en-US" sz="34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364331"/>
            <a:ext cx="7848600" cy="3754874"/>
          </a:xfrm>
          <a:prstGeom prst="rect">
            <a:avLst/>
          </a:prstGeom>
          <a:noFill/>
        </p:spPr>
        <p:txBody>
          <a:bodyPr wrap="square" rtlCol="0">
            <a:spAutoFit/>
          </a:bodyPr>
          <a:lstStyle/>
          <a:p>
            <a:pPr algn="ctr"/>
            <a:r>
              <a:rPr lang="en-US" sz="3400" b="1" dirty="0" smtClean="0">
                <a:ln>
                  <a:solidFill>
                    <a:schemeClr val="bg1">
                      <a:lumMod val="50000"/>
                    </a:schemeClr>
                  </a:solidFill>
                </a:ln>
                <a:effectLst/>
              </a:rPr>
              <a:t>Generosity flows from the conviction that all we are and have comes from God and is given for the common good of His people. Without this kingdom perspective it’s nearly impossible to have the kind of loose grip on my life that allows me to share it freely with others. </a:t>
            </a:r>
            <a:endParaRPr lang="en-US" sz="3400" b="1" dirty="0">
              <a:ln>
                <a:solidFill>
                  <a:schemeClr val="bg1">
                    <a:lumMod val="50000"/>
                  </a:schemeClr>
                </a:solidFill>
              </a:ln>
              <a:effectLst/>
            </a:endParaRPr>
          </a:p>
        </p:txBody>
      </p:sp>
      <p:sp>
        <p:nvSpPr>
          <p:cNvPr id="4" name="TextBox 3"/>
          <p:cNvSpPr txBox="1"/>
          <p:nvPr/>
        </p:nvSpPr>
        <p:spPr>
          <a:xfrm>
            <a:off x="4724400" y="4479131"/>
            <a:ext cx="3429000" cy="553998"/>
          </a:xfrm>
          <a:prstGeom prst="rect">
            <a:avLst/>
          </a:prstGeom>
          <a:noFill/>
        </p:spPr>
        <p:txBody>
          <a:bodyPr wrap="square" rtlCol="0">
            <a:spAutoFit/>
          </a:bodyPr>
          <a:lstStyle/>
          <a:p>
            <a:r>
              <a:rPr lang="en-US" sz="3000" b="1" dirty="0" smtClean="0">
                <a:ln>
                  <a:solidFill>
                    <a:schemeClr val="bg1">
                      <a:lumMod val="50000"/>
                    </a:schemeClr>
                  </a:solidFill>
                </a:ln>
              </a:rPr>
              <a:t>Charity Singleton</a:t>
            </a:r>
            <a:endParaRPr lang="en-US" sz="3000" b="1" dirty="0">
              <a:ln>
                <a:solidFill>
                  <a:schemeClr val="bg1">
                    <a:lumMod val="50000"/>
                  </a:schemeClr>
                </a:solidFill>
              </a:ln>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0" y="3770501"/>
            <a:ext cx="4257063" cy="784830"/>
          </a:xfrm>
          <a:prstGeom prst="rect">
            <a:avLst/>
          </a:prstGeom>
          <a:noFill/>
        </p:spPr>
        <p:txBody>
          <a:bodyPr wrap="none" lIns="91440" tIns="45720" rIns="91440" bIns="45720">
            <a:spAutoFit/>
          </a:bodyPr>
          <a:lstStyle/>
          <a:p>
            <a:pPr algn="ctr"/>
            <a:r>
              <a:rPr lang="en-US" sz="4500" b="1" cap="none" spc="50" dirty="0" smtClean="0">
                <a:ln w="9525">
                  <a:solidFill>
                    <a:schemeClr val="tx1">
                      <a:alpha val="6500"/>
                    </a:schemeClr>
                  </a:solidFill>
                  <a:prstDash val="solid"/>
                </a:ln>
                <a:solidFill>
                  <a:schemeClr val="accent1">
                    <a:tint val="3000"/>
                    <a:alpha val="95000"/>
                  </a:schemeClr>
                </a:solidFill>
                <a:effectLst>
                  <a:innerShdw blurRad="50900" dist="38500" dir="13500000">
                    <a:srgbClr val="000000">
                      <a:alpha val="60000"/>
                    </a:srgbClr>
                  </a:innerShdw>
                </a:effectLst>
              </a:rPr>
              <a:t>UNWHOLESOME</a:t>
            </a:r>
            <a:endParaRPr lang="en-US" sz="4500" b="1" cap="none" spc="50" dirty="0">
              <a:ln w="9525">
                <a:solidFill>
                  <a:schemeClr val="tx1">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p:nvPr/>
        </p:nvSpPr>
        <p:spPr>
          <a:xfrm>
            <a:off x="4038600" y="1940957"/>
            <a:ext cx="4273862" cy="784830"/>
          </a:xfrm>
          <a:prstGeom prst="rect">
            <a:avLst/>
          </a:prstGeom>
          <a:noFill/>
        </p:spPr>
        <p:txBody>
          <a:bodyPr wrap="none" lIns="91440" tIns="45720" rIns="91440" bIns="45720">
            <a:spAutoFit/>
          </a:bodyPr>
          <a:lstStyle/>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ENCOURAGING</a:t>
            </a:r>
            <a:endParaRPr lang="en-US" sz="45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668194" y="3412331"/>
            <a:ext cx="2630657" cy="1477328"/>
          </a:xfrm>
          <a:prstGeom prst="rect">
            <a:avLst/>
          </a:prstGeom>
          <a:noFill/>
        </p:spPr>
        <p:txBody>
          <a:bodyPr wrap="none" lIns="91440" tIns="45720" rIns="91440" bIns="45720">
            <a:spAutoFit/>
          </a:bodyPr>
          <a:lstStyle/>
          <a:p>
            <a:pPr algn="ctr"/>
            <a:r>
              <a:rPr lang="en-US" sz="45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NATURAL </a:t>
            </a:r>
          </a:p>
          <a:p>
            <a:pPr algn="ctr"/>
            <a:r>
              <a:rPr lang="en-US" sz="45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VICES</a:t>
            </a:r>
            <a:endParaRPr lang="en-US" sz="45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Rectangle 2"/>
          <p:cNvSpPr/>
          <p:nvPr/>
        </p:nvSpPr>
        <p:spPr>
          <a:xfrm>
            <a:off x="5053579" y="1507331"/>
            <a:ext cx="2718821" cy="2169825"/>
          </a:xfrm>
          <a:prstGeom prst="rect">
            <a:avLst/>
          </a:prstGeom>
          <a:noFill/>
        </p:spPr>
        <p:txBody>
          <a:bodyPr wrap="none" lIns="91440" tIns="45720" rIns="91440" bIns="45720">
            <a:spAutoFit/>
          </a:bodyPr>
          <a:lstStyle/>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SUPER</a:t>
            </a:r>
          </a:p>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NATURAL</a:t>
            </a:r>
          </a:p>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VIRTUES</a:t>
            </a:r>
            <a:endParaRPr lang="en-US" sz="45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Rectangle 1"/>
          <p:cNvSpPr/>
          <p:nvPr/>
        </p:nvSpPr>
        <p:spPr>
          <a:xfrm>
            <a:off x="381000" y="1278731"/>
            <a:ext cx="3270446" cy="1477328"/>
          </a:xfrm>
          <a:prstGeom prst="rect">
            <a:avLst/>
          </a:prstGeom>
          <a:noFill/>
        </p:spPr>
        <p:txBody>
          <a:bodyPr wrap="none" lIns="91440" tIns="45720" rIns="91440" bIns="45720">
            <a:spAutoFit/>
          </a:bodyPr>
          <a:lstStyle/>
          <a:p>
            <a:pPr algn="ctr"/>
            <a:r>
              <a:rPr lang="en-US" sz="4500" b="1" cap="none" spc="50" dirty="0" smtClean="0">
                <a:ln w="57150">
                  <a:solidFill>
                    <a:schemeClr val="tx1">
                      <a:alpha val="6500"/>
                    </a:schemeClr>
                  </a:solidFill>
                  <a:prstDash val="solid"/>
                </a:ln>
                <a:solidFill>
                  <a:schemeClr val="accent1">
                    <a:tint val="3000"/>
                    <a:alpha val="95000"/>
                  </a:schemeClr>
                </a:solidFill>
                <a:effectLst>
                  <a:glow rad="101600">
                    <a:schemeClr val="tx1">
                      <a:alpha val="60000"/>
                    </a:schemeClr>
                  </a:glow>
                  <a:innerShdw blurRad="50900" dist="38500" dir="13500000">
                    <a:srgbClr val="000000">
                      <a:alpha val="60000"/>
                    </a:srgbClr>
                  </a:innerShdw>
                </a:effectLst>
              </a:rPr>
              <a:t>A CHANGED </a:t>
            </a:r>
          </a:p>
          <a:p>
            <a:pPr algn="ctr"/>
            <a:r>
              <a:rPr lang="en-US" sz="4500" b="1" cap="none" spc="50" dirty="0" smtClean="0">
                <a:ln w="57150">
                  <a:solidFill>
                    <a:schemeClr val="tx1">
                      <a:alpha val="6500"/>
                    </a:schemeClr>
                  </a:solidFill>
                  <a:prstDash val="solid"/>
                </a:ln>
                <a:solidFill>
                  <a:schemeClr val="accent1">
                    <a:tint val="3000"/>
                    <a:alpha val="95000"/>
                  </a:schemeClr>
                </a:solidFill>
                <a:effectLst>
                  <a:glow rad="101600">
                    <a:schemeClr val="tx1">
                      <a:alpha val="60000"/>
                    </a:schemeClr>
                  </a:glow>
                  <a:innerShdw blurRad="50900" dist="38500" dir="13500000">
                    <a:srgbClr val="000000">
                      <a:alpha val="60000"/>
                    </a:srgbClr>
                  </a:innerShdw>
                </a:effectLst>
              </a:rPr>
              <a:t>HEART</a:t>
            </a:r>
            <a:endParaRPr lang="en-US" sz="4500" b="1" cap="none" spc="50" dirty="0">
              <a:ln w="57150">
                <a:solidFill>
                  <a:schemeClr val="tx1">
                    <a:alpha val="6500"/>
                  </a:schemeClr>
                </a:solidFill>
                <a:prstDash val="solid"/>
              </a:ln>
              <a:solidFill>
                <a:schemeClr val="accent1">
                  <a:tint val="3000"/>
                  <a:alpha val="95000"/>
                </a:schemeClr>
              </a:solidFill>
              <a:effectLst>
                <a:glow rad="101600">
                  <a:schemeClr val="tx1">
                    <a:alpha val="60000"/>
                  </a:schemeClr>
                </a:glow>
                <a:innerShdw blurRad="50900" dist="38500" dir="13500000">
                  <a:srgbClr val="000000">
                    <a:alpha val="60000"/>
                  </a:srgbClr>
                </a:innerShdw>
              </a:effectLst>
            </a:endParaRPr>
          </a:p>
        </p:txBody>
      </p:sp>
      <p:sp>
        <p:nvSpPr>
          <p:cNvPr id="3" name="Rectangle 2"/>
          <p:cNvSpPr/>
          <p:nvPr/>
        </p:nvSpPr>
        <p:spPr>
          <a:xfrm>
            <a:off x="4782555" y="2468403"/>
            <a:ext cx="3218445" cy="1477328"/>
          </a:xfrm>
          <a:prstGeom prst="rect">
            <a:avLst/>
          </a:prstGeom>
          <a:noFill/>
        </p:spPr>
        <p:txBody>
          <a:bodyPr wrap="none" lIns="91440" tIns="45720" rIns="91440" bIns="45720">
            <a:spAutoFit/>
          </a:bodyPr>
          <a:lstStyle/>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CHANGED</a:t>
            </a:r>
          </a:p>
          <a:p>
            <a:pPr algn="ctr"/>
            <a:r>
              <a:rPr lang="en-US" sz="4500" b="1" spc="300" dirty="0" smtClean="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BEHAVIOR!</a:t>
            </a:r>
            <a:endParaRPr lang="en-US" sz="4500" b="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4" name="Rectangle 3"/>
          <p:cNvSpPr/>
          <p:nvPr/>
        </p:nvSpPr>
        <p:spPr>
          <a:xfrm rot="19969988">
            <a:off x="2805985" y="1964706"/>
            <a:ext cx="2908681" cy="938719"/>
          </a:xfrm>
          <a:prstGeom prst="rect">
            <a:avLst/>
          </a:prstGeom>
          <a:noFill/>
        </p:spPr>
        <p:txBody>
          <a:bodyPr wrap="none" lIns="91440" tIns="45720" rIns="91440" bIns="45720">
            <a:spAutoFit/>
          </a:bodyPr>
          <a:lstStyle/>
          <a:p>
            <a:pPr algn="ctr"/>
            <a:r>
              <a:rPr lang="en-US" sz="5500" b="1" i="1" spc="300" dirty="0">
                <a:ln w="11430" cmpd="sng">
                  <a:solidFill>
                    <a:schemeClr val="tx1">
                      <a:lumMod val="95000"/>
                      <a:lumOff val="5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39700">
                    <a:schemeClr val="accent1">
                      <a:satMod val="175000"/>
                      <a:alpha val="40000"/>
                    </a:schemeClr>
                  </a:glow>
                </a:effectLst>
              </a:rPr>
              <a:t>RESULTS</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301625" y="59531"/>
            <a:ext cx="8068469" cy="595864"/>
          </a:xfrm>
          <a:prstGeom prst="rect">
            <a:avLst/>
          </a:prstGeom>
          <a:noFill/>
          <a:ln w="9525">
            <a:noFill/>
            <a:miter lim="800000"/>
            <a:headEnd/>
            <a:tailEnd/>
          </a:ln>
          <a:effectLst/>
        </p:spPr>
        <p:txBody>
          <a:bodyPr wrap="none" lIns="79050" tIns="39525" rIns="79050" bIns="39525" anchor="ctr"/>
          <a:lstStyle/>
          <a:p>
            <a:pPr algn="ctr"/>
            <a:r>
              <a:rPr lang="en-US" sz="3100" b="1" dirty="0">
                <a:solidFill>
                  <a:srgbClr val="000000"/>
                </a:solidFill>
                <a:latin typeface="Calibri" pitchFamily="34" charset="0"/>
                <a:sym typeface="Arial" charset="0"/>
              </a:rPr>
              <a:t>Where We Belong</a:t>
            </a:r>
          </a:p>
        </p:txBody>
      </p:sp>
      <p:sp>
        <p:nvSpPr>
          <p:cNvPr id="88066" name="Rectangle 2"/>
          <p:cNvSpPr>
            <a:spLocks noChangeArrowheads="1"/>
          </p:cNvSpPr>
          <p:nvPr/>
        </p:nvSpPr>
        <p:spPr bwMode="auto">
          <a:xfrm>
            <a:off x="313531" y="23242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There is no height or depth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Neither life nor death</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Can take me from all that I find</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Here now in Your glory Lord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01625" y="440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Lord You are good and Your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Mercy </a:t>
            </a:r>
            <a:r>
              <a:rPr lang="en-US" sz="3400" b="1" dirty="0" smtClean="0">
                <a:solidFill>
                  <a:srgbClr val="000000"/>
                </a:solidFill>
                <a:latin typeface="Calibri" pitchFamily="34" charset="0"/>
                <a:sym typeface="Arial" pitchFamily="34" charset="0"/>
              </a:rPr>
              <a:t>endureth </a:t>
            </a:r>
            <a:r>
              <a:rPr lang="en-US" sz="3400" b="1" dirty="0">
                <a:solidFill>
                  <a:srgbClr val="000000"/>
                </a:solidFill>
                <a:latin typeface="Calibri" pitchFamily="34" charset="0"/>
                <a:sym typeface="Arial" pitchFamily="34" charset="0"/>
              </a:rPr>
              <a:t>forever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Lord You are good and Your</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Mercy </a:t>
            </a:r>
            <a:r>
              <a:rPr lang="en-US" sz="3400" b="1" dirty="0" smtClean="0">
                <a:solidFill>
                  <a:srgbClr val="000000"/>
                </a:solidFill>
                <a:latin typeface="Calibri" pitchFamily="34" charset="0"/>
                <a:sym typeface="Arial" pitchFamily="34" charset="0"/>
              </a:rPr>
              <a:t>endureth </a:t>
            </a:r>
            <a:r>
              <a:rPr lang="en-US" sz="3400" b="1" dirty="0">
                <a:solidFill>
                  <a:srgbClr val="000000"/>
                </a:solidFill>
                <a:latin typeface="Calibri" pitchFamily="34" charset="0"/>
                <a:sym typeface="Arial" pitchFamily="34" charset="0"/>
              </a:rPr>
              <a:t>forever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01625" y="23242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No other </a:t>
            </a:r>
            <a:r>
              <a:rPr lang="en-US" sz="3400" b="1" dirty="0" smtClean="0">
                <a:solidFill>
                  <a:srgbClr val="000000"/>
                </a:solidFill>
                <a:latin typeface="Calibri" pitchFamily="34" charset="0"/>
                <a:sym typeface="Arial" charset="0"/>
              </a:rPr>
              <a:t>powers </a:t>
            </a:r>
            <a:r>
              <a:rPr lang="en-US" sz="3400" b="1" dirty="0">
                <a:solidFill>
                  <a:srgbClr val="000000"/>
                </a:solidFill>
                <a:latin typeface="Calibri" pitchFamily="34" charset="0"/>
                <a:sym typeface="Arial" charset="0"/>
              </a:rPr>
              <a:t>or love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things of now or to come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There's nothing on earth in this life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That could ever separate us Lord</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301625" y="18670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Your love is never ending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To Your hands we surrender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Where all our sins are washed away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grace beyond reason has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Paid for our freedom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We're made alive in You</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4210" name="Rectangle 2"/>
          <p:cNvSpPr>
            <a:spLocks noChangeArrowheads="1"/>
          </p:cNvSpPr>
          <p:nvPr/>
        </p:nvSpPr>
        <p:spPr bwMode="auto">
          <a:xfrm>
            <a:off x="301625" y="2400476"/>
            <a:ext cx="8068469" cy="19262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We run to Your throne where we belong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Every heart will sing that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Lord</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01625" y="2248076"/>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Casting all else aside for the </a:t>
            </a:r>
          </a:p>
          <a:p>
            <a:pPr algn="ctr"/>
            <a:r>
              <a:rPr lang="en-US" sz="3400" b="1" dirty="0" smtClean="0">
                <a:solidFill>
                  <a:srgbClr val="000000"/>
                </a:solidFill>
                <a:latin typeface="Calibri" pitchFamily="34" charset="0"/>
                <a:sym typeface="Arial" charset="0"/>
              </a:rPr>
              <a:t>Joy </a:t>
            </a:r>
            <a:r>
              <a:rPr lang="en-US" sz="3400" b="1" dirty="0">
                <a:solidFill>
                  <a:srgbClr val="000000"/>
                </a:solidFill>
                <a:latin typeface="Calibri" pitchFamily="34" charset="0"/>
                <a:sym typeface="Arial" charset="0"/>
              </a:rPr>
              <a:t>of our </a:t>
            </a:r>
            <a:r>
              <a:rPr lang="en-US" sz="3400" b="1" dirty="0" smtClean="0">
                <a:solidFill>
                  <a:srgbClr val="000000"/>
                </a:solidFill>
                <a:latin typeface="Calibri" pitchFamily="34" charset="0"/>
                <a:sym typeface="Arial" charset="0"/>
              </a:rPr>
              <a:t>Christ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Your glory fall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hearts are filled with Your fire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01625" y="23242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No other </a:t>
            </a:r>
            <a:r>
              <a:rPr lang="en-US" sz="3400" b="1" dirty="0" smtClean="0">
                <a:solidFill>
                  <a:srgbClr val="000000"/>
                </a:solidFill>
                <a:latin typeface="Calibri" pitchFamily="34" charset="0"/>
                <a:sym typeface="Arial" charset="0"/>
              </a:rPr>
              <a:t>powers </a:t>
            </a:r>
            <a:r>
              <a:rPr lang="en-US" sz="3400" b="1" dirty="0">
                <a:solidFill>
                  <a:srgbClr val="000000"/>
                </a:solidFill>
                <a:latin typeface="Calibri" pitchFamily="34" charset="0"/>
                <a:sym typeface="Arial" charset="0"/>
              </a:rPr>
              <a:t>or love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 things of now or to come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There's nothing on earth in this life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That could ever separate us Lord</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1625" y="18883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Your love is never ending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To Your hands we surrender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Where all our sins are washed away</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grace beyond reason has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Paid for our freedom</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We're made alive in You</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13531" y="23242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We run to Your throne where we belong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Every heart will sing that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Lord</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1625" y="2171876"/>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Casting all else aside for the </a:t>
            </a:r>
          </a:p>
          <a:p>
            <a:pPr algn="ctr"/>
            <a:r>
              <a:rPr lang="en-US" sz="3400" b="1" dirty="0" smtClean="0">
                <a:solidFill>
                  <a:srgbClr val="000000"/>
                </a:solidFill>
                <a:latin typeface="Calibri" pitchFamily="34" charset="0"/>
                <a:sym typeface="Arial" charset="0"/>
              </a:rPr>
              <a:t>Joy </a:t>
            </a:r>
            <a:r>
              <a:rPr lang="en-US" sz="3400" b="1" dirty="0">
                <a:solidFill>
                  <a:srgbClr val="000000"/>
                </a:solidFill>
                <a:latin typeface="Calibri" pitchFamily="34" charset="0"/>
                <a:sym typeface="Arial" charset="0"/>
              </a:rPr>
              <a:t>of our </a:t>
            </a:r>
            <a:r>
              <a:rPr lang="en-US" sz="3400" b="1" dirty="0" smtClean="0">
                <a:solidFill>
                  <a:srgbClr val="000000"/>
                </a:solidFill>
                <a:latin typeface="Calibri" pitchFamily="34" charset="0"/>
                <a:sym typeface="Arial" charset="0"/>
              </a:rPr>
              <a:t>Christ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Your glory fall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hearts are filled with Your fire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13531" y="23242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We run to Your throne where we belong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Every heart will sing that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Lord</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1625" y="2171876"/>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Casting all else aside for the </a:t>
            </a:r>
          </a:p>
          <a:p>
            <a:pPr algn="ctr"/>
            <a:r>
              <a:rPr lang="en-US" sz="3400" b="1" dirty="0" smtClean="0">
                <a:solidFill>
                  <a:srgbClr val="000000"/>
                </a:solidFill>
                <a:latin typeface="Calibri" pitchFamily="34" charset="0"/>
                <a:sym typeface="Arial" charset="0"/>
              </a:rPr>
              <a:t>Joy </a:t>
            </a:r>
            <a:r>
              <a:rPr lang="en-US" sz="3400" b="1" dirty="0">
                <a:solidFill>
                  <a:srgbClr val="000000"/>
                </a:solidFill>
                <a:latin typeface="Calibri" pitchFamily="34" charset="0"/>
                <a:sym typeface="Arial" charset="0"/>
              </a:rPr>
              <a:t>of our </a:t>
            </a:r>
            <a:r>
              <a:rPr lang="en-US" sz="3400" b="1" dirty="0" smtClean="0">
                <a:solidFill>
                  <a:srgbClr val="000000"/>
                </a:solidFill>
                <a:latin typeface="Calibri" pitchFamily="34" charset="0"/>
                <a:sym typeface="Arial" charset="0"/>
              </a:rPr>
              <a:t>Christ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Your glory fall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hearts are filled with Your fire</a:t>
            </a:r>
          </a:p>
        </p:txBody>
      </p:sp>
      <p:sp>
        <p:nvSpPr>
          <p:cNvPr id="3" name="Title 2"/>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1625" y="8215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People from every nation and tongue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From generation to generation</a:t>
            </a:r>
            <a:br>
              <a:rPr lang="en-US" sz="3400" b="1" dirty="0">
                <a:solidFill>
                  <a:srgbClr val="000000"/>
                </a:solidFill>
                <a:latin typeface="Calibri" pitchFamily="34" charset="0"/>
                <a:sym typeface="Arial" pitchFamily="34" charset="0"/>
              </a:rPr>
            </a:br>
            <a:endParaRPr lang="en-US" sz="3400" b="1" dirty="0">
              <a:solidFill>
                <a:srgbClr val="000000"/>
              </a:solidFill>
              <a:latin typeface="Calibri" pitchFamily="34" charset="0"/>
              <a:sym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01625" y="2324276"/>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charset="0"/>
              </a:rPr>
              <a:t>We run to Your throne where we belong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Every heart will sing that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Jesus is Lord</a:t>
            </a:r>
            <a:br>
              <a:rPr lang="en-US" sz="3400" b="1" dirty="0">
                <a:solidFill>
                  <a:srgbClr val="000000"/>
                </a:solidFill>
                <a:latin typeface="Calibri" pitchFamily="34" charset="0"/>
                <a:sym typeface="Arial" charset="0"/>
              </a:rPr>
            </a:b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01625" y="2095676"/>
            <a:ext cx="8068469" cy="2383455"/>
          </a:xfrm>
          <a:prstGeom prst="rect">
            <a:avLst/>
          </a:prstGeom>
          <a:noFill/>
          <a:ln w="9525">
            <a:noFill/>
            <a:miter lim="800000"/>
            <a:headEnd/>
            <a:tailEnd/>
          </a:ln>
          <a:effectLst/>
        </p:spPr>
        <p:txBody>
          <a:bodyPr wrap="none" lIns="79050" tIns="39525" rIns="79050" bIns="39525"/>
          <a:lstStyle/>
          <a:p>
            <a:pPr algn="ctr"/>
            <a:r>
              <a:rPr lang="en-US" sz="3400" b="1" dirty="0" smtClean="0">
                <a:solidFill>
                  <a:srgbClr val="000000"/>
                </a:solidFill>
                <a:latin typeface="Calibri" pitchFamily="34" charset="0"/>
                <a:sym typeface="Arial" charset="0"/>
              </a:rPr>
              <a:t>Casting all else aside for the </a:t>
            </a:r>
          </a:p>
          <a:p>
            <a:pPr algn="ctr"/>
            <a:r>
              <a:rPr lang="en-US" sz="3400" b="1" dirty="0" smtClean="0">
                <a:solidFill>
                  <a:srgbClr val="000000"/>
                </a:solidFill>
                <a:latin typeface="Calibri" pitchFamily="34" charset="0"/>
                <a:sym typeface="Arial" charset="0"/>
              </a:rPr>
              <a:t>Joy </a:t>
            </a:r>
            <a:r>
              <a:rPr lang="en-US" sz="3400" b="1" dirty="0">
                <a:solidFill>
                  <a:srgbClr val="000000"/>
                </a:solidFill>
                <a:latin typeface="Calibri" pitchFamily="34" charset="0"/>
                <a:sym typeface="Arial" charset="0"/>
              </a:rPr>
              <a:t>of our </a:t>
            </a:r>
            <a:r>
              <a:rPr lang="en-US" sz="3400" b="1" dirty="0" smtClean="0">
                <a:solidFill>
                  <a:srgbClr val="000000"/>
                </a:solidFill>
                <a:latin typeface="Calibri" pitchFamily="34" charset="0"/>
                <a:sym typeface="Arial" charset="0"/>
              </a:rPr>
              <a:t>Christ</a:t>
            </a:r>
            <a:r>
              <a:rPr lang="en-US" sz="3400" b="1" dirty="0">
                <a:solidFill>
                  <a:srgbClr val="000000"/>
                </a:solidFill>
                <a:latin typeface="Calibri" pitchFamily="34" charset="0"/>
                <a:sym typeface="Arial" charset="0"/>
              </a:rPr>
              <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Your glory fall</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Our hearts are filled with Your fire</a:t>
            </a:r>
          </a:p>
        </p:txBody>
      </p:sp>
      <p:sp>
        <p:nvSpPr>
          <p:cNvPr id="110595" name="Rectangle 3"/>
          <p:cNvSpPr>
            <a:spLocks noChangeArrowheads="1"/>
          </p:cNvSpPr>
          <p:nvPr/>
        </p:nvSpPr>
        <p:spPr bwMode="auto">
          <a:xfrm>
            <a:off x="301625" y="4588151"/>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Joel Davies, Reuben Morgan</a:t>
            </a:r>
          </a:p>
        </p:txBody>
      </p:sp>
      <p:sp>
        <p:nvSpPr>
          <p:cNvPr id="110596" name="Rectangle 4"/>
          <p:cNvSpPr>
            <a:spLocks noChangeArrowheads="1"/>
          </p:cNvSpPr>
          <p:nvPr/>
        </p:nvSpPr>
        <p:spPr bwMode="auto">
          <a:xfrm>
            <a:off x="301625" y="4766910"/>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2008 </a:t>
            </a:r>
            <a:r>
              <a:rPr lang="en-US" sz="1400" dirty="0" err="1">
                <a:solidFill>
                  <a:srgbClr val="000000"/>
                </a:solidFill>
                <a:latin typeface="Calibri" pitchFamily="34" charset="0"/>
                <a:sym typeface="Arial" charset="0"/>
              </a:rPr>
              <a:t>Hillsong</a:t>
            </a:r>
            <a:r>
              <a:rPr lang="en-US" sz="1400" dirty="0">
                <a:solidFill>
                  <a:srgbClr val="000000"/>
                </a:solidFill>
                <a:latin typeface="Calibri" pitchFamily="34" charset="0"/>
                <a:sym typeface="Arial" charset="0"/>
              </a:rPr>
              <a:t> Publishing</a:t>
            </a:r>
          </a:p>
        </p:txBody>
      </p:sp>
      <p:sp>
        <p:nvSpPr>
          <p:cNvPr id="110597" name="Rectangle 5"/>
          <p:cNvSpPr>
            <a:spLocks noChangeArrowheads="1"/>
          </p:cNvSpPr>
          <p:nvPr/>
        </p:nvSpPr>
        <p:spPr bwMode="auto">
          <a:xfrm>
            <a:off x="301625" y="4945669"/>
            <a:ext cx="8068469" cy="119173"/>
          </a:xfrm>
          <a:prstGeom prst="rect">
            <a:avLst/>
          </a:prstGeom>
          <a:noFill/>
          <a:ln w="9525">
            <a:noFill/>
            <a:miter lim="800000"/>
            <a:headEnd/>
            <a:tailEnd/>
          </a:ln>
          <a:effectLst/>
        </p:spPr>
        <p:txBody>
          <a:bodyPr wrap="none" lIns="79050" tIns="39525" rIns="79050" bIns="39525" anchor="ctr"/>
          <a:lstStyle/>
          <a:p>
            <a:pPr algn="ctr"/>
            <a:r>
              <a:rPr lang="en-US" sz="14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8600" y="669131"/>
            <a:ext cx="8068469" cy="2383455"/>
          </a:xfrm>
          <a:prstGeom prst="rect">
            <a:avLst/>
          </a:prstGeom>
          <a:noFill/>
          <a:ln w="9525">
            <a:noFill/>
            <a:miter lim="800000"/>
            <a:headEnd/>
            <a:tailEnd/>
          </a:ln>
          <a:effectLst/>
        </p:spPr>
        <p:txBody>
          <a:bodyPr wrap="none" lIns="79050" tIns="39525" rIns="79050" bIns="39525"/>
          <a:lstStyle/>
          <a:p>
            <a:pPr algn="ctr"/>
            <a:r>
              <a:rPr lang="en-US" sz="3400" b="1" dirty="0">
                <a:solidFill>
                  <a:srgbClr val="000000"/>
                </a:solidFill>
                <a:latin typeface="Calibri" pitchFamily="34" charset="0"/>
                <a:sym typeface="Arial" pitchFamily="34" charset="0"/>
              </a:rPr>
              <a:t>We worship You Hallelujah </a:t>
            </a:r>
            <a:r>
              <a:rPr lang="en-US" sz="3400" b="1" dirty="0" err="1">
                <a:solidFill>
                  <a:srgbClr val="000000"/>
                </a:solidFill>
                <a:latin typeface="Calibri" pitchFamily="34" charset="0"/>
                <a:sym typeface="Arial" pitchFamily="34" charset="0"/>
              </a:rPr>
              <a:t>H</a:t>
            </a:r>
            <a:r>
              <a:rPr lang="en-US" sz="3400" b="1" dirty="0" err="1" smtClean="0">
                <a:solidFill>
                  <a:srgbClr val="000000"/>
                </a:solidFill>
                <a:latin typeface="Calibri" pitchFamily="34" charset="0"/>
                <a:sym typeface="Arial" pitchFamily="34" charset="0"/>
              </a:rPr>
              <a:t>allelujah</a:t>
            </a:r>
            <a:r>
              <a:rPr lang="en-US" sz="3400" b="1" dirty="0">
                <a:solidFill>
                  <a:srgbClr val="000000"/>
                </a:solidFill>
                <a:latin typeface="Calibri" pitchFamily="34" charset="0"/>
                <a:sym typeface="Arial" pitchFamily="34" charset="0"/>
              </a:rPr>
              <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We worship You for Who You are</a:t>
            </a:r>
            <a:br>
              <a:rPr lang="en-US" sz="3400" b="1" dirty="0">
                <a:solidFill>
                  <a:srgbClr val="000000"/>
                </a:solidFill>
                <a:latin typeface="Calibri" pitchFamily="34" charset="0"/>
                <a:sym typeface="Arial" pitchFamily="34" charset="0"/>
              </a:rPr>
            </a:br>
            <a:r>
              <a:rPr lang="en-US" sz="3400" b="1" dirty="0">
                <a:solidFill>
                  <a:srgbClr val="000000"/>
                </a:solidFill>
                <a:latin typeface="Calibri" pitchFamily="34" charset="0"/>
                <a:sym typeface="Arial" pitchFamily="34" charset="0"/>
              </a:rPr>
              <a:t>'Cause You are good</a:t>
            </a:r>
            <a:br>
              <a:rPr lang="en-US" sz="3400" b="1" dirty="0">
                <a:solidFill>
                  <a:srgbClr val="000000"/>
                </a:solidFill>
                <a:latin typeface="Calibri" pitchFamily="34" charset="0"/>
                <a:sym typeface="Arial" pitchFamily="34" charset="0"/>
              </a:rPr>
            </a:br>
            <a:r>
              <a:rPr lang="en-US" sz="3000" b="1" dirty="0" smtClean="0">
                <a:solidFill>
                  <a:srgbClr val="000000"/>
                </a:solidFill>
                <a:latin typeface="Calibri" pitchFamily="34" charset="0"/>
                <a:sym typeface="Arial" pitchFamily="34" charset="0"/>
              </a:rPr>
              <a:t>(Repeat)</a:t>
            </a:r>
            <a:endParaRPr lang="en-US" sz="3000" b="1" dirty="0">
              <a:solidFill>
                <a:srgbClr val="000000"/>
              </a:solidFill>
              <a:latin typeface="Calibri" pitchFamily="34" charset="0"/>
              <a:sym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508</TotalTime>
  <Words>746</Words>
  <Application>Microsoft Office PowerPoint</Application>
  <PresentationFormat>Custom</PresentationFormat>
  <Paragraphs>261</Paragraphs>
  <Slides>81</Slides>
  <Notes>2</Notes>
  <HiddenSlides>0</HiddenSlides>
  <MMClips>2</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dac</cp:lastModifiedBy>
  <cp:revision>16</cp:revision>
  <dcterms:created xsi:type="dcterms:W3CDTF">2012-01-20T20:42:54Z</dcterms:created>
  <dcterms:modified xsi:type="dcterms:W3CDTF">2012-01-22T18:16:51Z</dcterms:modified>
</cp:coreProperties>
</file>